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9"/>
  </p:notesMasterIdLst>
  <p:handoutMasterIdLst>
    <p:handoutMasterId r:id="rId80"/>
  </p:handoutMasterIdLst>
  <p:sldIdLst>
    <p:sldId id="594" r:id="rId2"/>
    <p:sldId id="549" r:id="rId3"/>
    <p:sldId id="551" r:id="rId4"/>
    <p:sldId id="622" r:id="rId5"/>
    <p:sldId id="558" r:id="rId6"/>
    <p:sldId id="561" r:id="rId7"/>
    <p:sldId id="562" r:id="rId8"/>
    <p:sldId id="569" r:id="rId9"/>
    <p:sldId id="570" r:id="rId10"/>
    <p:sldId id="595" r:id="rId11"/>
    <p:sldId id="578" r:id="rId12"/>
    <p:sldId id="579" r:id="rId13"/>
    <p:sldId id="580" r:id="rId14"/>
    <p:sldId id="582" r:id="rId15"/>
    <p:sldId id="598" r:id="rId16"/>
    <p:sldId id="599" r:id="rId17"/>
    <p:sldId id="601" r:id="rId18"/>
    <p:sldId id="600" r:id="rId19"/>
    <p:sldId id="641" r:id="rId20"/>
    <p:sldId id="623" r:id="rId21"/>
    <p:sldId id="624" r:id="rId22"/>
    <p:sldId id="631" r:id="rId23"/>
    <p:sldId id="643" r:id="rId24"/>
    <p:sldId id="642" r:id="rId25"/>
    <p:sldId id="644" r:id="rId26"/>
    <p:sldId id="724" r:id="rId27"/>
    <p:sldId id="646" r:id="rId28"/>
    <p:sldId id="651" r:id="rId29"/>
    <p:sldId id="654" r:id="rId30"/>
    <p:sldId id="655" r:id="rId31"/>
    <p:sldId id="656" r:id="rId32"/>
    <p:sldId id="657" r:id="rId33"/>
    <p:sldId id="666" r:id="rId34"/>
    <p:sldId id="667" r:id="rId35"/>
    <p:sldId id="668" r:id="rId36"/>
    <p:sldId id="670" r:id="rId37"/>
    <p:sldId id="671" r:id="rId38"/>
    <p:sldId id="673" r:id="rId39"/>
    <p:sldId id="674" r:id="rId40"/>
    <p:sldId id="675" r:id="rId41"/>
    <p:sldId id="676" r:id="rId42"/>
    <p:sldId id="677" r:id="rId43"/>
    <p:sldId id="678" r:id="rId44"/>
    <p:sldId id="679" r:id="rId45"/>
    <p:sldId id="680" r:id="rId46"/>
    <p:sldId id="681" r:id="rId47"/>
    <p:sldId id="682" r:id="rId48"/>
    <p:sldId id="683" r:id="rId49"/>
    <p:sldId id="684" r:id="rId50"/>
    <p:sldId id="685" r:id="rId51"/>
    <p:sldId id="686" r:id="rId52"/>
    <p:sldId id="687" r:id="rId53"/>
    <p:sldId id="688" r:id="rId54"/>
    <p:sldId id="689" r:id="rId55"/>
    <p:sldId id="690" r:id="rId56"/>
    <p:sldId id="691" r:id="rId57"/>
    <p:sldId id="692" r:id="rId58"/>
    <p:sldId id="693" r:id="rId59"/>
    <p:sldId id="694" r:id="rId60"/>
    <p:sldId id="696" r:id="rId61"/>
    <p:sldId id="697" r:id="rId62"/>
    <p:sldId id="698" r:id="rId63"/>
    <p:sldId id="699" r:id="rId64"/>
    <p:sldId id="700" r:id="rId65"/>
    <p:sldId id="701" r:id="rId66"/>
    <p:sldId id="702" r:id="rId67"/>
    <p:sldId id="703" r:id="rId68"/>
    <p:sldId id="704" r:id="rId69"/>
    <p:sldId id="705" r:id="rId70"/>
    <p:sldId id="706" r:id="rId71"/>
    <p:sldId id="707" r:id="rId72"/>
    <p:sldId id="708" r:id="rId73"/>
    <p:sldId id="709" r:id="rId74"/>
    <p:sldId id="710" r:id="rId75"/>
    <p:sldId id="713" r:id="rId76"/>
    <p:sldId id="725" r:id="rId77"/>
    <p:sldId id="723" r:id="rId78"/>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sz="20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sz="20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sz="20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sz="2000" kern="1200">
        <a:solidFill>
          <a:schemeClr val="tx1"/>
        </a:solidFill>
        <a:latin typeface="Tahoma" pitchFamily="34" charset="0"/>
        <a:ea typeface="宋体" pitchFamily="2" charset="-122"/>
        <a:cs typeface="+mn-cs"/>
      </a:defRPr>
    </a:lvl5pPr>
    <a:lvl6pPr marL="2286000" algn="l" defTabSz="914400" rtl="0" eaLnBrk="1" latinLnBrk="0" hangingPunct="1">
      <a:defRPr sz="2000" kern="1200">
        <a:solidFill>
          <a:schemeClr val="tx1"/>
        </a:solidFill>
        <a:latin typeface="Tahoma" pitchFamily="34" charset="0"/>
        <a:ea typeface="宋体" pitchFamily="2" charset="-122"/>
        <a:cs typeface="+mn-cs"/>
      </a:defRPr>
    </a:lvl6pPr>
    <a:lvl7pPr marL="2743200" algn="l" defTabSz="914400" rtl="0" eaLnBrk="1" latinLnBrk="0" hangingPunct="1">
      <a:defRPr sz="2000" kern="1200">
        <a:solidFill>
          <a:schemeClr val="tx1"/>
        </a:solidFill>
        <a:latin typeface="Tahoma" pitchFamily="34" charset="0"/>
        <a:ea typeface="宋体" pitchFamily="2" charset="-122"/>
        <a:cs typeface="+mn-cs"/>
      </a:defRPr>
    </a:lvl7pPr>
    <a:lvl8pPr marL="3200400" algn="l" defTabSz="914400" rtl="0" eaLnBrk="1" latinLnBrk="0" hangingPunct="1">
      <a:defRPr sz="2000" kern="1200">
        <a:solidFill>
          <a:schemeClr val="tx1"/>
        </a:solidFill>
        <a:latin typeface="Tahoma" pitchFamily="34" charset="0"/>
        <a:ea typeface="宋体" pitchFamily="2" charset="-122"/>
        <a:cs typeface="+mn-cs"/>
      </a:defRPr>
    </a:lvl8pPr>
    <a:lvl9pPr marL="3657600" algn="l" defTabSz="914400" rtl="0" eaLnBrk="1" latinLnBrk="0" hangingPunct="1">
      <a:defRPr sz="20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9900"/>
    <a:srgbClr val="66FF33"/>
    <a:srgbClr val="CC66FF"/>
    <a:srgbClr val="66FFCC"/>
    <a:srgbClr val="FFFF99"/>
    <a:srgbClr val="CCCC00"/>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56" autoAdjust="0"/>
    <p:restoredTop sz="87290" autoAdjust="0"/>
  </p:normalViewPr>
  <p:slideViewPr>
    <p:cSldViewPr>
      <p:cViewPr varScale="1">
        <p:scale>
          <a:sx n="62" d="100"/>
          <a:sy n="62" d="100"/>
        </p:scale>
        <p:origin x="-1368"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570"/>
    </p:cViewPr>
  </p:sorterViewPr>
  <p:notesViewPr>
    <p:cSldViewPr>
      <p:cViewPr varScale="1">
        <p:scale>
          <a:sx n="51" d="100"/>
          <a:sy n="51" d="100"/>
        </p:scale>
        <p:origin x="-273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8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en-US" altLang="zh-CN"/>
          </a:p>
        </p:txBody>
      </p:sp>
      <p:sp>
        <p:nvSpPr>
          <p:cNvPr id="3983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en-US" altLang="zh-CN"/>
          </a:p>
        </p:txBody>
      </p:sp>
      <p:sp>
        <p:nvSpPr>
          <p:cNvPr id="3983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ltLang="zh-CN"/>
          </a:p>
        </p:txBody>
      </p:sp>
      <p:sp>
        <p:nvSpPr>
          <p:cNvPr id="3983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B1A8E8E4-4EE3-4255-B481-583A3F068C25}"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4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en-US" altLang="zh-CN"/>
          </a:p>
        </p:txBody>
      </p:sp>
      <p:sp>
        <p:nvSpPr>
          <p:cNvPr id="404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en-US" altLang="zh-CN"/>
          </a:p>
        </p:txBody>
      </p:sp>
      <p:sp>
        <p:nvSpPr>
          <p:cNvPr id="40448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04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04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ltLang="zh-CN"/>
          </a:p>
        </p:txBody>
      </p:sp>
      <p:sp>
        <p:nvSpPr>
          <p:cNvPr id="404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D6CB12CA-1676-401D-A709-C7FE9BB0ACE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E63AC-AB0B-48E7-9D96-C3E882FACD2A}" type="slidenum">
              <a:rPr lang="en-US" altLang="zh-CN"/>
              <a:pPr/>
              <a:t>2</a:t>
            </a:fld>
            <a:endParaRPr lang="en-US" altLang="zh-CN"/>
          </a:p>
        </p:txBody>
      </p:sp>
      <p:sp>
        <p:nvSpPr>
          <p:cNvPr id="502786" name="Rectangle 2"/>
          <p:cNvSpPr>
            <a:spLocks noRot="1" noChangeArrowheads="1" noTextEdit="1"/>
          </p:cNvSpPr>
          <p:nvPr>
            <p:ph type="sldImg"/>
          </p:nvPr>
        </p:nvSpPr>
        <p:spPr>
          <a:ln/>
        </p:spPr>
      </p:sp>
      <p:sp>
        <p:nvSpPr>
          <p:cNvPr id="50278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4F5A1D-0B46-4D55-A475-69014CD29EA3}" type="slidenum">
              <a:rPr lang="en-US" altLang="zh-CN"/>
              <a:pPr/>
              <a:t>13</a:t>
            </a:fld>
            <a:endParaRPr lang="en-US" altLang="zh-CN"/>
          </a:p>
        </p:txBody>
      </p:sp>
      <p:sp>
        <p:nvSpPr>
          <p:cNvPr id="558082" name="Rectangle 2"/>
          <p:cNvSpPr>
            <a:spLocks noRot="1" noChangeArrowheads="1" noTextEdit="1"/>
          </p:cNvSpPr>
          <p:nvPr>
            <p:ph type="sldImg"/>
          </p:nvPr>
        </p:nvSpPr>
        <p:spPr>
          <a:ln/>
        </p:spPr>
      </p:sp>
      <p:sp>
        <p:nvSpPr>
          <p:cNvPr id="55808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3B0054-6830-4FDE-916A-0871392B53A8}" type="slidenum">
              <a:rPr lang="en-US" altLang="zh-CN"/>
              <a:pPr/>
              <a:t>16</a:t>
            </a:fld>
            <a:endParaRPr lang="en-US" altLang="zh-CN"/>
          </a:p>
        </p:txBody>
      </p:sp>
      <p:sp>
        <p:nvSpPr>
          <p:cNvPr id="605186" name="Rectangle 2"/>
          <p:cNvSpPr>
            <a:spLocks noRo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EE4B74-1FFC-498C-BD60-72EC0E2CEFCE}" type="slidenum">
              <a:rPr lang="en-US" altLang="zh-CN"/>
              <a:pPr/>
              <a:t>17</a:t>
            </a:fld>
            <a:endParaRPr lang="en-US" altLang="zh-CN"/>
          </a:p>
        </p:txBody>
      </p:sp>
      <p:sp>
        <p:nvSpPr>
          <p:cNvPr id="612354" name="Rectangle 2"/>
          <p:cNvSpPr>
            <a:spLocks noRo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4ED813-17C0-4D96-88A0-F6D186797E53}" type="slidenum">
              <a:rPr lang="en-US" altLang="zh-CN"/>
              <a:pPr/>
              <a:t>18</a:t>
            </a:fld>
            <a:endParaRPr lang="en-US" altLang="zh-CN"/>
          </a:p>
        </p:txBody>
      </p:sp>
      <p:sp>
        <p:nvSpPr>
          <p:cNvPr id="610306" name="Rectangle 2"/>
          <p:cNvSpPr>
            <a:spLocks noRot="1" noChangeArrowheads="1" noTextEdit="1"/>
          </p:cNvSpPr>
          <p:nvPr>
            <p:ph type="sldImg"/>
          </p:nvPr>
        </p:nvSpPr>
        <p:spPr>
          <a:ln/>
        </p:spPr>
      </p:sp>
      <p:sp>
        <p:nvSpPr>
          <p:cNvPr id="610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D8A814-626A-49E8-95D8-176A1946B91F}" type="slidenum">
              <a:rPr lang="en-US" altLang="zh-CN"/>
              <a:pPr/>
              <a:t>22</a:t>
            </a:fld>
            <a:endParaRPr lang="en-US" altLang="zh-CN"/>
          </a:p>
        </p:txBody>
      </p:sp>
      <p:sp>
        <p:nvSpPr>
          <p:cNvPr id="698370" name="Rectangle 2"/>
          <p:cNvSpPr>
            <a:spLocks noRot="1" noChangeArrowheads="1" noTextEdit="1"/>
          </p:cNvSpPr>
          <p:nvPr>
            <p:ph type="sldImg"/>
          </p:nvPr>
        </p:nvSpPr>
        <p:spPr>
          <a:ln/>
        </p:spPr>
      </p:sp>
      <p:sp>
        <p:nvSpPr>
          <p:cNvPr id="698371" name="Rectangle 3"/>
          <p:cNvSpPr>
            <a:spLocks noGrp="1" noChangeArrowheads="1"/>
          </p:cNvSpPr>
          <p:nvPr>
            <p:ph type="body" idx="1"/>
          </p:nvPr>
        </p:nvSpPr>
        <p:spPr>
          <a:xfrm>
            <a:off x="914400" y="4343400"/>
            <a:ext cx="5029200" cy="4114800"/>
          </a:xfrm>
        </p:spPr>
        <p:txBody>
          <a:bodyPr/>
          <a:lstStyle/>
          <a:p>
            <a:r>
              <a:rPr lang="zh-CN" altLang="en-US"/>
              <a:t>物理层所做的工作是接收个一个原始的比特流，并准备把它交给目的地。不能保证这个比特流无差错。所接收的比特的数量也许少于，也许等于或多于所传递的比特的数量，它们具有不同的值。一直要上到数据链路层才能进行检测，如果需要的话，纠正错误。</a:t>
            </a:r>
          </a:p>
          <a:p>
            <a:endParaRPr lang="zh-CN" altLang="en-US"/>
          </a:p>
          <a:p>
            <a:r>
              <a:rPr lang="zh-CN" altLang="en-US"/>
              <a:t>对于数据层，通常的方法是把比特流分成离散的帧，并对每一帧计算出校验和</a:t>
            </a:r>
            <a:r>
              <a:rPr lang="en-US" altLang="zh-CN"/>
              <a:t>……</a:t>
            </a:r>
            <a:r>
              <a:rPr lang="zh-CN" altLang="en-US"/>
              <a:t>。当一帧到达目的地后重新计算校验和时，如果新算出的校验和不同于帧中所包括的值，数据链路层就知道出现差错了，从而会采取措施处理差错（即，丢弃坏帧，并发回一个差错报告）。</a:t>
            </a:r>
            <a:br>
              <a:rPr lang="zh-CN" altLang="en-US"/>
            </a:br>
            <a:r>
              <a:rPr lang="zh-CN" altLang="en-US"/>
              <a:t>　　 </a:t>
            </a:r>
          </a:p>
          <a:p>
            <a:r>
              <a:rPr lang="zh-CN" altLang="en-US"/>
              <a:t>数据链路层的任务是在两个相邻接点间的线路上无差错地传送以帧为单位的数据。每一帧包括数据和必要的控制信息。人们发现，对于经常产生误码的实际链路，只要加上合适的控制规程，就可以使通信变为比较可靠的。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087CDE-BC8F-47E7-BA5E-19261B22E5BC}" type="slidenum">
              <a:rPr lang="en-US" altLang="zh-CN"/>
              <a:pPr/>
              <a:t>26</a:t>
            </a:fld>
            <a:endParaRPr lang="en-US" altLang="zh-CN"/>
          </a:p>
        </p:txBody>
      </p:sp>
      <p:sp>
        <p:nvSpPr>
          <p:cNvPr id="872450" name="Rectangle 2"/>
          <p:cNvSpPr>
            <a:spLocks noRot="1" noChangeArrowheads="1" noTextEdit="1"/>
          </p:cNvSpPr>
          <p:nvPr>
            <p:ph type="sldImg"/>
          </p:nvPr>
        </p:nvSpPr>
        <p:spPr>
          <a:xfrm>
            <a:off x="1149350" y="690563"/>
            <a:ext cx="4557713" cy="3417887"/>
          </a:xfrm>
          <a:ln w="12699" cap="flat">
            <a:solidFill>
              <a:schemeClr val="tx1"/>
            </a:solidFill>
          </a:ln>
        </p:spPr>
      </p:sp>
      <p:sp>
        <p:nvSpPr>
          <p:cNvPr id="872451" name="Rectangle 3"/>
          <p:cNvSpPr>
            <a:spLocks noGrp="1" noChangeArrowheads="1"/>
          </p:cNvSpPr>
          <p:nvPr>
            <p:ph type="body" idx="1"/>
          </p:nvPr>
        </p:nvSpPr>
        <p:spPr>
          <a:xfrm>
            <a:off x="914400" y="4343400"/>
            <a:ext cx="5027613" cy="4116388"/>
          </a:xfrm>
          <a:noFill/>
          <a:ln/>
        </p:spPr>
        <p:txBody>
          <a:bodyPr lIns="91661" tIns="45831" rIns="91661" bIns="45831"/>
          <a:lstStyle/>
          <a:p>
            <a:pPr algn="just"/>
            <a:r>
              <a:rPr lang="en-US" altLang="zh-CN"/>
              <a:t>The type of data communication facility used is a function of the nature of the application, the number of computers involved, and their physical interface.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72B6A-495C-4BD8-883B-AE4E60179A94}" type="slidenum">
              <a:rPr lang="en-US" altLang="zh-CN"/>
              <a:pPr/>
              <a:t>27</a:t>
            </a:fld>
            <a:endParaRPr lang="en-US" altLang="zh-CN"/>
          </a:p>
        </p:txBody>
      </p:sp>
      <p:sp>
        <p:nvSpPr>
          <p:cNvPr id="722946" name="Rectangle 2"/>
          <p:cNvSpPr>
            <a:spLocks noRo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5F83F8-8966-4E52-966F-A968BC76BCB2}" type="slidenum">
              <a:rPr lang="en-US" altLang="zh-CN"/>
              <a:pPr/>
              <a:t>28</a:t>
            </a:fld>
            <a:endParaRPr lang="en-US" altLang="zh-CN"/>
          </a:p>
        </p:txBody>
      </p:sp>
      <p:sp>
        <p:nvSpPr>
          <p:cNvPr id="732162" name="Rectangle 2"/>
          <p:cNvSpPr>
            <a:spLocks noRo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A56D20-60A1-4D9A-925F-C2FCD00160CA}" type="slidenum">
              <a:rPr lang="en-US" altLang="zh-CN"/>
              <a:pPr/>
              <a:t>29</a:t>
            </a:fld>
            <a:endParaRPr lang="en-US" altLang="zh-CN"/>
          </a:p>
        </p:txBody>
      </p:sp>
      <p:sp>
        <p:nvSpPr>
          <p:cNvPr id="737282" name="Rectangle 2"/>
          <p:cNvSpPr>
            <a:spLocks noRo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E2EA7-B698-4E49-AFE4-BB449B88292F}" type="slidenum">
              <a:rPr lang="en-US" altLang="zh-CN"/>
              <a:pPr/>
              <a:t>32</a:t>
            </a:fld>
            <a:endParaRPr lang="en-US" altLang="zh-CN"/>
          </a:p>
        </p:txBody>
      </p:sp>
      <p:sp>
        <p:nvSpPr>
          <p:cNvPr id="741378" name="Rectangle 2"/>
          <p:cNvSpPr>
            <a:spLocks noRo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2F293E-B50C-4420-AD95-BDF0E8E156E6}" type="slidenum">
              <a:rPr lang="en-US" altLang="zh-CN"/>
              <a:pPr/>
              <a:t>3</a:t>
            </a:fld>
            <a:endParaRPr lang="en-US" altLang="zh-CN"/>
          </a:p>
        </p:txBody>
      </p:sp>
      <p:sp>
        <p:nvSpPr>
          <p:cNvPr id="506882" name="Rectangle 2"/>
          <p:cNvSpPr>
            <a:spLocks noRot="1" noChangeArrowheads="1" noTextEdit="1"/>
          </p:cNvSpPr>
          <p:nvPr>
            <p:ph type="sldImg"/>
          </p:nvPr>
        </p:nvSpPr>
        <p:spPr>
          <a:ln/>
        </p:spPr>
      </p:sp>
      <p:sp>
        <p:nvSpPr>
          <p:cNvPr id="50688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7DB865-3CF7-4CBE-958F-56113943C25A}" type="slidenum">
              <a:rPr lang="en-US" altLang="zh-CN"/>
              <a:pPr/>
              <a:t>33</a:t>
            </a:fld>
            <a:endParaRPr lang="en-US" altLang="zh-CN"/>
          </a:p>
        </p:txBody>
      </p:sp>
      <p:sp>
        <p:nvSpPr>
          <p:cNvPr id="759810" name="Rectangle 2"/>
          <p:cNvSpPr>
            <a:spLocks noRot="1" noChangeArrowheads="1" noTextEdit="1"/>
          </p:cNvSpPr>
          <p:nvPr>
            <p:ph type="sldImg"/>
          </p:nvPr>
        </p:nvSpPr>
        <p:spPr>
          <a:ln/>
        </p:spPr>
      </p:sp>
      <p:sp>
        <p:nvSpPr>
          <p:cNvPr id="759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73B712-CD2A-4879-87AB-99C304DF2850}" type="slidenum">
              <a:rPr lang="en-US" altLang="zh-CN"/>
              <a:pPr/>
              <a:t>34</a:t>
            </a:fld>
            <a:endParaRPr lang="en-US" altLang="zh-CN"/>
          </a:p>
        </p:txBody>
      </p:sp>
      <p:sp>
        <p:nvSpPr>
          <p:cNvPr id="761858" name="Rectangle 2"/>
          <p:cNvSpPr>
            <a:spLocks noRo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69F40E-2847-42B1-A2AD-5251DCFDB1B4}" type="slidenum">
              <a:rPr lang="en-US" altLang="zh-CN"/>
              <a:pPr/>
              <a:t>35</a:t>
            </a:fld>
            <a:endParaRPr lang="en-US" altLang="zh-CN"/>
          </a:p>
        </p:txBody>
      </p:sp>
      <p:sp>
        <p:nvSpPr>
          <p:cNvPr id="763906" name="Rectangle 2"/>
          <p:cNvSpPr>
            <a:spLocks noRot="1" noChangeArrowheads="1" noTextEdit="1"/>
          </p:cNvSpPr>
          <p:nvPr>
            <p:ph type="sldImg"/>
          </p:nvPr>
        </p:nvSpPr>
        <p:spPr>
          <a:ln/>
        </p:spPr>
      </p:sp>
      <p:sp>
        <p:nvSpPr>
          <p:cNvPr id="763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E97D96-95E5-4C21-BA61-10AD060D63F2}" type="slidenum">
              <a:rPr lang="en-US" altLang="zh-CN"/>
              <a:pPr/>
              <a:t>36</a:t>
            </a:fld>
            <a:endParaRPr lang="en-US" altLang="zh-CN"/>
          </a:p>
        </p:txBody>
      </p:sp>
      <p:sp>
        <p:nvSpPr>
          <p:cNvPr id="768002" name="Rectangle 2"/>
          <p:cNvSpPr>
            <a:spLocks noRo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B00700-C6CD-4D9C-98E9-CD03CA4CFF88}" type="slidenum">
              <a:rPr lang="en-US" altLang="zh-CN"/>
              <a:pPr/>
              <a:t>37</a:t>
            </a:fld>
            <a:endParaRPr lang="en-US" altLang="zh-CN"/>
          </a:p>
        </p:txBody>
      </p:sp>
      <p:sp>
        <p:nvSpPr>
          <p:cNvPr id="770050" name="Rectangle 2"/>
          <p:cNvSpPr>
            <a:spLocks noRot="1" noChangeArrowheads="1" noTextEdit="1"/>
          </p:cNvSpPr>
          <p:nvPr>
            <p:ph type="sldImg"/>
          </p:nvPr>
        </p:nvSpPr>
        <p:spPr>
          <a:ln/>
        </p:spPr>
      </p:sp>
      <p:sp>
        <p:nvSpPr>
          <p:cNvPr id="770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5DD50-5768-4708-829D-7244D1401130}" type="slidenum">
              <a:rPr lang="en-US" altLang="zh-CN"/>
              <a:pPr/>
              <a:t>38</a:t>
            </a:fld>
            <a:endParaRPr lang="en-US" altLang="zh-CN"/>
          </a:p>
        </p:txBody>
      </p:sp>
      <p:sp>
        <p:nvSpPr>
          <p:cNvPr id="774146" name="Rectangle 2"/>
          <p:cNvSpPr>
            <a:spLocks noRot="1" noChangeArrowheads="1" noTextEdit="1"/>
          </p:cNvSpPr>
          <p:nvPr>
            <p:ph type="sldImg"/>
          </p:nvPr>
        </p:nvSpPr>
        <p:spPr>
          <a:ln/>
        </p:spPr>
      </p:sp>
      <p:sp>
        <p:nvSpPr>
          <p:cNvPr id="774147" name="Rectangle 3"/>
          <p:cNvSpPr>
            <a:spLocks noGrp="1" noChangeArrowheads="1"/>
          </p:cNvSpPr>
          <p:nvPr>
            <p:ph type="body" idx="1"/>
          </p:nvPr>
        </p:nvSpPr>
        <p:spPr/>
        <p:txBody>
          <a:bodyPr/>
          <a:lstStyle/>
          <a:p>
            <a:r>
              <a:rPr lang="zh-CN" altLang="en-US"/>
              <a:t>大端模式发送</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18EAAC-02AC-4EA7-A3AE-1B26B8E9CAD7}" type="slidenum">
              <a:rPr lang="en-US" altLang="zh-CN"/>
              <a:pPr/>
              <a:t>39</a:t>
            </a:fld>
            <a:endParaRPr lang="en-US" altLang="zh-CN"/>
          </a:p>
        </p:txBody>
      </p:sp>
      <p:sp>
        <p:nvSpPr>
          <p:cNvPr id="776194" name="Rectangle 2"/>
          <p:cNvSpPr>
            <a:spLocks noRo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105E4D-132F-41E2-B46B-6222A658E2D6}" type="slidenum">
              <a:rPr lang="en-US" altLang="zh-CN"/>
              <a:pPr/>
              <a:t>40</a:t>
            </a:fld>
            <a:endParaRPr lang="en-US" altLang="zh-CN"/>
          </a:p>
        </p:txBody>
      </p:sp>
      <p:sp>
        <p:nvSpPr>
          <p:cNvPr id="778242" name="Rectangle 2"/>
          <p:cNvSpPr>
            <a:spLocks noRo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0AA70-2727-45C3-B041-53EAA9F4C4D1}" type="slidenum">
              <a:rPr lang="en-US" altLang="zh-CN"/>
              <a:pPr/>
              <a:t>41</a:t>
            </a:fld>
            <a:endParaRPr lang="en-US" altLang="zh-CN"/>
          </a:p>
        </p:txBody>
      </p:sp>
      <p:sp>
        <p:nvSpPr>
          <p:cNvPr id="780290" name="Rectangle 2"/>
          <p:cNvSpPr>
            <a:spLocks noRot="1" noChangeArrowheads="1" noTextEdit="1"/>
          </p:cNvSpPr>
          <p:nvPr>
            <p:ph type="sldImg"/>
          </p:nvPr>
        </p:nvSpPr>
        <p:spPr>
          <a:ln/>
        </p:spPr>
      </p:sp>
      <p:sp>
        <p:nvSpPr>
          <p:cNvPr id="780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45BFF-C8DE-4A12-B77E-C62C30ACF837}" type="slidenum">
              <a:rPr lang="en-US" altLang="zh-CN"/>
              <a:pPr/>
              <a:t>42</a:t>
            </a:fld>
            <a:endParaRPr lang="en-US" altLang="zh-CN"/>
          </a:p>
        </p:txBody>
      </p:sp>
      <p:sp>
        <p:nvSpPr>
          <p:cNvPr id="782338" name="Rectangle 2"/>
          <p:cNvSpPr>
            <a:spLocks noRot="1" noChangeArrowheads="1" noTextEdit="1"/>
          </p:cNvSpPr>
          <p:nvPr>
            <p:ph type="sldImg"/>
          </p:nvPr>
        </p:nvSpPr>
        <p:spPr>
          <a:ln/>
        </p:spPr>
      </p:sp>
      <p:sp>
        <p:nvSpPr>
          <p:cNvPr id="782339" name="Rectangle 3"/>
          <p:cNvSpPr>
            <a:spLocks noGrp="1" noChangeArrowheads="1"/>
          </p:cNvSpPr>
          <p:nvPr>
            <p:ph type="body" idx="1"/>
          </p:nvPr>
        </p:nvSpPr>
        <p:spPr/>
        <p:txBody>
          <a:bodyPr/>
          <a:lstStyle/>
          <a:p>
            <a:r>
              <a:rPr lang="zh-CN" altLang="en-US"/>
              <a:t>因为首部有固定与可选二部分</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A53468-2F8D-4C84-A24F-6260C27800FC}" type="slidenum">
              <a:rPr lang="en-US" altLang="zh-CN"/>
              <a:pPr/>
              <a:t>4</a:t>
            </a:fld>
            <a:endParaRPr lang="en-US" altLang="zh-CN"/>
          </a:p>
        </p:txBody>
      </p:sp>
      <p:sp>
        <p:nvSpPr>
          <p:cNvPr id="637954" name="Rectangle 2"/>
          <p:cNvSpPr>
            <a:spLocks noRot="1" noChangeArrowheads="1" noTextEdit="1"/>
          </p:cNvSpPr>
          <p:nvPr>
            <p:ph type="sldImg"/>
          </p:nvPr>
        </p:nvSpPr>
        <p:spPr>
          <a:ln/>
        </p:spPr>
      </p:sp>
      <p:sp>
        <p:nvSpPr>
          <p:cNvPr id="63795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B607E6-E19D-4347-ABDF-B225A3FE1660}" type="slidenum">
              <a:rPr lang="en-US" altLang="zh-CN"/>
              <a:pPr/>
              <a:t>43</a:t>
            </a:fld>
            <a:endParaRPr lang="en-US" altLang="zh-CN"/>
          </a:p>
        </p:txBody>
      </p:sp>
      <p:sp>
        <p:nvSpPr>
          <p:cNvPr id="784386" name="Rectangle 2"/>
          <p:cNvSpPr>
            <a:spLocks noRot="1" noChangeArrowheads="1" noTextEdit="1"/>
          </p:cNvSpPr>
          <p:nvPr>
            <p:ph type="sldImg"/>
          </p:nvPr>
        </p:nvSpPr>
        <p:spPr>
          <a:ln/>
        </p:spPr>
      </p:sp>
      <p:sp>
        <p:nvSpPr>
          <p:cNvPr id="784387" name="Rectangle 3"/>
          <p:cNvSpPr>
            <a:spLocks noGrp="1" noChangeArrowheads="1"/>
          </p:cNvSpPr>
          <p:nvPr>
            <p:ph type="body" idx="1"/>
          </p:nvPr>
        </p:nvSpPr>
        <p:spPr/>
        <p:txBody>
          <a:bodyPr/>
          <a:lstStyle/>
          <a:p>
            <a:r>
              <a:rPr lang="zh-CN" altLang="en-US"/>
              <a:t>服务</a:t>
            </a:r>
            <a:r>
              <a:rPr lang="en-US" altLang="zh-CN"/>
              <a:t>: </a:t>
            </a:r>
            <a:r>
              <a:rPr lang="zh-CN" altLang="en-US"/>
              <a:t>可靠性 速度 等</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9334BA-4456-4646-A640-DBB55E818B79}" type="slidenum">
              <a:rPr lang="en-US" altLang="zh-CN"/>
              <a:pPr/>
              <a:t>44</a:t>
            </a:fld>
            <a:endParaRPr lang="en-US" altLang="zh-CN"/>
          </a:p>
        </p:txBody>
      </p:sp>
      <p:sp>
        <p:nvSpPr>
          <p:cNvPr id="786434" name="Rectangle 2"/>
          <p:cNvSpPr>
            <a:spLocks noRo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031497-1CC0-4033-BA8A-C131385EE4AA}" type="slidenum">
              <a:rPr lang="en-US" altLang="zh-CN"/>
              <a:pPr/>
              <a:t>45</a:t>
            </a:fld>
            <a:endParaRPr lang="en-US" altLang="zh-CN"/>
          </a:p>
        </p:txBody>
      </p:sp>
      <p:sp>
        <p:nvSpPr>
          <p:cNvPr id="788482" name="Rectangle 2"/>
          <p:cNvSpPr>
            <a:spLocks noRot="1" noChangeArrowheads="1" noTextEdit="1"/>
          </p:cNvSpPr>
          <p:nvPr>
            <p:ph type="sldImg"/>
          </p:nvPr>
        </p:nvSpPr>
        <p:spPr>
          <a:ln/>
        </p:spPr>
      </p:sp>
      <p:sp>
        <p:nvSpPr>
          <p:cNvPr id="788483" name="Rectangle 3"/>
          <p:cNvSpPr>
            <a:spLocks noGrp="1" noChangeArrowheads="1"/>
          </p:cNvSpPr>
          <p:nvPr>
            <p:ph type="body" idx="1"/>
          </p:nvPr>
        </p:nvSpPr>
        <p:spPr/>
        <p:txBody>
          <a:bodyPr/>
          <a:lstStyle/>
          <a:p>
            <a:r>
              <a:rPr lang="zh-CN" altLang="en-US"/>
              <a:t>让目的主机判断新来的分段属于哪个分组；属于一个分组的所有分段均有同样的标识值</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252F9-7751-4233-A330-A28B48A5C7B0}" type="slidenum">
              <a:rPr lang="en-US" altLang="zh-CN"/>
              <a:pPr/>
              <a:t>46</a:t>
            </a:fld>
            <a:endParaRPr lang="en-US" altLang="zh-CN"/>
          </a:p>
        </p:txBody>
      </p:sp>
      <p:sp>
        <p:nvSpPr>
          <p:cNvPr id="790530" name="Rectangle 2"/>
          <p:cNvSpPr>
            <a:spLocks noRo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0B8A7-E42C-4863-AC65-91FD866F7891}" type="slidenum">
              <a:rPr lang="en-US" altLang="zh-CN"/>
              <a:pPr/>
              <a:t>47</a:t>
            </a:fld>
            <a:endParaRPr lang="en-US" altLang="zh-CN"/>
          </a:p>
        </p:txBody>
      </p:sp>
      <p:sp>
        <p:nvSpPr>
          <p:cNvPr id="792578" name="Rectangle 2"/>
          <p:cNvSpPr>
            <a:spLocks noRo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0F98FC-8D27-466E-BF11-A1EC75ADBD6D}" type="slidenum">
              <a:rPr lang="en-US" altLang="zh-CN"/>
              <a:pPr/>
              <a:t>48</a:t>
            </a:fld>
            <a:endParaRPr lang="en-US" altLang="zh-CN"/>
          </a:p>
        </p:txBody>
      </p:sp>
      <p:sp>
        <p:nvSpPr>
          <p:cNvPr id="794626" name="Rectangle 2"/>
          <p:cNvSpPr>
            <a:spLocks noRot="1" noChangeArrowheads="1" noTextEdit="1"/>
          </p:cNvSpPr>
          <p:nvPr>
            <p:ph type="sldImg"/>
          </p:nvPr>
        </p:nvSpPr>
        <p:spPr>
          <a:ln/>
        </p:spPr>
      </p:sp>
      <p:sp>
        <p:nvSpPr>
          <p:cNvPr id="794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38B9DB-8919-48AC-B4A3-8CCCDA5AD15B}" type="slidenum">
              <a:rPr lang="en-US" altLang="zh-CN"/>
              <a:pPr/>
              <a:t>49</a:t>
            </a:fld>
            <a:endParaRPr lang="en-US" altLang="zh-CN"/>
          </a:p>
        </p:txBody>
      </p:sp>
      <p:sp>
        <p:nvSpPr>
          <p:cNvPr id="796674" name="Rectangle 2"/>
          <p:cNvSpPr>
            <a:spLocks noRo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3B8C5A-6103-466F-93DA-2E8ABBA2B320}" type="slidenum">
              <a:rPr lang="en-US" altLang="zh-CN"/>
              <a:pPr/>
              <a:t>50</a:t>
            </a:fld>
            <a:endParaRPr lang="en-US" altLang="zh-CN"/>
          </a:p>
        </p:txBody>
      </p:sp>
      <p:sp>
        <p:nvSpPr>
          <p:cNvPr id="798722" name="Rectangle 2"/>
          <p:cNvSpPr>
            <a:spLocks noRo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64257-C30E-436F-B54E-675C331ED580}" type="slidenum">
              <a:rPr lang="en-US" altLang="zh-CN"/>
              <a:pPr/>
              <a:t>51</a:t>
            </a:fld>
            <a:endParaRPr lang="en-US" altLang="zh-CN"/>
          </a:p>
        </p:txBody>
      </p:sp>
      <p:sp>
        <p:nvSpPr>
          <p:cNvPr id="800770" name="Rectangle 2"/>
          <p:cNvSpPr>
            <a:spLocks noRot="1" noChangeArrowheads="1" noTextEdit="1"/>
          </p:cNvSpPr>
          <p:nvPr>
            <p:ph type="sldImg"/>
          </p:nvPr>
        </p:nvSpPr>
        <p:spPr>
          <a:ln/>
        </p:spPr>
      </p:sp>
      <p:sp>
        <p:nvSpPr>
          <p:cNvPr id="800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E061DA-1F56-46A9-B1B8-5E77D07121B9}" type="slidenum">
              <a:rPr lang="en-US" altLang="zh-CN"/>
              <a:pPr/>
              <a:t>52</a:t>
            </a:fld>
            <a:endParaRPr lang="en-US" altLang="zh-CN"/>
          </a:p>
        </p:txBody>
      </p:sp>
      <p:sp>
        <p:nvSpPr>
          <p:cNvPr id="802818" name="Rectangle 2"/>
          <p:cNvSpPr>
            <a:spLocks noRo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8DA8D-4B19-4FA3-BB12-0E47B44506CF}" type="slidenum">
              <a:rPr lang="en-US" altLang="zh-CN"/>
              <a:pPr/>
              <a:t>5</a:t>
            </a:fld>
            <a:endParaRPr lang="en-US" altLang="zh-CN"/>
          </a:p>
        </p:txBody>
      </p:sp>
      <p:sp>
        <p:nvSpPr>
          <p:cNvPr id="521218" name="Rectangle 2"/>
          <p:cNvSpPr>
            <a:spLocks noRot="1" noChangeArrowheads="1" noTextEdit="1"/>
          </p:cNvSpPr>
          <p:nvPr>
            <p:ph type="sldImg"/>
          </p:nvPr>
        </p:nvSpPr>
        <p:spPr>
          <a:ln/>
        </p:spPr>
      </p:sp>
      <p:sp>
        <p:nvSpPr>
          <p:cNvPr id="52121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486950-5E29-4ED0-8FCE-F280DD43D4F0}" type="slidenum">
              <a:rPr lang="en-US" altLang="zh-CN"/>
              <a:pPr/>
              <a:t>53</a:t>
            </a:fld>
            <a:endParaRPr lang="en-US" altLang="zh-CN"/>
          </a:p>
        </p:txBody>
      </p:sp>
      <p:sp>
        <p:nvSpPr>
          <p:cNvPr id="804866" name="Rectangle 2"/>
          <p:cNvSpPr>
            <a:spLocks noRot="1" noChangeArrowheads="1" noTextEdit="1"/>
          </p:cNvSpPr>
          <p:nvPr>
            <p:ph type="sldImg"/>
          </p:nvPr>
        </p:nvSpPr>
        <p:spPr>
          <a:ln/>
        </p:spPr>
      </p:sp>
      <p:sp>
        <p:nvSpPr>
          <p:cNvPr id="804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6ED7F-B82B-47DB-A638-72EA8CBC4B64}" type="slidenum">
              <a:rPr lang="en-US" altLang="zh-CN"/>
              <a:pPr/>
              <a:t>54</a:t>
            </a:fld>
            <a:endParaRPr lang="en-US" altLang="zh-CN"/>
          </a:p>
        </p:txBody>
      </p:sp>
      <p:sp>
        <p:nvSpPr>
          <p:cNvPr id="806914" name="Rectangle 2"/>
          <p:cNvSpPr>
            <a:spLocks noRo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7977DD-3CDE-4F53-BA28-AFC81ABFCF6F}" type="slidenum">
              <a:rPr lang="en-US" altLang="zh-CN"/>
              <a:pPr/>
              <a:t>55</a:t>
            </a:fld>
            <a:endParaRPr lang="en-US" altLang="zh-CN"/>
          </a:p>
        </p:txBody>
      </p:sp>
      <p:sp>
        <p:nvSpPr>
          <p:cNvPr id="808962" name="Rectangle 2"/>
          <p:cNvSpPr>
            <a:spLocks noRot="1" noChangeArrowheads="1" noTextEdit="1"/>
          </p:cNvSpPr>
          <p:nvPr>
            <p:ph type="sldImg"/>
          </p:nvPr>
        </p:nvSpPr>
        <p:spPr>
          <a:ln/>
        </p:spPr>
      </p:sp>
      <p:sp>
        <p:nvSpPr>
          <p:cNvPr id="808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AE2B5E-D0F0-418F-96A0-3A59C6ADF359}" type="slidenum">
              <a:rPr lang="en-US" altLang="zh-CN"/>
              <a:pPr/>
              <a:t>57</a:t>
            </a:fld>
            <a:endParaRPr lang="en-US" altLang="zh-CN"/>
          </a:p>
        </p:txBody>
      </p:sp>
      <p:sp>
        <p:nvSpPr>
          <p:cNvPr id="812034" name="Rectangle 2"/>
          <p:cNvSpPr>
            <a:spLocks noRot="1" noChangeArrowheads="1" noTextEdit="1"/>
          </p:cNvSpPr>
          <p:nvPr>
            <p:ph type="sldImg"/>
          </p:nvPr>
        </p:nvSpPr>
        <p:spPr>
          <a:ln/>
        </p:spPr>
      </p:sp>
      <p:sp>
        <p:nvSpPr>
          <p:cNvPr id="81203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EE8412-E57D-4DCA-B2CF-24048CAEA11F}" type="slidenum">
              <a:rPr lang="en-US" altLang="zh-CN"/>
              <a:pPr/>
              <a:t>58</a:t>
            </a:fld>
            <a:endParaRPr lang="en-US" altLang="zh-CN"/>
          </a:p>
        </p:txBody>
      </p:sp>
      <p:sp>
        <p:nvSpPr>
          <p:cNvPr id="814082" name="Rectangle 2"/>
          <p:cNvSpPr>
            <a:spLocks noRot="1" noChangeArrowheads="1" noTextEdit="1"/>
          </p:cNvSpPr>
          <p:nvPr>
            <p:ph type="sldImg"/>
          </p:nvPr>
        </p:nvSpPr>
        <p:spPr>
          <a:ln/>
        </p:spPr>
      </p:sp>
      <p:sp>
        <p:nvSpPr>
          <p:cNvPr id="814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E73696-7E32-4C3C-86B9-7307097403B8}" type="slidenum">
              <a:rPr lang="en-US" altLang="zh-CN"/>
              <a:pPr/>
              <a:t>60</a:t>
            </a:fld>
            <a:endParaRPr lang="en-US" altLang="zh-CN"/>
          </a:p>
        </p:txBody>
      </p:sp>
      <p:sp>
        <p:nvSpPr>
          <p:cNvPr id="819202" name="Rectangle 2"/>
          <p:cNvSpPr>
            <a:spLocks noRot="1"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D83391-39DB-48C1-BA0E-D2C68BD30ACC}" type="slidenum">
              <a:rPr lang="en-US" altLang="zh-CN"/>
              <a:pPr/>
              <a:t>61</a:t>
            </a:fld>
            <a:endParaRPr lang="en-US" altLang="zh-CN"/>
          </a:p>
        </p:txBody>
      </p:sp>
      <p:sp>
        <p:nvSpPr>
          <p:cNvPr id="821250" name="Rectangle 2"/>
          <p:cNvSpPr>
            <a:spLocks noRo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6073AA-CBEC-4BA2-874C-E95BAC8F9858}" type="slidenum">
              <a:rPr lang="en-US" altLang="zh-CN"/>
              <a:pPr/>
              <a:t>62</a:t>
            </a:fld>
            <a:endParaRPr lang="en-US" altLang="zh-CN"/>
          </a:p>
        </p:txBody>
      </p:sp>
      <p:sp>
        <p:nvSpPr>
          <p:cNvPr id="823298" name="Rectangle 2"/>
          <p:cNvSpPr>
            <a:spLocks noRot="1" noChangeArrowheads="1" noTextEdit="1"/>
          </p:cNvSpPr>
          <p:nvPr>
            <p:ph type="sldImg"/>
          </p:nvPr>
        </p:nvSpPr>
        <p:spPr>
          <a:ln/>
        </p:spPr>
      </p:sp>
      <p:sp>
        <p:nvSpPr>
          <p:cNvPr id="82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545F59-7E09-44B4-B14F-905369BDC1A1}" type="slidenum">
              <a:rPr lang="en-US" altLang="zh-CN"/>
              <a:pPr/>
              <a:t>63</a:t>
            </a:fld>
            <a:endParaRPr lang="en-US" altLang="zh-CN"/>
          </a:p>
        </p:txBody>
      </p:sp>
      <p:sp>
        <p:nvSpPr>
          <p:cNvPr id="825346" name="Rectangle 2"/>
          <p:cNvSpPr>
            <a:spLocks noRot="1" noChangeArrowheads="1" noTextEdit="1"/>
          </p:cNvSpPr>
          <p:nvPr>
            <p:ph type="sldImg"/>
          </p:nvPr>
        </p:nvSpPr>
        <p:spPr>
          <a:ln/>
        </p:spPr>
      </p:sp>
      <p:sp>
        <p:nvSpPr>
          <p:cNvPr id="825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641ABD-A88F-430C-96E2-98CB0B607593}" type="slidenum">
              <a:rPr lang="en-US" altLang="zh-CN"/>
              <a:pPr/>
              <a:t>64</a:t>
            </a:fld>
            <a:endParaRPr lang="en-US" altLang="zh-CN"/>
          </a:p>
        </p:txBody>
      </p:sp>
      <p:sp>
        <p:nvSpPr>
          <p:cNvPr id="827394" name="Rectangle 2"/>
          <p:cNvSpPr>
            <a:spLocks noRot="1" noChangeArrowheads="1" noTextEdit="1"/>
          </p:cNvSpPr>
          <p:nvPr>
            <p:ph type="sldImg"/>
          </p:nvPr>
        </p:nvSpPr>
        <p:spPr>
          <a:ln/>
        </p:spPr>
      </p:sp>
      <p:sp>
        <p:nvSpPr>
          <p:cNvPr id="82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CBCFE-3F2D-4DD3-BC76-3A8EEBC56086}" type="slidenum">
              <a:rPr lang="en-US" altLang="zh-CN"/>
              <a:pPr/>
              <a:t>6</a:t>
            </a:fld>
            <a:endParaRPr lang="en-US" altLang="zh-CN"/>
          </a:p>
        </p:txBody>
      </p:sp>
      <p:sp>
        <p:nvSpPr>
          <p:cNvPr id="526338" name="Rectangle 2"/>
          <p:cNvSpPr>
            <a:spLocks noRot="1" noChangeArrowheads="1" noTextEdit="1"/>
          </p:cNvSpPr>
          <p:nvPr>
            <p:ph type="sldImg"/>
          </p:nvPr>
        </p:nvSpPr>
        <p:spPr>
          <a:ln/>
        </p:spPr>
      </p:sp>
      <p:sp>
        <p:nvSpPr>
          <p:cNvPr id="52633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8C802A-5EB4-42DC-950F-DD5BAFD1B047}" type="slidenum">
              <a:rPr lang="en-US" altLang="zh-CN"/>
              <a:pPr/>
              <a:t>65</a:t>
            </a:fld>
            <a:endParaRPr lang="en-US" altLang="zh-CN"/>
          </a:p>
        </p:txBody>
      </p:sp>
      <p:sp>
        <p:nvSpPr>
          <p:cNvPr id="829442" name="Rectangle 2"/>
          <p:cNvSpPr>
            <a:spLocks noRot="1" noChangeArrowheads="1" noTextEdit="1"/>
          </p:cNvSpPr>
          <p:nvPr>
            <p:ph type="sldImg"/>
          </p:nvPr>
        </p:nvSpPr>
        <p:spPr>
          <a:ln/>
        </p:spPr>
      </p:sp>
      <p:sp>
        <p:nvSpPr>
          <p:cNvPr id="82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6CCF3B-1634-4DC6-81D8-708653F7E849}" type="slidenum">
              <a:rPr lang="en-US" altLang="zh-CN"/>
              <a:pPr/>
              <a:t>66</a:t>
            </a:fld>
            <a:endParaRPr lang="en-US" altLang="zh-CN"/>
          </a:p>
        </p:txBody>
      </p:sp>
      <p:sp>
        <p:nvSpPr>
          <p:cNvPr id="831490" name="Rectangle 2"/>
          <p:cNvSpPr>
            <a:spLocks noRot="1" noChangeArrowheads="1" noTextEdit="1"/>
          </p:cNvSpPr>
          <p:nvPr>
            <p:ph type="sldImg"/>
          </p:nvPr>
        </p:nvSpPr>
        <p:spPr>
          <a:ln/>
        </p:spPr>
      </p:sp>
      <p:sp>
        <p:nvSpPr>
          <p:cNvPr id="83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92C81F-9B81-4E36-A75E-5F89F89B5FA7}" type="slidenum">
              <a:rPr lang="en-US" altLang="zh-CN"/>
              <a:pPr/>
              <a:t>67</a:t>
            </a:fld>
            <a:endParaRPr lang="en-US" altLang="zh-CN"/>
          </a:p>
        </p:txBody>
      </p:sp>
      <p:sp>
        <p:nvSpPr>
          <p:cNvPr id="833538" name="Rectangle 2"/>
          <p:cNvSpPr>
            <a:spLocks noRot="1" noChangeArrowheads="1" noTextEdit="1"/>
          </p:cNvSpPr>
          <p:nvPr>
            <p:ph type="sldImg"/>
          </p:nvPr>
        </p:nvSpPr>
        <p:spPr>
          <a:ln/>
        </p:spPr>
      </p:sp>
      <p:sp>
        <p:nvSpPr>
          <p:cNvPr id="83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0593CE-66C7-4544-8E09-5CA1A2BDE8CE}" type="slidenum">
              <a:rPr lang="en-US" altLang="zh-CN"/>
              <a:pPr/>
              <a:t>68</a:t>
            </a:fld>
            <a:endParaRPr lang="en-US" altLang="zh-CN"/>
          </a:p>
        </p:txBody>
      </p:sp>
      <p:sp>
        <p:nvSpPr>
          <p:cNvPr id="835586" name="Rectangle 2"/>
          <p:cNvSpPr>
            <a:spLocks noRot="1" noChangeArrowheads="1" noTextEdit="1"/>
          </p:cNvSpPr>
          <p:nvPr>
            <p:ph type="sldImg"/>
          </p:nvPr>
        </p:nvSpPr>
        <p:spPr>
          <a:ln/>
        </p:spPr>
      </p:sp>
      <p:sp>
        <p:nvSpPr>
          <p:cNvPr id="83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A38207-A3A2-4413-82FA-7F45C2C07A0D}" type="slidenum">
              <a:rPr lang="en-US" altLang="zh-CN"/>
              <a:pPr/>
              <a:t>69</a:t>
            </a:fld>
            <a:endParaRPr lang="en-US" altLang="zh-CN"/>
          </a:p>
        </p:txBody>
      </p:sp>
      <p:sp>
        <p:nvSpPr>
          <p:cNvPr id="837634" name="Rectangle 2"/>
          <p:cNvSpPr>
            <a:spLocks noRot="1" noChangeArrowheads="1" noTextEdit="1"/>
          </p:cNvSpPr>
          <p:nvPr>
            <p:ph type="sldImg"/>
          </p:nvPr>
        </p:nvSpPr>
        <p:spPr>
          <a:ln/>
        </p:spPr>
      </p:sp>
      <p:sp>
        <p:nvSpPr>
          <p:cNvPr id="83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F2630D-8C9D-42C3-BE18-FD4CA4BD16B8}" type="slidenum">
              <a:rPr lang="en-US" altLang="zh-CN"/>
              <a:pPr/>
              <a:t>70</a:t>
            </a:fld>
            <a:endParaRPr lang="en-US" altLang="zh-CN"/>
          </a:p>
        </p:txBody>
      </p:sp>
      <p:sp>
        <p:nvSpPr>
          <p:cNvPr id="839682" name="Rectangle 2"/>
          <p:cNvSpPr>
            <a:spLocks noRot="1" noChangeArrowheads="1" noTextEdit="1"/>
          </p:cNvSpPr>
          <p:nvPr>
            <p:ph type="sldImg"/>
          </p:nvPr>
        </p:nvSpPr>
        <p:spPr>
          <a:ln/>
        </p:spPr>
      </p:sp>
      <p:sp>
        <p:nvSpPr>
          <p:cNvPr id="83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26B0B-CC5A-453D-8000-087E24E1495D}" type="slidenum">
              <a:rPr lang="en-US" altLang="zh-CN"/>
              <a:pPr/>
              <a:t>71</a:t>
            </a:fld>
            <a:endParaRPr lang="en-US" altLang="zh-CN"/>
          </a:p>
        </p:txBody>
      </p:sp>
      <p:sp>
        <p:nvSpPr>
          <p:cNvPr id="841730" name="Rectangle 2"/>
          <p:cNvSpPr>
            <a:spLocks noRot="1" noChangeArrowheads="1" noTextEdit="1"/>
          </p:cNvSpPr>
          <p:nvPr>
            <p:ph type="sldImg"/>
          </p:nvPr>
        </p:nvSpPr>
        <p:spPr>
          <a:ln/>
        </p:spPr>
      </p:sp>
      <p:sp>
        <p:nvSpPr>
          <p:cNvPr id="84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48596D-AFD9-4A6C-A148-1DA6B5596B6F}" type="slidenum">
              <a:rPr lang="en-US" altLang="zh-CN"/>
              <a:pPr/>
              <a:t>72</a:t>
            </a:fld>
            <a:endParaRPr lang="en-US" altLang="zh-CN"/>
          </a:p>
        </p:txBody>
      </p:sp>
      <p:sp>
        <p:nvSpPr>
          <p:cNvPr id="843778" name="Rectangle 2"/>
          <p:cNvSpPr>
            <a:spLocks noRot="1" noChangeArrowheads="1" noTextEdit="1"/>
          </p:cNvSpPr>
          <p:nvPr>
            <p:ph type="sldImg"/>
          </p:nvPr>
        </p:nvSpPr>
        <p:spPr>
          <a:ln/>
        </p:spPr>
      </p:sp>
      <p:sp>
        <p:nvSpPr>
          <p:cNvPr id="843779" name="Rectangle 3"/>
          <p:cNvSpPr>
            <a:spLocks noGrp="1" noChangeArrowheads="1"/>
          </p:cNvSpPr>
          <p:nvPr>
            <p:ph type="body" idx="1"/>
          </p:nvPr>
        </p:nvSpPr>
        <p:spPr/>
        <p:txBody>
          <a:bodyPr/>
          <a:lstStyle/>
          <a:p>
            <a:r>
              <a:rPr lang="en-US" altLang="zh-CN"/>
              <a:t>TCP: </a:t>
            </a:r>
            <a:r>
              <a:rPr lang="zh-CN" altLang="en-US"/>
              <a:t>采用可变大小的滑动窗口</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48BF9B-ACA7-4072-B31D-7794FC22D7B9}" type="slidenum">
              <a:rPr lang="en-US" altLang="zh-CN"/>
              <a:pPr/>
              <a:t>73</a:t>
            </a:fld>
            <a:endParaRPr lang="en-US" altLang="zh-CN"/>
          </a:p>
        </p:txBody>
      </p:sp>
      <p:sp>
        <p:nvSpPr>
          <p:cNvPr id="845826" name="Rectangle 2"/>
          <p:cNvSpPr>
            <a:spLocks noRot="1" noChangeArrowheads="1" noTextEdit="1"/>
          </p:cNvSpPr>
          <p:nvPr>
            <p:ph type="sldImg"/>
          </p:nvPr>
        </p:nvSpPr>
        <p:spPr>
          <a:ln/>
        </p:spPr>
      </p:sp>
      <p:sp>
        <p:nvSpPr>
          <p:cNvPr id="84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858D5D-F6E6-4E5B-A386-5FC584D0F165}" type="slidenum">
              <a:rPr lang="en-US" altLang="zh-CN"/>
              <a:pPr/>
              <a:t>74</a:t>
            </a:fld>
            <a:endParaRPr lang="en-US" altLang="zh-CN"/>
          </a:p>
        </p:txBody>
      </p:sp>
      <p:sp>
        <p:nvSpPr>
          <p:cNvPr id="847874" name="Rectangle 2"/>
          <p:cNvSpPr>
            <a:spLocks noRot="1" noChangeArrowheads="1" noTextEdit="1"/>
          </p:cNvSpPr>
          <p:nvPr>
            <p:ph type="sldImg"/>
          </p:nvPr>
        </p:nvSpPr>
        <p:spPr>
          <a:ln/>
        </p:spPr>
      </p:sp>
      <p:sp>
        <p:nvSpPr>
          <p:cNvPr id="84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865341-C612-4B89-8E55-C0F90A73803A}" type="slidenum">
              <a:rPr lang="en-US" altLang="zh-CN"/>
              <a:pPr/>
              <a:t>7</a:t>
            </a:fld>
            <a:endParaRPr lang="en-US" altLang="zh-CN"/>
          </a:p>
        </p:txBody>
      </p:sp>
      <p:sp>
        <p:nvSpPr>
          <p:cNvPr id="528386" name="Rectangle 2"/>
          <p:cNvSpPr>
            <a:spLocks noRot="1" noChangeArrowheads="1" noTextEdit="1"/>
          </p:cNvSpPr>
          <p:nvPr>
            <p:ph type="sldImg"/>
          </p:nvPr>
        </p:nvSpPr>
        <p:spPr>
          <a:ln/>
        </p:spPr>
      </p:sp>
      <p:sp>
        <p:nvSpPr>
          <p:cNvPr id="52838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BD94C-25CA-41F9-ADFA-E2637CF8CC18}" type="slidenum">
              <a:rPr lang="en-US" altLang="zh-CN"/>
              <a:pPr/>
              <a:t>75</a:t>
            </a:fld>
            <a:endParaRPr lang="en-US" altLang="zh-CN"/>
          </a:p>
        </p:txBody>
      </p:sp>
      <p:sp>
        <p:nvSpPr>
          <p:cNvPr id="854018" name="Rectangle 2"/>
          <p:cNvSpPr>
            <a:spLocks noRot="1" noChangeArrowheads="1" noTextEdit="1"/>
          </p:cNvSpPr>
          <p:nvPr>
            <p:ph type="sldImg"/>
          </p:nvPr>
        </p:nvSpPr>
        <p:spPr>
          <a:ln/>
        </p:spPr>
      </p:sp>
      <p:sp>
        <p:nvSpPr>
          <p:cNvPr id="854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339B32-6C5F-4BB5-9174-3124EAA50A5B}" type="slidenum">
              <a:rPr lang="en-US" altLang="zh-CN"/>
              <a:pPr/>
              <a:t>77</a:t>
            </a:fld>
            <a:endParaRPr lang="en-US" altLang="zh-CN"/>
          </a:p>
        </p:txBody>
      </p:sp>
      <p:sp>
        <p:nvSpPr>
          <p:cNvPr id="870402" name="Rectangle 2"/>
          <p:cNvSpPr>
            <a:spLocks noRot="1" noChangeArrowheads="1" noTextEdit="1"/>
          </p:cNvSpPr>
          <p:nvPr>
            <p:ph type="sldImg"/>
          </p:nvPr>
        </p:nvSpPr>
        <p:spPr>
          <a:ln/>
        </p:spPr>
      </p:sp>
      <p:sp>
        <p:nvSpPr>
          <p:cNvPr id="87040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CC739F-2F6D-443D-8B18-1EF9D31AFECF}" type="slidenum">
              <a:rPr lang="en-US" altLang="zh-CN"/>
              <a:pPr/>
              <a:t>8</a:t>
            </a:fld>
            <a:endParaRPr lang="en-US" altLang="zh-CN"/>
          </a:p>
        </p:txBody>
      </p:sp>
      <p:sp>
        <p:nvSpPr>
          <p:cNvPr id="542722" name="Rectangle 2"/>
          <p:cNvSpPr>
            <a:spLocks noRot="1" noChangeArrowheads="1" noTextEdit="1"/>
          </p:cNvSpPr>
          <p:nvPr>
            <p:ph type="sldImg"/>
          </p:nvPr>
        </p:nvSpPr>
        <p:spPr>
          <a:ln/>
        </p:spPr>
      </p:sp>
      <p:sp>
        <p:nvSpPr>
          <p:cNvPr id="54272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4111CE-BB56-449A-AE53-AFE90A50692C}" type="slidenum">
              <a:rPr lang="en-US" altLang="zh-CN"/>
              <a:pPr/>
              <a:t>9</a:t>
            </a:fld>
            <a:endParaRPr lang="en-US" altLang="zh-CN"/>
          </a:p>
        </p:txBody>
      </p:sp>
      <p:sp>
        <p:nvSpPr>
          <p:cNvPr id="544770" name="Rectangle 2"/>
          <p:cNvSpPr>
            <a:spLocks noRot="1" noChangeArrowheads="1" noTextEdit="1"/>
          </p:cNvSpPr>
          <p:nvPr>
            <p:ph type="sldImg"/>
          </p:nvPr>
        </p:nvSpPr>
        <p:spPr>
          <a:ln/>
        </p:spPr>
      </p:sp>
      <p:sp>
        <p:nvSpPr>
          <p:cNvPr id="54477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32CD61-84A2-4080-91BB-23C682E5EA3D}" type="slidenum">
              <a:rPr lang="en-US" altLang="zh-CN"/>
              <a:pPr/>
              <a:t>11</a:t>
            </a:fld>
            <a:endParaRPr lang="en-US" altLang="zh-CN"/>
          </a:p>
        </p:txBody>
      </p:sp>
      <p:sp>
        <p:nvSpPr>
          <p:cNvPr id="555010" name="Rectangle 2"/>
          <p:cNvSpPr>
            <a:spLocks noRot="1" noChangeArrowheads="1" noTextEdit="1"/>
          </p:cNvSpPr>
          <p:nvPr>
            <p:ph type="sldImg"/>
          </p:nvPr>
        </p:nvSpPr>
        <p:spPr>
          <a:ln/>
        </p:spPr>
      </p:sp>
      <p:sp>
        <p:nvSpPr>
          <p:cNvPr id="55501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602" name="Group 2"/>
          <p:cNvGrpSpPr>
            <a:grpSpLocks/>
          </p:cNvGrpSpPr>
          <p:nvPr/>
        </p:nvGrpSpPr>
        <p:grpSpPr bwMode="auto">
          <a:xfrm>
            <a:off x="0" y="2438400"/>
            <a:ext cx="9009063" cy="1052513"/>
            <a:chOff x="0" y="1536"/>
            <a:chExt cx="5675" cy="663"/>
          </a:xfrm>
        </p:grpSpPr>
        <p:grpSp>
          <p:nvGrpSpPr>
            <p:cNvPr id="25603" name="Group 3"/>
            <p:cNvGrpSpPr>
              <a:grpSpLocks/>
            </p:cNvGrpSpPr>
            <p:nvPr/>
          </p:nvGrpSpPr>
          <p:grpSpPr bwMode="auto">
            <a:xfrm>
              <a:off x="183" y="1604"/>
              <a:ext cx="448" cy="299"/>
              <a:chOff x="720" y="336"/>
              <a:chExt cx="624" cy="432"/>
            </a:xfrm>
          </p:grpSpPr>
          <p:sp>
            <p:nvSpPr>
              <p:cNvPr id="2560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2560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25606" name="Group 6"/>
            <p:cNvGrpSpPr>
              <a:grpSpLocks/>
            </p:cNvGrpSpPr>
            <p:nvPr/>
          </p:nvGrpSpPr>
          <p:grpSpPr bwMode="auto">
            <a:xfrm>
              <a:off x="261" y="1870"/>
              <a:ext cx="465" cy="299"/>
              <a:chOff x="912" y="2640"/>
              <a:chExt cx="672" cy="432"/>
            </a:xfrm>
          </p:grpSpPr>
          <p:sp>
            <p:nvSpPr>
              <p:cNvPr id="2560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2560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2560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2561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2561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2561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25616" name="Rectangle 16"/>
          <p:cNvSpPr>
            <a:spLocks noGrp="1" noChangeArrowheads="1"/>
          </p:cNvSpPr>
          <p:nvPr>
            <p:ph type="sldNum" sz="quarter" idx="4"/>
          </p:nvPr>
        </p:nvSpPr>
        <p:spPr bwMode="auto">
          <a:xfrm>
            <a:off x="68580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1400">
                <a:solidFill>
                  <a:schemeClr val="bg2"/>
                </a:solidFill>
              </a:defRPr>
            </a:lvl1pPr>
          </a:lstStyle>
          <a:p>
            <a:fld id="{D259A932-AD12-42D5-8097-A0CF87D1F763}"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773737"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endParaRPr kumimoji="1" lang="zh-CN" altLang="zh-CN" sz="2400"/>
          </a:p>
        </p:txBody>
      </p:sp>
      <p:sp>
        <p:nvSpPr>
          <p:cNvPr id="2457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2458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endParaRPr kumimoji="1" lang="zh-CN" altLang="zh-CN" sz="2400"/>
          </a:p>
        </p:txBody>
      </p:sp>
      <p:sp>
        <p:nvSpPr>
          <p:cNvPr id="2458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2458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zh-CN" altLang="zh-CN" sz="2400"/>
          </a:p>
        </p:txBody>
      </p:sp>
      <p:sp>
        <p:nvSpPr>
          <p:cNvPr id="2458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endParaRPr kumimoji="1" lang="zh-CN" altLang="zh-CN" sz="2400"/>
          </a:p>
        </p:txBody>
      </p:sp>
      <p:sp>
        <p:nvSpPr>
          <p:cNvPr id="2458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2458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4586" name="Rectangle 10"/>
          <p:cNvSpPr>
            <a:spLocks noGrp="1" noChangeArrowheads="1"/>
          </p:cNvSpPr>
          <p:nvPr>
            <p:ph type="body" idx="1"/>
          </p:nvPr>
        </p:nvSpPr>
        <p:spPr bwMode="auto">
          <a:xfrm>
            <a:off x="1042988" y="1773238"/>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58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400">
          <a:solidFill>
            <a:srgbClr val="333399"/>
          </a:solidFill>
          <a:latin typeface="+mj-lt"/>
          <a:ea typeface="+mj-ea"/>
          <a:cs typeface="+mj-cs"/>
        </a:defRPr>
      </a:lvl1pPr>
      <a:lvl2pPr algn="l" rtl="0" fontAlgn="base">
        <a:spcBef>
          <a:spcPct val="0"/>
        </a:spcBef>
        <a:spcAft>
          <a:spcPct val="0"/>
        </a:spcAft>
        <a:defRPr sz="4400">
          <a:solidFill>
            <a:srgbClr val="333399"/>
          </a:solidFill>
          <a:latin typeface="Arial" pitchFamily="34" charset="0"/>
          <a:ea typeface="黑体" pitchFamily="2" charset="-122"/>
        </a:defRPr>
      </a:lvl2pPr>
      <a:lvl3pPr algn="l" rtl="0" fontAlgn="base">
        <a:spcBef>
          <a:spcPct val="0"/>
        </a:spcBef>
        <a:spcAft>
          <a:spcPct val="0"/>
        </a:spcAft>
        <a:defRPr sz="4400">
          <a:solidFill>
            <a:srgbClr val="333399"/>
          </a:solidFill>
          <a:latin typeface="Arial" pitchFamily="34" charset="0"/>
          <a:ea typeface="黑体" pitchFamily="2" charset="-122"/>
        </a:defRPr>
      </a:lvl3pPr>
      <a:lvl4pPr algn="l" rtl="0" fontAlgn="base">
        <a:spcBef>
          <a:spcPct val="0"/>
        </a:spcBef>
        <a:spcAft>
          <a:spcPct val="0"/>
        </a:spcAft>
        <a:defRPr sz="4400">
          <a:solidFill>
            <a:srgbClr val="333399"/>
          </a:solidFill>
          <a:latin typeface="Arial" pitchFamily="34" charset="0"/>
          <a:ea typeface="黑体" pitchFamily="2" charset="-122"/>
        </a:defRPr>
      </a:lvl4pPr>
      <a:lvl5pPr algn="l" rtl="0" fontAlgn="base">
        <a:spcBef>
          <a:spcPct val="0"/>
        </a:spcBef>
        <a:spcAft>
          <a:spcPct val="0"/>
        </a:spcAft>
        <a:defRPr sz="4400">
          <a:solidFill>
            <a:srgbClr val="333399"/>
          </a:solidFill>
          <a:latin typeface="Arial" pitchFamily="34" charset="0"/>
          <a:ea typeface="黑体" pitchFamily="2" charset="-122"/>
        </a:defRPr>
      </a:lvl5pPr>
      <a:lvl6pPr marL="457200" algn="l" rtl="0" fontAlgn="base">
        <a:spcBef>
          <a:spcPct val="0"/>
        </a:spcBef>
        <a:spcAft>
          <a:spcPct val="0"/>
        </a:spcAft>
        <a:defRPr sz="4400">
          <a:solidFill>
            <a:srgbClr val="333399"/>
          </a:solidFill>
          <a:latin typeface="Arial" pitchFamily="34" charset="0"/>
          <a:ea typeface="黑体" pitchFamily="2" charset="-122"/>
        </a:defRPr>
      </a:lvl6pPr>
      <a:lvl7pPr marL="914400" algn="l" rtl="0" fontAlgn="base">
        <a:spcBef>
          <a:spcPct val="0"/>
        </a:spcBef>
        <a:spcAft>
          <a:spcPct val="0"/>
        </a:spcAft>
        <a:defRPr sz="4400">
          <a:solidFill>
            <a:srgbClr val="333399"/>
          </a:solidFill>
          <a:latin typeface="Arial" pitchFamily="34" charset="0"/>
          <a:ea typeface="黑体" pitchFamily="2" charset="-122"/>
        </a:defRPr>
      </a:lvl7pPr>
      <a:lvl8pPr marL="1371600" algn="l" rtl="0" fontAlgn="base">
        <a:spcBef>
          <a:spcPct val="0"/>
        </a:spcBef>
        <a:spcAft>
          <a:spcPct val="0"/>
        </a:spcAft>
        <a:defRPr sz="4400">
          <a:solidFill>
            <a:srgbClr val="333399"/>
          </a:solidFill>
          <a:latin typeface="Arial" pitchFamily="34" charset="0"/>
          <a:ea typeface="黑体" pitchFamily="2" charset="-122"/>
        </a:defRPr>
      </a:lvl8pPr>
      <a:lvl9pPr marL="1828800" algn="l" rtl="0" fontAlgn="base">
        <a:spcBef>
          <a:spcPct val="0"/>
        </a:spcBef>
        <a:spcAft>
          <a:spcPct val="0"/>
        </a:spcAft>
        <a:defRPr sz="4400">
          <a:solidFill>
            <a:srgbClr val="333399"/>
          </a:solidFill>
          <a:latin typeface="Arial" pitchFamily="34" charset="0"/>
          <a:ea typeface="黑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Microsoft_Office_Word_97_-_2003___1.doc"/></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3" name="Rectangle 3"/>
          <p:cNvSpPr>
            <a:spLocks noChangeArrowheads="1"/>
          </p:cNvSpPr>
          <p:nvPr/>
        </p:nvSpPr>
        <p:spPr bwMode="auto">
          <a:xfrm>
            <a:off x="0" y="1773238"/>
            <a:ext cx="9107488" cy="1944687"/>
          </a:xfrm>
          <a:prstGeom prst="rect">
            <a:avLst/>
          </a:prstGeom>
          <a:solidFill>
            <a:srgbClr val="FFFFFF"/>
          </a:solidFill>
          <a:ln w="9525">
            <a:solidFill>
              <a:schemeClr val="bg1"/>
            </a:solidFill>
            <a:miter lim="800000"/>
            <a:headEnd/>
            <a:tailEnd/>
          </a:ln>
          <a:effectLst/>
        </p:spPr>
        <p:txBody>
          <a:bodyPr wrap="none" anchor="ctr"/>
          <a:lstStyle/>
          <a:p>
            <a:endParaRPr lang="zh-CN" altLang="en-US"/>
          </a:p>
        </p:txBody>
      </p:sp>
      <p:sp>
        <p:nvSpPr>
          <p:cNvPr id="593922" name="Rectangle 2"/>
          <p:cNvSpPr>
            <a:spLocks noChangeArrowheads="1"/>
          </p:cNvSpPr>
          <p:nvPr/>
        </p:nvSpPr>
        <p:spPr bwMode="auto">
          <a:xfrm>
            <a:off x="503238" y="847725"/>
            <a:ext cx="8316912" cy="5029200"/>
          </a:xfrm>
          <a:prstGeom prst="rect">
            <a:avLst/>
          </a:prstGeom>
          <a:noFill/>
          <a:ln w="12700">
            <a:noFill/>
            <a:miter lim="800000"/>
            <a:headEnd/>
            <a:tailEnd/>
          </a:ln>
          <a:effectLst/>
        </p:spPr>
        <p:txBody>
          <a:bodyPr lIns="90488" tIns="44450" rIns="90488" bIns="44450"/>
          <a:lstStyle/>
          <a:p>
            <a:pPr marL="342900" indent="-342900">
              <a:spcBef>
                <a:spcPct val="20000"/>
              </a:spcBef>
              <a:buClr>
                <a:schemeClr val="folHlink"/>
              </a:buClr>
              <a:buSzPct val="60000"/>
              <a:buFont typeface="Wingdings" pitchFamily="2" charset="2"/>
              <a:buChar char="n"/>
            </a:pPr>
            <a:endParaRPr kumimoji="1" lang="en-US" altLang="zh-CN" sz="4000" b="1">
              <a:ea typeface="黑体" pitchFamily="2" charset="-122"/>
            </a:endParaRPr>
          </a:p>
          <a:p>
            <a:pPr marL="342900" indent="-342900" algn="ctr">
              <a:spcBef>
                <a:spcPct val="50000"/>
              </a:spcBef>
              <a:buClr>
                <a:schemeClr val="folHlink"/>
              </a:buClr>
              <a:buSzPct val="60000"/>
              <a:buFont typeface="Wingdings" pitchFamily="2" charset="2"/>
              <a:buNone/>
            </a:pPr>
            <a:r>
              <a:rPr kumimoji="1" lang="en-US" altLang="zh-CN" sz="6000" b="1">
                <a:solidFill>
                  <a:schemeClr val="tx2"/>
                </a:solidFill>
                <a:ea typeface="隶书" pitchFamily="49" charset="-122"/>
              </a:rPr>
              <a:t> </a:t>
            </a:r>
            <a:r>
              <a:rPr kumimoji="1" lang="zh-CN" altLang="en-US" sz="6600" b="1">
                <a:solidFill>
                  <a:schemeClr val="tx2"/>
                </a:solidFill>
                <a:ea typeface="隶书" pitchFamily="49" charset="-122"/>
              </a:rPr>
              <a:t>计算机网络概述</a:t>
            </a:r>
          </a:p>
          <a:p>
            <a:pPr marL="342900" indent="-342900" algn="ctr">
              <a:spcBef>
                <a:spcPct val="50000"/>
              </a:spcBef>
              <a:buClr>
                <a:schemeClr val="folHlink"/>
              </a:buClr>
              <a:buSzPct val="60000"/>
              <a:buFont typeface="Wingdings" pitchFamily="2" charset="2"/>
              <a:buNone/>
            </a:pPr>
            <a:endParaRPr kumimoji="1" lang="zh-CN" altLang="en-US" sz="1800"/>
          </a:p>
          <a:p>
            <a:pPr marL="342900" indent="-342900">
              <a:spcBef>
                <a:spcPct val="20000"/>
              </a:spcBef>
              <a:buClr>
                <a:schemeClr val="folHlink"/>
              </a:buClr>
              <a:buSzPct val="60000"/>
              <a:buFont typeface="Wingdings" pitchFamily="2" charset="2"/>
              <a:buChar char="n"/>
            </a:pPr>
            <a:endParaRPr kumimoji="1" lang="zh-CN" altLang="en-US" sz="1800"/>
          </a:p>
          <a:p>
            <a:pPr marL="342900" indent="-342900" algn="ctr">
              <a:spcBef>
                <a:spcPct val="50000"/>
              </a:spcBef>
              <a:buClr>
                <a:schemeClr val="folHlink"/>
              </a:buClr>
              <a:buSzPct val="60000"/>
              <a:buFont typeface="Wingdings" pitchFamily="2" charset="2"/>
              <a:buNone/>
            </a:pPr>
            <a:r>
              <a:rPr kumimoji="1" lang="en-US" altLang="zh-CN" sz="3200"/>
              <a:t>Feilong Tang</a:t>
            </a:r>
            <a:r>
              <a:rPr kumimoji="1" lang="en-US" altLang="zh-CN" sz="3600"/>
              <a:t> (</a:t>
            </a:r>
            <a:r>
              <a:rPr kumimoji="1" lang="zh-CN" altLang="en-US" sz="3600">
                <a:ea typeface="隶书" pitchFamily="49" charset="-122"/>
              </a:rPr>
              <a:t>唐飞龙</a:t>
            </a:r>
            <a:r>
              <a:rPr kumimoji="1" lang="en-US" altLang="zh-CN" sz="3600"/>
              <a:t>)</a:t>
            </a:r>
          </a:p>
          <a:p>
            <a:pPr marL="342900" indent="-342900" algn="ctr">
              <a:spcBef>
                <a:spcPct val="20000"/>
              </a:spcBef>
              <a:buClr>
                <a:schemeClr val="folHlink"/>
              </a:buClr>
              <a:buSzPct val="60000"/>
              <a:buFont typeface="Wingdings" pitchFamily="2" charset="2"/>
              <a:buNone/>
            </a:pPr>
            <a:r>
              <a:rPr kumimoji="1" lang="en-US" altLang="zh-CN"/>
              <a:t>School of Software</a:t>
            </a:r>
          </a:p>
          <a:p>
            <a:pPr marL="342900" indent="-342900" algn="ctr">
              <a:spcBef>
                <a:spcPct val="20000"/>
              </a:spcBef>
              <a:spcAft>
                <a:spcPct val="20000"/>
              </a:spcAft>
              <a:buClr>
                <a:schemeClr val="folHlink"/>
              </a:buClr>
              <a:buSzPct val="60000"/>
              <a:buFont typeface="Wingdings" pitchFamily="2" charset="2"/>
              <a:buNone/>
            </a:pPr>
            <a:r>
              <a:rPr kumimoji="1" lang="en-US" altLang="zh-CN"/>
              <a:t>Shanghai Jiao Tong University</a:t>
            </a:r>
          </a:p>
          <a:p>
            <a:pPr marL="342900" indent="-342900" algn="ctr">
              <a:spcBef>
                <a:spcPct val="20000"/>
              </a:spcBef>
              <a:buClr>
                <a:schemeClr val="folHlink"/>
              </a:buClr>
              <a:buSzPct val="60000"/>
              <a:buFont typeface="Wingdings" pitchFamily="2" charset="2"/>
              <a:buNone/>
            </a:pPr>
            <a:fld id="{C2DE15B2-65C1-4606-86F6-A6CED22F9A65}" type="datetime2">
              <a:rPr kumimoji="1" lang="en-US"/>
              <a:pPr marL="342900" indent="-342900" algn="ctr">
                <a:spcBef>
                  <a:spcPct val="20000"/>
                </a:spcBef>
                <a:buClr>
                  <a:schemeClr val="folHlink"/>
                </a:buClr>
                <a:buSzPct val="60000"/>
                <a:buFont typeface="Wingdings" pitchFamily="2" charset="2"/>
                <a:buNone/>
              </a:pPr>
              <a:t>Saturday, February 16, 2013</a:t>
            </a:fld>
            <a:endParaRPr kumimoji="1"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Text Box 2"/>
          <p:cNvSpPr txBox="1">
            <a:spLocks noChangeArrowheads="1"/>
          </p:cNvSpPr>
          <p:nvPr/>
        </p:nvSpPr>
        <p:spPr bwMode="auto">
          <a:xfrm>
            <a:off x="4572000" y="742950"/>
            <a:ext cx="4064000" cy="1271588"/>
          </a:xfrm>
          <a:prstGeom prst="rect">
            <a:avLst/>
          </a:prstGeom>
          <a:noFill/>
          <a:ln w="9525">
            <a:noFill/>
            <a:miter lim="800000"/>
            <a:headEnd/>
            <a:tailEnd/>
          </a:ln>
          <a:effectLst/>
        </p:spPr>
        <p:txBody>
          <a:bodyPr>
            <a:spAutoFit/>
          </a:bodyPr>
          <a:lstStyle/>
          <a:p>
            <a:pPr>
              <a:spcBef>
                <a:spcPct val="50000"/>
              </a:spcBef>
            </a:pPr>
            <a:r>
              <a:rPr kumimoji="1" lang="en-US" altLang="zh-CN" sz="2400">
                <a:latin typeface="Times New Roman" pitchFamily="18" charset="0"/>
                <a:sym typeface="Wingdings 2" pitchFamily="18" charset="2"/>
              </a:rPr>
              <a:t></a:t>
            </a:r>
            <a:r>
              <a:rPr kumimoji="1" lang="zh-CN" altLang="en-US" sz="2400" b="1">
                <a:latin typeface="Times New Roman" pitchFamily="18" charset="0"/>
              </a:rPr>
              <a:t>多层通信的实质：</a:t>
            </a:r>
          </a:p>
          <a:p>
            <a:pPr>
              <a:spcBef>
                <a:spcPct val="50000"/>
              </a:spcBef>
            </a:pPr>
            <a:r>
              <a:rPr kumimoji="1" lang="zh-CN" altLang="en-US" sz="1800">
                <a:latin typeface="Times New Roman" pitchFamily="18" charset="0"/>
                <a:sym typeface="Wingdings" pitchFamily="2" charset="2"/>
              </a:rPr>
              <a:t> </a:t>
            </a:r>
            <a:r>
              <a:rPr kumimoji="1" lang="zh-CN" altLang="en-US" sz="1800" b="1">
                <a:latin typeface="Times New Roman" pitchFamily="18" charset="0"/>
                <a:sym typeface="Wingdings" pitchFamily="2" charset="2"/>
              </a:rPr>
              <a:t>对等层实体之间虚拟通信</a:t>
            </a:r>
          </a:p>
          <a:p>
            <a:pPr>
              <a:spcBef>
                <a:spcPct val="50000"/>
              </a:spcBef>
            </a:pPr>
            <a:r>
              <a:rPr kumimoji="1" lang="zh-CN" altLang="en-US" sz="1800" b="1">
                <a:latin typeface="Times New Roman" pitchFamily="18" charset="0"/>
                <a:sym typeface="Wingdings" pitchFamily="2" charset="2"/>
              </a:rPr>
              <a:t> 下层向上层提供服务</a:t>
            </a:r>
          </a:p>
          <a:p>
            <a:pPr>
              <a:spcBef>
                <a:spcPct val="50000"/>
              </a:spcBef>
            </a:pPr>
            <a:r>
              <a:rPr kumimoji="1" lang="zh-CN" altLang="en-US" sz="1800" b="1">
                <a:latin typeface="Times New Roman" pitchFamily="18" charset="0"/>
                <a:sym typeface="Wingdings" pitchFamily="2" charset="2"/>
              </a:rPr>
              <a:t> 实际通信在最底层完成</a:t>
            </a:r>
            <a:endParaRPr kumimoji="1" lang="zh-CN" altLang="en-US" sz="2400">
              <a:latin typeface="Times New Roman" pitchFamily="18" charset="0"/>
              <a:sym typeface="Wingdings" pitchFamily="2" charset="2"/>
            </a:endParaRPr>
          </a:p>
        </p:txBody>
      </p:sp>
      <p:graphicFrame>
        <p:nvGraphicFramePr>
          <p:cNvPr id="594947" name="Object 3"/>
          <p:cNvGraphicFramePr>
            <a:graphicFrameLocks noChangeAspect="1"/>
          </p:cNvGraphicFramePr>
          <p:nvPr/>
        </p:nvGraphicFramePr>
        <p:xfrm>
          <a:off x="1320800" y="460375"/>
          <a:ext cx="2646363" cy="1600200"/>
        </p:xfrm>
        <a:graphic>
          <a:graphicData uri="http://schemas.openxmlformats.org/presentationml/2006/ole">
            <p:oleObj spid="_x0000_s594947" name="Clip" r:id="rId3" imgW="3025440" imgH="3252600" progId="MS_ClipArt_Gallery.2">
              <p:embed/>
            </p:oleObj>
          </a:graphicData>
        </a:graphic>
      </p:graphicFrame>
      <p:graphicFrame>
        <p:nvGraphicFramePr>
          <p:cNvPr id="594948" name="Object 4"/>
          <p:cNvGraphicFramePr>
            <a:graphicFrameLocks noChangeAspect="1"/>
          </p:cNvGraphicFramePr>
          <p:nvPr/>
        </p:nvGraphicFramePr>
        <p:xfrm>
          <a:off x="1422400" y="2536825"/>
          <a:ext cx="7112000" cy="3771900"/>
        </p:xfrm>
        <a:graphic>
          <a:graphicData uri="http://schemas.openxmlformats.org/presentationml/2006/ole">
            <p:oleObj spid="_x0000_s594948" name="Visio" r:id="rId4" imgW="4780080" imgH="4134240" progId="Visio.Drawing.11">
              <p:embed/>
            </p:oleObj>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986" name="Text Box 2"/>
          <p:cNvSpPr txBox="1">
            <a:spLocks noChangeArrowheads="1"/>
          </p:cNvSpPr>
          <p:nvPr/>
        </p:nvSpPr>
        <p:spPr bwMode="auto">
          <a:xfrm>
            <a:off x="1476375" y="836613"/>
            <a:ext cx="6140450" cy="701675"/>
          </a:xfrm>
          <a:prstGeom prst="rect">
            <a:avLst/>
          </a:prstGeom>
          <a:noFill/>
          <a:ln w="9525">
            <a:noFill/>
            <a:miter lim="800000"/>
            <a:headEnd/>
            <a:tailEnd/>
          </a:ln>
          <a:effectLst/>
        </p:spPr>
        <p:txBody>
          <a:bodyPr>
            <a:spAutoFit/>
          </a:bodyPr>
          <a:lstStyle/>
          <a:p>
            <a:pPr algn="ctr">
              <a:spcBef>
                <a:spcPct val="50000"/>
              </a:spcBef>
            </a:pPr>
            <a:r>
              <a:rPr lang="en-US" altLang="zh-CN" sz="4000" b="1">
                <a:solidFill>
                  <a:schemeClr val="folHlink"/>
                </a:solidFill>
                <a:effectLst>
                  <a:outerShdw blurRad="38100" dist="38100" dir="2700000" algn="tl">
                    <a:srgbClr val="C0C0C0"/>
                  </a:outerShdw>
                </a:effectLst>
                <a:latin typeface="宋体" pitchFamily="2" charset="-122"/>
              </a:rPr>
              <a:t>OSI</a:t>
            </a:r>
            <a:r>
              <a:rPr lang="zh-CN" altLang="en-US" sz="4000" b="1">
                <a:solidFill>
                  <a:schemeClr val="folHlink"/>
                </a:solidFill>
                <a:effectLst>
                  <a:outerShdw blurRad="38100" dist="38100" dir="2700000" algn="tl">
                    <a:srgbClr val="C0C0C0"/>
                  </a:outerShdw>
                </a:effectLst>
                <a:latin typeface="宋体" pitchFamily="2" charset="-122"/>
              </a:rPr>
              <a:t>七层参考模型</a:t>
            </a:r>
          </a:p>
        </p:txBody>
      </p:sp>
      <p:grpSp>
        <p:nvGrpSpPr>
          <p:cNvPr id="553987" name="Group 3"/>
          <p:cNvGrpSpPr>
            <a:grpSpLocks/>
          </p:cNvGrpSpPr>
          <p:nvPr/>
        </p:nvGrpSpPr>
        <p:grpSpPr bwMode="auto">
          <a:xfrm>
            <a:off x="685800" y="1949450"/>
            <a:ext cx="8513763" cy="4648200"/>
            <a:chOff x="192" y="192"/>
            <a:chExt cx="5363" cy="2928"/>
          </a:xfrm>
        </p:grpSpPr>
        <p:grpSp>
          <p:nvGrpSpPr>
            <p:cNvPr id="553988" name="Group 4"/>
            <p:cNvGrpSpPr>
              <a:grpSpLocks/>
            </p:cNvGrpSpPr>
            <p:nvPr/>
          </p:nvGrpSpPr>
          <p:grpSpPr bwMode="auto">
            <a:xfrm>
              <a:off x="960" y="288"/>
              <a:ext cx="672" cy="2736"/>
              <a:chOff x="720" y="1008"/>
              <a:chExt cx="672" cy="2736"/>
            </a:xfrm>
          </p:grpSpPr>
          <p:sp>
            <p:nvSpPr>
              <p:cNvPr id="553989" name="Rectangle 5"/>
              <p:cNvSpPr>
                <a:spLocks noChangeArrowheads="1"/>
              </p:cNvSpPr>
              <p:nvPr/>
            </p:nvSpPr>
            <p:spPr bwMode="auto">
              <a:xfrm>
                <a:off x="720" y="1008"/>
                <a:ext cx="672" cy="240"/>
              </a:xfrm>
              <a:prstGeom prst="rect">
                <a:avLst/>
              </a:prstGeom>
              <a:solidFill>
                <a:schemeClr val="accent1"/>
              </a:solidFill>
              <a:ln w="9525">
                <a:solidFill>
                  <a:schemeClr val="tx1"/>
                </a:solidFill>
                <a:miter lim="800000"/>
                <a:headEnd/>
                <a:tailEnd/>
              </a:ln>
              <a:effectLst/>
            </p:spPr>
            <p:txBody>
              <a:bodyPr wrap="none" anchor="ctr"/>
              <a:lstStyle/>
              <a:p>
                <a:pPr algn="ctr"/>
                <a:r>
                  <a:rPr kumimoji="1" lang="zh-CN" altLang="en-US" sz="1800" b="1">
                    <a:latin typeface="Times New Roman" pitchFamily="18" charset="0"/>
                  </a:rPr>
                  <a:t>应用层</a:t>
                </a:r>
              </a:p>
            </p:txBody>
          </p:sp>
          <p:sp>
            <p:nvSpPr>
              <p:cNvPr id="553990" name="Rectangle 6"/>
              <p:cNvSpPr>
                <a:spLocks noChangeArrowheads="1"/>
              </p:cNvSpPr>
              <p:nvPr/>
            </p:nvSpPr>
            <p:spPr bwMode="auto">
              <a:xfrm>
                <a:off x="720" y="1392"/>
                <a:ext cx="672" cy="240"/>
              </a:xfrm>
              <a:prstGeom prst="rect">
                <a:avLst/>
              </a:prstGeom>
              <a:solidFill>
                <a:schemeClr val="accent1"/>
              </a:solidFill>
              <a:ln w="9525">
                <a:solidFill>
                  <a:schemeClr val="tx1"/>
                </a:solidFill>
                <a:miter lim="800000"/>
                <a:headEnd/>
                <a:tailEnd/>
              </a:ln>
              <a:effectLst/>
            </p:spPr>
            <p:txBody>
              <a:bodyPr wrap="none" anchor="ctr"/>
              <a:lstStyle/>
              <a:p>
                <a:pPr algn="ctr"/>
                <a:r>
                  <a:rPr kumimoji="1" lang="zh-CN" altLang="en-US" sz="1800" b="1">
                    <a:latin typeface="Times New Roman" pitchFamily="18" charset="0"/>
                  </a:rPr>
                  <a:t>表示层</a:t>
                </a:r>
              </a:p>
            </p:txBody>
          </p:sp>
          <p:sp>
            <p:nvSpPr>
              <p:cNvPr id="553991" name="Rectangle 7"/>
              <p:cNvSpPr>
                <a:spLocks noChangeArrowheads="1"/>
              </p:cNvSpPr>
              <p:nvPr/>
            </p:nvSpPr>
            <p:spPr bwMode="auto">
              <a:xfrm>
                <a:off x="720" y="1824"/>
                <a:ext cx="672" cy="240"/>
              </a:xfrm>
              <a:prstGeom prst="rect">
                <a:avLst/>
              </a:prstGeom>
              <a:solidFill>
                <a:schemeClr val="accent1"/>
              </a:solidFill>
              <a:ln w="9525">
                <a:solidFill>
                  <a:schemeClr val="tx1"/>
                </a:solidFill>
                <a:miter lim="800000"/>
                <a:headEnd/>
                <a:tailEnd/>
              </a:ln>
              <a:effectLst/>
            </p:spPr>
            <p:txBody>
              <a:bodyPr wrap="none" anchor="ctr"/>
              <a:lstStyle/>
              <a:p>
                <a:pPr algn="ctr"/>
                <a:r>
                  <a:rPr kumimoji="1" lang="zh-CN" altLang="en-US" sz="1800" b="1">
                    <a:latin typeface="Times New Roman" pitchFamily="18" charset="0"/>
                  </a:rPr>
                  <a:t>会话层</a:t>
                </a:r>
              </a:p>
            </p:txBody>
          </p:sp>
          <p:sp>
            <p:nvSpPr>
              <p:cNvPr id="553992" name="Rectangle 8"/>
              <p:cNvSpPr>
                <a:spLocks noChangeArrowheads="1"/>
              </p:cNvSpPr>
              <p:nvPr/>
            </p:nvSpPr>
            <p:spPr bwMode="auto">
              <a:xfrm>
                <a:off x="720" y="2256"/>
                <a:ext cx="672" cy="240"/>
              </a:xfrm>
              <a:prstGeom prst="rect">
                <a:avLst/>
              </a:prstGeom>
              <a:solidFill>
                <a:schemeClr val="accent1"/>
              </a:solidFill>
              <a:ln w="9525">
                <a:solidFill>
                  <a:schemeClr val="tx1"/>
                </a:solidFill>
                <a:miter lim="800000"/>
                <a:headEnd/>
                <a:tailEnd/>
              </a:ln>
              <a:effectLst/>
            </p:spPr>
            <p:txBody>
              <a:bodyPr wrap="none" anchor="ctr"/>
              <a:lstStyle/>
              <a:p>
                <a:pPr algn="ctr"/>
                <a:r>
                  <a:rPr kumimoji="1" lang="zh-CN" altLang="en-US" sz="1800" b="1">
                    <a:latin typeface="Times New Roman" pitchFamily="18" charset="0"/>
                  </a:rPr>
                  <a:t>传输层</a:t>
                </a:r>
              </a:p>
            </p:txBody>
          </p:sp>
          <p:sp>
            <p:nvSpPr>
              <p:cNvPr id="553993" name="Rectangle 9"/>
              <p:cNvSpPr>
                <a:spLocks noChangeArrowheads="1"/>
              </p:cNvSpPr>
              <p:nvPr/>
            </p:nvSpPr>
            <p:spPr bwMode="auto">
              <a:xfrm>
                <a:off x="720" y="2688"/>
                <a:ext cx="672" cy="240"/>
              </a:xfrm>
              <a:prstGeom prst="rect">
                <a:avLst/>
              </a:prstGeom>
              <a:solidFill>
                <a:schemeClr val="accent1"/>
              </a:solidFill>
              <a:ln w="9525">
                <a:solidFill>
                  <a:schemeClr val="tx1"/>
                </a:solidFill>
                <a:miter lim="800000"/>
                <a:headEnd/>
                <a:tailEnd/>
              </a:ln>
              <a:effectLst/>
            </p:spPr>
            <p:txBody>
              <a:bodyPr wrap="none" anchor="ctr"/>
              <a:lstStyle/>
              <a:p>
                <a:pPr algn="ctr"/>
                <a:r>
                  <a:rPr kumimoji="1" lang="zh-CN" altLang="en-US" sz="1800" b="1">
                    <a:latin typeface="Times New Roman" pitchFamily="18" charset="0"/>
                  </a:rPr>
                  <a:t>网络层</a:t>
                </a:r>
              </a:p>
            </p:txBody>
          </p:sp>
          <p:sp>
            <p:nvSpPr>
              <p:cNvPr id="553994" name="Rectangle 10"/>
              <p:cNvSpPr>
                <a:spLocks noChangeArrowheads="1"/>
              </p:cNvSpPr>
              <p:nvPr/>
            </p:nvSpPr>
            <p:spPr bwMode="auto">
              <a:xfrm>
                <a:off x="720" y="3120"/>
                <a:ext cx="672" cy="240"/>
              </a:xfrm>
              <a:prstGeom prst="rect">
                <a:avLst/>
              </a:prstGeom>
              <a:solidFill>
                <a:schemeClr val="accent1"/>
              </a:solidFill>
              <a:ln w="9525">
                <a:solidFill>
                  <a:schemeClr val="tx1"/>
                </a:solidFill>
                <a:miter lim="800000"/>
                <a:headEnd/>
                <a:tailEnd/>
              </a:ln>
              <a:effectLst/>
            </p:spPr>
            <p:txBody>
              <a:bodyPr wrap="none" anchor="ctr"/>
              <a:lstStyle/>
              <a:p>
                <a:pPr algn="ctr"/>
                <a:r>
                  <a:rPr kumimoji="1" lang="zh-CN" altLang="en-US" sz="1800" b="1">
                    <a:latin typeface="Times New Roman" pitchFamily="18" charset="0"/>
                  </a:rPr>
                  <a:t>链路层</a:t>
                </a:r>
              </a:p>
            </p:txBody>
          </p:sp>
          <p:sp>
            <p:nvSpPr>
              <p:cNvPr id="553995" name="Rectangle 11"/>
              <p:cNvSpPr>
                <a:spLocks noChangeArrowheads="1"/>
              </p:cNvSpPr>
              <p:nvPr/>
            </p:nvSpPr>
            <p:spPr bwMode="auto">
              <a:xfrm>
                <a:off x="720" y="3504"/>
                <a:ext cx="672" cy="240"/>
              </a:xfrm>
              <a:prstGeom prst="rect">
                <a:avLst/>
              </a:prstGeom>
              <a:solidFill>
                <a:schemeClr val="accent1"/>
              </a:solidFill>
              <a:ln w="9525">
                <a:solidFill>
                  <a:schemeClr val="tx1"/>
                </a:solidFill>
                <a:miter lim="800000"/>
                <a:headEnd/>
                <a:tailEnd/>
              </a:ln>
              <a:effectLst/>
            </p:spPr>
            <p:txBody>
              <a:bodyPr wrap="none" anchor="ctr"/>
              <a:lstStyle/>
              <a:p>
                <a:pPr algn="ctr"/>
                <a:r>
                  <a:rPr kumimoji="1" lang="zh-CN" altLang="en-US" sz="1800" b="1">
                    <a:latin typeface="Times New Roman" pitchFamily="18" charset="0"/>
                  </a:rPr>
                  <a:t>物理层</a:t>
                </a:r>
              </a:p>
            </p:txBody>
          </p:sp>
        </p:grpSp>
        <p:sp>
          <p:nvSpPr>
            <p:cNvPr id="553996" name="Line 12"/>
            <p:cNvSpPr>
              <a:spLocks noChangeShapeType="1"/>
            </p:cNvSpPr>
            <p:nvPr/>
          </p:nvSpPr>
          <p:spPr bwMode="auto">
            <a:xfrm>
              <a:off x="768" y="2064"/>
              <a:ext cx="192" cy="1"/>
            </a:xfrm>
            <a:prstGeom prst="line">
              <a:avLst/>
            </a:prstGeom>
            <a:noFill/>
            <a:ln w="9525">
              <a:solidFill>
                <a:schemeClr val="tx1"/>
              </a:solidFill>
              <a:round/>
              <a:headEnd/>
              <a:tailEnd/>
            </a:ln>
            <a:effectLst/>
          </p:spPr>
          <p:txBody>
            <a:bodyPr wrap="none" anchor="ctr"/>
            <a:lstStyle/>
            <a:p>
              <a:endParaRPr lang="zh-CN" altLang="en-US"/>
            </a:p>
          </p:txBody>
        </p:sp>
        <p:sp>
          <p:nvSpPr>
            <p:cNvPr id="553997" name="Line 13"/>
            <p:cNvSpPr>
              <a:spLocks noChangeShapeType="1"/>
            </p:cNvSpPr>
            <p:nvPr/>
          </p:nvSpPr>
          <p:spPr bwMode="auto">
            <a:xfrm>
              <a:off x="768" y="1200"/>
              <a:ext cx="192" cy="1"/>
            </a:xfrm>
            <a:prstGeom prst="line">
              <a:avLst/>
            </a:prstGeom>
            <a:noFill/>
            <a:ln w="9525">
              <a:solidFill>
                <a:schemeClr val="tx1"/>
              </a:solidFill>
              <a:round/>
              <a:headEnd/>
              <a:tailEnd/>
            </a:ln>
            <a:effectLst/>
          </p:spPr>
          <p:txBody>
            <a:bodyPr wrap="none" anchor="ctr"/>
            <a:lstStyle/>
            <a:p>
              <a:endParaRPr lang="zh-CN" altLang="en-US"/>
            </a:p>
          </p:txBody>
        </p:sp>
        <p:sp>
          <p:nvSpPr>
            <p:cNvPr id="553998" name="Line 14"/>
            <p:cNvSpPr>
              <a:spLocks noChangeShapeType="1"/>
            </p:cNvSpPr>
            <p:nvPr/>
          </p:nvSpPr>
          <p:spPr bwMode="auto">
            <a:xfrm>
              <a:off x="768" y="768"/>
              <a:ext cx="192" cy="1"/>
            </a:xfrm>
            <a:prstGeom prst="line">
              <a:avLst/>
            </a:prstGeom>
            <a:noFill/>
            <a:ln w="9525">
              <a:solidFill>
                <a:schemeClr val="tx1"/>
              </a:solidFill>
              <a:round/>
              <a:headEnd/>
              <a:tailEnd/>
            </a:ln>
            <a:effectLst/>
          </p:spPr>
          <p:txBody>
            <a:bodyPr wrap="none" anchor="ctr"/>
            <a:lstStyle/>
            <a:p>
              <a:endParaRPr lang="zh-CN" altLang="en-US"/>
            </a:p>
          </p:txBody>
        </p:sp>
        <p:sp>
          <p:nvSpPr>
            <p:cNvPr id="553999" name="Line 15"/>
            <p:cNvSpPr>
              <a:spLocks noChangeShapeType="1"/>
            </p:cNvSpPr>
            <p:nvPr/>
          </p:nvSpPr>
          <p:spPr bwMode="auto">
            <a:xfrm>
              <a:off x="768" y="2928"/>
              <a:ext cx="192" cy="1"/>
            </a:xfrm>
            <a:prstGeom prst="line">
              <a:avLst/>
            </a:prstGeom>
            <a:noFill/>
            <a:ln w="9525">
              <a:solidFill>
                <a:schemeClr val="tx1"/>
              </a:solidFill>
              <a:round/>
              <a:headEnd/>
              <a:tailEnd/>
            </a:ln>
            <a:effectLst/>
          </p:spPr>
          <p:txBody>
            <a:bodyPr wrap="none" anchor="ctr"/>
            <a:lstStyle/>
            <a:p>
              <a:endParaRPr lang="zh-CN" altLang="en-US"/>
            </a:p>
          </p:txBody>
        </p:sp>
        <p:sp>
          <p:nvSpPr>
            <p:cNvPr id="554000" name="Line 16"/>
            <p:cNvSpPr>
              <a:spLocks noChangeShapeType="1"/>
            </p:cNvSpPr>
            <p:nvPr/>
          </p:nvSpPr>
          <p:spPr bwMode="auto">
            <a:xfrm>
              <a:off x="768" y="1680"/>
              <a:ext cx="192" cy="1"/>
            </a:xfrm>
            <a:prstGeom prst="line">
              <a:avLst/>
            </a:prstGeom>
            <a:noFill/>
            <a:ln w="9525">
              <a:solidFill>
                <a:schemeClr val="tx1"/>
              </a:solidFill>
              <a:round/>
              <a:headEnd/>
              <a:tailEnd/>
            </a:ln>
            <a:effectLst/>
          </p:spPr>
          <p:txBody>
            <a:bodyPr wrap="none" anchor="ctr"/>
            <a:lstStyle/>
            <a:p>
              <a:endParaRPr lang="zh-CN" altLang="en-US"/>
            </a:p>
          </p:txBody>
        </p:sp>
        <p:sp>
          <p:nvSpPr>
            <p:cNvPr id="554001" name="Line 17"/>
            <p:cNvSpPr>
              <a:spLocks noChangeShapeType="1"/>
            </p:cNvSpPr>
            <p:nvPr/>
          </p:nvSpPr>
          <p:spPr bwMode="auto">
            <a:xfrm>
              <a:off x="768" y="2544"/>
              <a:ext cx="192" cy="1"/>
            </a:xfrm>
            <a:prstGeom prst="line">
              <a:avLst/>
            </a:prstGeom>
            <a:noFill/>
            <a:ln w="9525">
              <a:solidFill>
                <a:schemeClr val="tx1"/>
              </a:solidFill>
              <a:round/>
              <a:headEnd/>
              <a:tailEnd/>
            </a:ln>
            <a:effectLst/>
          </p:spPr>
          <p:txBody>
            <a:bodyPr wrap="none" anchor="ctr"/>
            <a:lstStyle/>
            <a:p>
              <a:endParaRPr lang="zh-CN" altLang="en-US"/>
            </a:p>
          </p:txBody>
        </p:sp>
        <p:sp>
          <p:nvSpPr>
            <p:cNvPr id="554002" name="Line 18"/>
            <p:cNvSpPr>
              <a:spLocks noChangeShapeType="1"/>
            </p:cNvSpPr>
            <p:nvPr/>
          </p:nvSpPr>
          <p:spPr bwMode="auto">
            <a:xfrm>
              <a:off x="768" y="384"/>
              <a:ext cx="192" cy="1"/>
            </a:xfrm>
            <a:prstGeom prst="line">
              <a:avLst/>
            </a:prstGeom>
            <a:noFill/>
            <a:ln w="9525">
              <a:solidFill>
                <a:schemeClr val="tx1"/>
              </a:solidFill>
              <a:round/>
              <a:headEnd/>
              <a:tailEnd/>
            </a:ln>
            <a:effectLst/>
          </p:spPr>
          <p:txBody>
            <a:bodyPr wrap="none" anchor="ctr"/>
            <a:lstStyle/>
            <a:p>
              <a:endParaRPr lang="zh-CN" altLang="en-US"/>
            </a:p>
          </p:txBody>
        </p:sp>
        <p:sp>
          <p:nvSpPr>
            <p:cNvPr id="554003" name="Rectangle 19"/>
            <p:cNvSpPr>
              <a:spLocks noChangeArrowheads="1"/>
            </p:cNvSpPr>
            <p:nvPr/>
          </p:nvSpPr>
          <p:spPr bwMode="auto">
            <a:xfrm>
              <a:off x="288" y="1968"/>
              <a:ext cx="432" cy="1056"/>
            </a:xfrm>
            <a:prstGeom prst="rect">
              <a:avLst/>
            </a:prstGeom>
            <a:solidFill>
              <a:schemeClr val="accent1"/>
            </a:solidFill>
            <a:ln w="9525">
              <a:solidFill>
                <a:schemeClr val="hlink"/>
              </a:solidFill>
              <a:miter lim="800000"/>
              <a:headEnd/>
              <a:tailEnd/>
            </a:ln>
            <a:effectLst/>
          </p:spPr>
          <p:txBody>
            <a:bodyPr wrap="none" anchor="ctr"/>
            <a:lstStyle/>
            <a:p>
              <a:pPr algn="ctr"/>
              <a:r>
                <a:rPr kumimoji="1" lang="zh-CN" altLang="en-US" sz="1800" b="1">
                  <a:latin typeface="Times New Roman" pitchFamily="18" charset="0"/>
                </a:rPr>
                <a:t>通信</a:t>
              </a:r>
            </a:p>
            <a:p>
              <a:pPr algn="ctr"/>
              <a:r>
                <a:rPr kumimoji="1" lang="zh-CN" altLang="en-US" sz="1800" b="1">
                  <a:latin typeface="Times New Roman" pitchFamily="18" charset="0"/>
                </a:rPr>
                <a:t>子网</a:t>
              </a:r>
            </a:p>
          </p:txBody>
        </p:sp>
        <p:sp>
          <p:nvSpPr>
            <p:cNvPr id="554004" name="Rectangle 20"/>
            <p:cNvSpPr>
              <a:spLocks noChangeArrowheads="1"/>
            </p:cNvSpPr>
            <p:nvPr/>
          </p:nvSpPr>
          <p:spPr bwMode="auto">
            <a:xfrm>
              <a:off x="192" y="1536"/>
              <a:ext cx="576" cy="240"/>
            </a:xfrm>
            <a:prstGeom prst="rect">
              <a:avLst/>
            </a:prstGeom>
            <a:solidFill>
              <a:schemeClr val="accent1"/>
            </a:solidFill>
            <a:ln w="9525">
              <a:solidFill>
                <a:schemeClr val="hlink"/>
              </a:solidFill>
              <a:miter lim="800000"/>
              <a:headEnd/>
              <a:tailEnd/>
            </a:ln>
            <a:effectLst/>
          </p:spPr>
          <p:txBody>
            <a:bodyPr wrap="none" anchor="ctr"/>
            <a:lstStyle/>
            <a:p>
              <a:pPr algn="ctr"/>
              <a:r>
                <a:rPr kumimoji="1" lang="zh-CN" altLang="en-US" sz="1800" b="1">
                  <a:latin typeface="Times New Roman" pitchFamily="18" charset="0"/>
                </a:rPr>
                <a:t>面向通信</a:t>
              </a:r>
            </a:p>
          </p:txBody>
        </p:sp>
        <p:sp>
          <p:nvSpPr>
            <p:cNvPr id="554005" name="Rectangle 21"/>
            <p:cNvSpPr>
              <a:spLocks noChangeArrowheads="1"/>
            </p:cNvSpPr>
            <p:nvPr/>
          </p:nvSpPr>
          <p:spPr bwMode="auto">
            <a:xfrm>
              <a:off x="336" y="672"/>
              <a:ext cx="432" cy="624"/>
            </a:xfrm>
            <a:prstGeom prst="rect">
              <a:avLst/>
            </a:prstGeom>
            <a:solidFill>
              <a:schemeClr val="accent1"/>
            </a:solidFill>
            <a:ln w="9525">
              <a:solidFill>
                <a:schemeClr val="hlink"/>
              </a:solidFill>
              <a:miter lim="800000"/>
              <a:headEnd/>
              <a:tailEnd/>
            </a:ln>
            <a:effectLst/>
          </p:spPr>
          <p:txBody>
            <a:bodyPr wrap="none" anchor="ctr"/>
            <a:lstStyle/>
            <a:p>
              <a:pPr algn="ctr"/>
              <a:r>
                <a:rPr kumimoji="1" lang="zh-CN" altLang="en-US" sz="1800" b="1">
                  <a:latin typeface="Times New Roman" pitchFamily="18" charset="0"/>
                </a:rPr>
                <a:t>面向</a:t>
              </a:r>
            </a:p>
            <a:p>
              <a:pPr algn="ctr"/>
              <a:r>
                <a:rPr kumimoji="1" lang="zh-CN" altLang="en-US" sz="1800" b="1">
                  <a:latin typeface="Times New Roman" pitchFamily="18" charset="0"/>
                </a:rPr>
                <a:t>服务</a:t>
              </a:r>
            </a:p>
          </p:txBody>
        </p:sp>
        <p:sp>
          <p:nvSpPr>
            <p:cNvPr id="554006" name="Rectangle 22"/>
            <p:cNvSpPr>
              <a:spLocks noChangeArrowheads="1"/>
            </p:cNvSpPr>
            <p:nvPr/>
          </p:nvSpPr>
          <p:spPr bwMode="auto">
            <a:xfrm>
              <a:off x="192" y="240"/>
              <a:ext cx="576" cy="240"/>
            </a:xfrm>
            <a:prstGeom prst="rect">
              <a:avLst/>
            </a:prstGeom>
            <a:solidFill>
              <a:schemeClr val="accent1"/>
            </a:solidFill>
            <a:ln w="9525">
              <a:solidFill>
                <a:schemeClr val="hlink"/>
              </a:solidFill>
              <a:miter lim="800000"/>
              <a:headEnd/>
              <a:tailEnd/>
            </a:ln>
            <a:effectLst/>
          </p:spPr>
          <p:txBody>
            <a:bodyPr wrap="none" anchor="ctr"/>
            <a:lstStyle/>
            <a:p>
              <a:pPr algn="ctr"/>
              <a:r>
                <a:rPr kumimoji="1" lang="zh-CN" altLang="en-US" sz="1800" b="1">
                  <a:latin typeface="Times New Roman" pitchFamily="18" charset="0"/>
                </a:rPr>
                <a:t>面向应用</a:t>
              </a:r>
            </a:p>
          </p:txBody>
        </p:sp>
        <p:sp>
          <p:nvSpPr>
            <p:cNvPr id="554007" name="Line 23"/>
            <p:cNvSpPr>
              <a:spLocks noChangeShapeType="1"/>
            </p:cNvSpPr>
            <p:nvPr/>
          </p:nvSpPr>
          <p:spPr bwMode="auto">
            <a:xfrm>
              <a:off x="864" y="192"/>
              <a:ext cx="1" cy="2928"/>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554008" name="Line 24"/>
            <p:cNvSpPr>
              <a:spLocks noChangeShapeType="1"/>
            </p:cNvSpPr>
            <p:nvPr/>
          </p:nvSpPr>
          <p:spPr bwMode="auto">
            <a:xfrm>
              <a:off x="1728" y="192"/>
              <a:ext cx="1" cy="2928"/>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554009" name="Line 25"/>
            <p:cNvSpPr>
              <a:spLocks noChangeShapeType="1"/>
            </p:cNvSpPr>
            <p:nvPr/>
          </p:nvSpPr>
          <p:spPr bwMode="auto">
            <a:xfrm>
              <a:off x="864" y="3072"/>
              <a:ext cx="864" cy="1"/>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554010" name="Line 26"/>
            <p:cNvSpPr>
              <a:spLocks noChangeShapeType="1"/>
            </p:cNvSpPr>
            <p:nvPr/>
          </p:nvSpPr>
          <p:spPr bwMode="auto">
            <a:xfrm>
              <a:off x="864" y="192"/>
              <a:ext cx="864" cy="1"/>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554011" name="Text Box 27"/>
            <p:cNvSpPr txBox="1">
              <a:spLocks noChangeArrowheads="1"/>
            </p:cNvSpPr>
            <p:nvPr/>
          </p:nvSpPr>
          <p:spPr bwMode="auto">
            <a:xfrm>
              <a:off x="1814" y="264"/>
              <a:ext cx="2211" cy="231"/>
            </a:xfrm>
            <a:prstGeom prst="rect">
              <a:avLst/>
            </a:prstGeom>
            <a:noFill/>
            <a:ln w="9525">
              <a:noFill/>
              <a:miter lim="800000"/>
              <a:headEnd/>
              <a:tailEnd/>
            </a:ln>
            <a:effectLst/>
          </p:spPr>
          <p:txBody>
            <a:bodyPr wrap="none">
              <a:spAutoFit/>
            </a:bodyPr>
            <a:lstStyle/>
            <a:p>
              <a:r>
                <a:rPr kumimoji="1" lang="zh-CN" altLang="en-US" sz="1800" b="1">
                  <a:latin typeface="Times New Roman" pitchFamily="18" charset="0"/>
                </a:rPr>
                <a:t>应用程序：</a:t>
              </a:r>
              <a:r>
                <a:rPr kumimoji="1" lang="en-US" altLang="zh-CN" sz="1800" b="1">
                  <a:latin typeface="Times New Roman" pitchFamily="18" charset="0"/>
                </a:rPr>
                <a:t>FTP</a:t>
              </a:r>
              <a:r>
                <a:rPr kumimoji="1" lang="zh-CN" altLang="en-US" sz="1800" b="1">
                  <a:latin typeface="Times New Roman" pitchFamily="18" charset="0"/>
                </a:rPr>
                <a:t>、</a:t>
              </a:r>
              <a:r>
                <a:rPr kumimoji="1" lang="en-US" altLang="zh-CN" sz="1800" b="1">
                  <a:latin typeface="Times New Roman" pitchFamily="18" charset="0"/>
                </a:rPr>
                <a:t>E-mail</a:t>
              </a:r>
              <a:r>
                <a:rPr kumimoji="1" lang="zh-CN" altLang="en-US" sz="1800" b="1">
                  <a:latin typeface="Times New Roman" pitchFamily="18" charset="0"/>
                </a:rPr>
                <a:t>、</a:t>
              </a:r>
              <a:r>
                <a:rPr kumimoji="1" lang="en-US" altLang="zh-CN" sz="1800" b="1">
                  <a:latin typeface="Times New Roman" pitchFamily="18" charset="0"/>
                </a:rPr>
                <a:t>Telnet</a:t>
              </a:r>
            </a:p>
          </p:txBody>
        </p:sp>
        <p:sp>
          <p:nvSpPr>
            <p:cNvPr id="554012" name="Text Box 28"/>
            <p:cNvSpPr txBox="1">
              <a:spLocks noChangeArrowheads="1"/>
            </p:cNvSpPr>
            <p:nvPr/>
          </p:nvSpPr>
          <p:spPr bwMode="auto">
            <a:xfrm>
              <a:off x="1814" y="686"/>
              <a:ext cx="3451" cy="231"/>
            </a:xfrm>
            <a:prstGeom prst="rect">
              <a:avLst/>
            </a:prstGeom>
            <a:noFill/>
            <a:ln w="9525">
              <a:noFill/>
              <a:miter lim="800000"/>
              <a:headEnd/>
              <a:tailEnd/>
            </a:ln>
            <a:effectLst/>
          </p:spPr>
          <p:txBody>
            <a:bodyPr wrap="none">
              <a:spAutoFit/>
            </a:bodyPr>
            <a:lstStyle/>
            <a:p>
              <a:r>
                <a:rPr kumimoji="1" lang="zh-CN" altLang="en-US" sz="1800" b="1">
                  <a:latin typeface="Times New Roman" pitchFamily="18" charset="0"/>
                </a:rPr>
                <a:t>语法、语义、数据结构表示、数据转换、加密、压缩</a:t>
              </a:r>
            </a:p>
          </p:txBody>
        </p:sp>
        <p:sp>
          <p:nvSpPr>
            <p:cNvPr id="554013" name="Text Box 29"/>
            <p:cNvSpPr txBox="1">
              <a:spLocks noChangeArrowheads="1"/>
            </p:cNvSpPr>
            <p:nvPr/>
          </p:nvSpPr>
          <p:spPr bwMode="auto">
            <a:xfrm>
              <a:off x="1814" y="1118"/>
              <a:ext cx="2871" cy="231"/>
            </a:xfrm>
            <a:prstGeom prst="rect">
              <a:avLst/>
            </a:prstGeom>
            <a:noFill/>
            <a:ln w="9525">
              <a:noFill/>
              <a:miter lim="800000"/>
              <a:headEnd/>
              <a:tailEnd/>
            </a:ln>
            <a:effectLst/>
          </p:spPr>
          <p:txBody>
            <a:bodyPr wrap="none">
              <a:spAutoFit/>
            </a:bodyPr>
            <a:lstStyle/>
            <a:p>
              <a:r>
                <a:rPr kumimoji="1" lang="zh-CN" altLang="en-US" sz="1800" b="1">
                  <a:latin typeface="Times New Roman" pitchFamily="18" charset="0"/>
                </a:rPr>
                <a:t>进程管理、双工、半双工、单工、断点续传</a:t>
              </a:r>
            </a:p>
          </p:txBody>
        </p:sp>
        <p:sp>
          <p:nvSpPr>
            <p:cNvPr id="554014" name="Text Box 30"/>
            <p:cNvSpPr txBox="1">
              <a:spLocks noChangeArrowheads="1"/>
            </p:cNvSpPr>
            <p:nvPr/>
          </p:nvSpPr>
          <p:spPr bwMode="auto">
            <a:xfrm>
              <a:off x="1814" y="1502"/>
              <a:ext cx="3741" cy="231"/>
            </a:xfrm>
            <a:prstGeom prst="rect">
              <a:avLst/>
            </a:prstGeom>
            <a:noFill/>
            <a:ln w="9525">
              <a:noFill/>
              <a:miter lim="800000"/>
              <a:headEnd/>
              <a:tailEnd/>
            </a:ln>
            <a:effectLst/>
          </p:spPr>
          <p:txBody>
            <a:bodyPr wrap="none">
              <a:spAutoFit/>
            </a:bodyPr>
            <a:lstStyle/>
            <a:p>
              <a:r>
                <a:rPr kumimoji="1" lang="zh-CN" altLang="en-US" sz="1800" b="1">
                  <a:latin typeface="Times New Roman" pitchFamily="18" charset="0"/>
                </a:rPr>
                <a:t>将数据传给正确的应用程序，提供可靠的端到端数据传输</a:t>
              </a:r>
            </a:p>
          </p:txBody>
        </p:sp>
        <p:sp>
          <p:nvSpPr>
            <p:cNvPr id="554015" name="Text Box 31"/>
            <p:cNvSpPr txBox="1">
              <a:spLocks noChangeArrowheads="1"/>
            </p:cNvSpPr>
            <p:nvPr/>
          </p:nvSpPr>
          <p:spPr bwMode="auto">
            <a:xfrm>
              <a:off x="1814" y="1934"/>
              <a:ext cx="2871" cy="231"/>
            </a:xfrm>
            <a:prstGeom prst="rect">
              <a:avLst/>
            </a:prstGeom>
            <a:noFill/>
            <a:ln w="9525">
              <a:noFill/>
              <a:miter lim="800000"/>
              <a:headEnd/>
              <a:tailEnd/>
            </a:ln>
            <a:effectLst/>
          </p:spPr>
          <p:txBody>
            <a:bodyPr wrap="none">
              <a:spAutoFit/>
            </a:bodyPr>
            <a:lstStyle/>
            <a:p>
              <a:r>
                <a:rPr kumimoji="1" lang="zh-CN" altLang="en-US" sz="1800" b="1">
                  <a:latin typeface="Times New Roman" pitchFamily="18" charset="0"/>
                </a:rPr>
                <a:t>将包传给正确的主机，数据分组、路由选择</a:t>
              </a:r>
            </a:p>
          </p:txBody>
        </p:sp>
        <p:sp>
          <p:nvSpPr>
            <p:cNvPr id="554016" name="Text Box 32"/>
            <p:cNvSpPr txBox="1">
              <a:spLocks noChangeArrowheads="1"/>
            </p:cNvSpPr>
            <p:nvPr/>
          </p:nvSpPr>
          <p:spPr bwMode="auto">
            <a:xfrm>
              <a:off x="1766" y="2424"/>
              <a:ext cx="3487" cy="231"/>
            </a:xfrm>
            <a:prstGeom prst="rect">
              <a:avLst/>
            </a:prstGeom>
            <a:noFill/>
            <a:ln w="9525">
              <a:noFill/>
              <a:miter lim="800000"/>
              <a:headEnd/>
              <a:tailEnd/>
            </a:ln>
            <a:effectLst/>
          </p:spPr>
          <p:txBody>
            <a:bodyPr wrap="none">
              <a:spAutoFit/>
            </a:bodyPr>
            <a:lstStyle/>
            <a:p>
              <a:r>
                <a:rPr kumimoji="1" lang="en-US" altLang="zh-CN" sz="1800" b="1">
                  <a:latin typeface="Times New Roman" pitchFamily="18" charset="0"/>
                </a:rPr>
                <a:t> </a:t>
              </a:r>
              <a:r>
                <a:rPr kumimoji="1" lang="zh-CN" altLang="en-US" sz="1800" b="1">
                  <a:latin typeface="Times New Roman" pitchFamily="18" charset="0"/>
                </a:rPr>
                <a:t>将数据组成帧，差错控制、流量控制、媒体访问控制</a:t>
              </a:r>
            </a:p>
          </p:txBody>
        </p:sp>
        <p:sp>
          <p:nvSpPr>
            <p:cNvPr id="554017" name="Text Box 33"/>
            <p:cNvSpPr txBox="1">
              <a:spLocks noChangeArrowheads="1"/>
            </p:cNvSpPr>
            <p:nvPr/>
          </p:nvSpPr>
          <p:spPr bwMode="auto">
            <a:xfrm>
              <a:off x="1814" y="2798"/>
              <a:ext cx="2581" cy="231"/>
            </a:xfrm>
            <a:prstGeom prst="rect">
              <a:avLst/>
            </a:prstGeom>
            <a:noFill/>
            <a:ln w="9525">
              <a:noFill/>
              <a:miter lim="800000"/>
              <a:headEnd/>
              <a:tailEnd/>
            </a:ln>
            <a:effectLst/>
          </p:spPr>
          <p:txBody>
            <a:bodyPr wrap="none">
              <a:spAutoFit/>
            </a:bodyPr>
            <a:lstStyle/>
            <a:p>
              <a:r>
                <a:rPr kumimoji="1" lang="zh-CN" altLang="en-US" sz="1800" b="1">
                  <a:latin typeface="Times New Roman" pitchFamily="18" charset="0"/>
                </a:rPr>
                <a:t>规定物理信号、接口、信号形式、速率</a:t>
              </a:r>
            </a:p>
          </p:txBody>
        </p:sp>
      </p:grpSp>
    </p:spTree>
  </p:cSld>
  <p:clrMapOvr>
    <a:masterClrMapping/>
  </p:clrMapOvr>
  <p:transition>
    <p:wedge/>
    <p:sndAc>
      <p:stSnd>
        <p:snd r:embed="rId3" name="click.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6034" name="Object 2"/>
          <p:cNvGraphicFramePr>
            <a:graphicFrameLocks noChangeAspect="1"/>
          </p:cNvGraphicFramePr>
          <p:nvPr/>
        </p:nvGraphicFramePr>
        <p:xfrm>
          <a:off x="971550" y="141288"/>
          <a:ext cx="7461250" cy="3792537"/>
        </p:xfrm>
        <a:graphic>
          <a:graphicData uri="http://schemas.openxmlformats.org/presentationml/2006/ole">
            <p:oleObj spid="_x0000_s556034" name="VISIO" r:id="rId3" imgW="3990960" imgH="3314880" progId="Visio.Drawing.4">
              <p:embed/>
            </p:oleObj>
          </a:graphicData>
        </a:graphic>
      </p:graphicFrame>
      <p:sp>
        <p:nvSpPr>
          <p:cNvPr id="556035" name="Text Box 3"/>
          <p:cNvSpPr txBox="1">
            <a:spLocks noChangeArrowheads="1"/>
          </p:cNvSpPr>
          <p:nvPr/>
        </p:nvSpPr>
        <p:spPr bwMode="auto">
          <a:xfrm>
            <a:off x="2203450" y="3895725"/>
            <a:ext cx="4673600" cy="396875"/>
          </a:xfrm>
          <a:prstGeom prst="rect">
            <a:avLst/>
          </a:prstGeom>
          <a:noFill/>
          <a:ln w="9525">
            <a:noFill/>
            <a:miter lim="800000"/>
            <a:headEnd/>
            <a:tailEnd/>
          </a:ln>
          <a:effectLst/>
        </p:spPr>
        <p:txBody>
          <a:bodyPr>
            <a:spAutoFit/>
          </a:bodyPr>
          <a:lstStyle/>
          <a:p>
            <a:pPr algn="ctr">
              <a:spcBef>
                <a:spcPct val="50000"/>
              </a:spcBef>
            </a:pPr>
            <a:r>
              <a:rPr kumimoji="1" lang="en-US" altLang="zh-CN" sz="1800" b="1">
                <a:latin typeface="Times New Roman" pitchFamily="18" charset="0"/>
              </a:rPr>
              <a:t>   </a:t>
            </a:r>
            <a:r>
              <a:rPr kumimoji="1" lang="en-US" altLang="zh-CN" b="1">
                <a:solidFill>
                  <a:schemeClr val="tx2"/>
                </a:solidFill>
                <a:latin typeface="Times New Roman" pitchFamily="18" charset="0"/>
              </a:rPr>
              <a:t>OSI</a:t>
            </a:r>
            <a:r>
              <a:rPr kumimoji="1" lang="zh-CN" altLang="en-US" b="1">
                <a:solidFill>
                  <a:schemeClr val="tx2"/>
                </a:solidFill>
                <a:latin typeface="Times New Roman" pitchFamily="18" charset="0"/>
              </a:rPr>
              <a:t>参考模型</a:t>
            </a:r>
            <a:endParaRPr kumimoji="1" lang="zh-CN" altLang="en-US">
              <a:solidFill>
                <a:schemeClr val="tx2"/>
              </a:solidFill>
              <a:latin typeface="Times New Roman" pitchFamily="18" charset="0"/>
            </a:endParaRPr>
          </a:p>
        </p:txBody>
      </p:sp>
      <p:sp>
        <p:nvSpPr>
          <p:cNvPr id="556036" name="Text Box 4"/>
          <p:cNvSpPr txBox="1">
            <a:spLocks noChangeArrowheads="1"/>
          </p:cNvSpPr>
          <p:nvPr/>
        </p:nvSpPr>
        <p:spPr bwMode="auto">
          <a:xfrm>
            <a:off x="1331913" y="4267200"/>
            <a:ext cx="6197600"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p"/>
            </a:pPr>
            <a:r>
              <a:rPr kumimoji="1" lang="en-US" altLang="zh-CN" sz="2400" b="1">
                <a:solidFill>
                  <a:srgbClr val="0000FF"/>
                </a:solidFill>
                <a:latin typeface="Times New Roman" pitchFamily="18" charset="0"/>
                <a:sym typeface="Wingdings 2" pitchFamily="18" charset="2"/>
              </a:rPr>
              <a:t> </a:t>
            </a:r>
            <a:r>
              <a:rPr kumimoji="1" lang="zh-CN" altLang="en-US" sz="2400" b="1">
                <a:solidFill>
                  <a:srgbClr val="0000FF"/>
                </a:solidFill>
                <a:latin typeface="Times New Roman" pitchFamily="18" charset="0"/>
              </a:rPr>
              <a:t>各层功能</a:t>
            </a:r>
            <a:endParaRPr kumimoji="1" lang="zh-CN" altLang="en-US" sz="2400">
              <a:solidFill>
                <a:srgbClr val="0000FF"/>
              </a:solidFill>
              <a:latin typeface="Times New Roman" pitchFamily="18" charset="0"/>
            </a:endParaRPr>
          </a:p>
        </p:txBody>
      </p:sp>
      <p:graphicFrame>
        <p:nvGraphicFramePr>
          <p:cNvPr id="556037" name="Object 5"/>
          <p:cNvGraphicFramePr>
            <a:graphicFrameLocks noChangeAspect="1"/>
          </p:cNvGraphicFramePr>
          <p:nvPr/>
        </p:nvGraphicFramePr>
        <p:xfrm>
          <a:off x="1328738" y="4652963"/>
          <a:ext cx="8458200" cy="2447925"/>
        </p:xfrm>
        <a:graphic>
          <a:graphicData uri="http://schemas.openxmlformats.org/presentationml/2006/ole">
            <p:oleObj spid="_x0000_s556037" name="文档" r:id="rId4" imgW="6355533" imgH="2777497" progId="Word.Document.8">
              <p:embed/>
            </p:oleObj>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7058" name="Text Box 2"/>
          <p:cNvSpPr txBox="1">
            <a:spLocks noChangeArrowheads="1"/>
          </p:cNvSpPr>
          <p:nvPr/>
        </p:nvSpPr>
        <p:spPr bwMode="auto">
          <a:xfrm>
            <a:off x="1600200" y="533400"/>
            <a:ext cx="6067425" cy="701675"/>
          </a:xfrm>
          <a:prstGeom prst="rect">
            <a:avLst/>
          </a:prstGeom>
          <a:noFill/>
          <a:ln w="9525">
            <a:noFill/>
            <a:miter lim="800000"/>
            <a:headEnd/>
            <a:tailEnd/>
          </a:ln>
          <a:effectLst/>
        </p:spPr>
        <p:txBody>
          <a:bodyPr>
            <a:spAutoFit/>
          </a:bodyPr>
          <a:lstStyle/>
          <a:p>
            <a:pPr algn="ctr">
              <a:spcBef>
                <a:spcPct val="50000"/>
              </a:spcBef>
            </a:pPr>
            <a:r>
              <a:rPr lang="en-US" altLang="zh-CN" sz="4000" b="1">
                <a:solidFill>
                  <a:schemeClr val="folHlink"/>
                </a:solidFill>
                <a:effectLst>
                  <a:outerShdw blurRad="38100" dist="38100" dir="2700000" algn="tl">
                    <a:srgbClr val="C0C0C0"/>
                  </a:outerShdw>
                </a:effectLst>
                <a:latin typeface="宋体" pitchFamily="2" charset="-122"/>
              </a:rPr>
              <a:t>TCP/IP</a:t>
            </a:r>
            <a:r>
              <a:rPr lang="zh-CN" altLang="en-US" sz="4000" b="1">
                <a:solidFill>
                  <a:schemeClr val="folHlink"/>
                </a:solidFill>
                <a:effectLst>
                  <a:outerShdw blurRad="38100" dist="38100" dir="2700000" algn="tl">
                    <a:srgbClr val="C0C0C0"/>
                  </a:outerShdw>
                </a:effectLst>
                <a:latin typeface="宋体" pitchFamily="2" charset="-122"/>
              </a:rPr>
              <a:t>的四层模型</a:t>
            </a:r>
          </a:p>
        </p:txBody>
      </p:sp>
      <p:pic>
        <p:nvPicPr>
          <p:cNvPr id="557059" name="Picture 3" descr="fig1-28"/>
          <p:cNvPicPr>
            <a:picLocks noChangeAspect="1" noChangeArrowheads="1"/>
          </p:cNvPicPr>
          <p:nvPr/>
        </p:nvPicPr>
        <p:blipFill>
          <a:blip r:embed="rId4"/>
          <a:srcRect/>
          <a:stretch>
            <a:fillRect/>
          </a:stretch>
        </p:blipFill>
        <p:spPr bwMode="auto">
          <a:xfrm>
            <a:off x="971550" y="1700213"/>
            <a:ext cx="7304088" cy="4492625"/>
          </a:xfrm>
          <a:prstGeom prst="rect">
            <a:avLst/>
          </a:prstGeom>
          <a:noFill/>
        </p:spPr>
      </p:pic>
    </p:spTree>
  </p:cSld>
  <p:clrMapOvr>
    <a:masterClrMapping/>
  </p:clrMapOvr>
  <p:transition>
    <p:wedge/>
    <p:sndAc>
      <p:stSnd>
        <p:snd r:embed="rId3" name="click.wav" builtIn="1"/>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1154" name="Object 2"/>
          <p:cNvGraphicFramePr>
            <a:graphicFrameLocks noChangeAspect="1"/>
          </p:cNvGraphicFramePr>
          <p:nvPr/>
        </p:nvGraphicFramePr>
        <p:xfrm>
          <a:off x="215900" y="2701925"/>
          <a:ext cx="8964613" cy="2803525"/>
        </p:xfrm>
        <a:graphic>
          <a:graphicData uri="http://schemas.openxmlformats.org/presentationml/2006/ole">
            <p:oleObj spid="_x0000_s561154" name="Visio" r:id="rId3" imgW="3524400" imgH="2200320" progId="Visio.Drawing.11">
              <p:embed/>
            </p:oleObj>
          </a:graphicData>
        </a:graphic>
      </p:graphicFrame>
      <p:sp>
        <p:nvSpPr>
          <p:cNvPr id="561155" name="Text Box 3"/>
          <p:cNvSpPr txBox="1">
            <a:spLocks noChangeArrowheads="1"/>
          </p:cNvSpPr>
          <p:nvPr/>
        </p:nvSpPr>
        <p:spPr bwMode="auto">
          <a:xfrm>
            <a:off x="1258888" y="981075"/>
            <a:ext cx="6197600" cy="701675"/>
          </a:xfrm>
          <a:prstGeom prst="rect">
            <a:avLst/>
          </a:prstGeom>
          <a:noFill/>
          <a:ln w="9525">
            <a:noFill/>
            <a:miter lim="800000"/>
            <a:headEnd/>
            <a:tailEnd/>
          </a:ln>
          <a:effectLst/>
        </p:spPr>
        <p:txBody>
          <a:bodyPr>
            <a:spAutoFit/>
          </a:bodyPr>
          <a:lstStyle/>
          <a:p>
            <a:pPr algn="ctr">
              <a:spcBef>
                <a:spcPct val="50000"/>
              </a:spcBef>
            </a:pPr>
            <a:r>
              <a:rPr lang="zh-CN" altLang="en-US" sz="4000" b="1">
                <a:solidFill>
                  <a:schemeClr val="folHlink"/>
                </a:solidFill>
                <a:effectLst>
                  <a:outerShdw blurRad="38100" dist="38100" dir="2700000" algn="tl">
                    <a:srgbClr val="C0C0C0"/>
                  </a:outerShdw>
                </a:effectLst>
                <a:latin typeface="宋体" pitchFamily="2" charset="-122"/>
              </a:rPr>
              <a:t>三个参考模型</a:t>
            </a:r>
          </a:p>
        </p:txBody>
      </p:sp>
      <p:sp>
        <p:nvSpPr>
          <p:cNvPr id="561158" name="Text Box 6"/>
          <p:cNvSpPr txBox="1">
            <a:spLocks noChangeArrowheads="1"/>
          </p:cNvSpPr>
          <p:nvPr/>
        </p:nvSpPr>
        <p:spPr bwMode="auto">
          <a:xfrm>
            <a:off x="6516688" y="2060575"/>
            <a:ext cx="2627312" cy="641350"/>
          </a:xfrm>
          <a:prstGeom prst="rect">
            <a:avLst/>
          </a:prstGeom>
          <a:noFill/>
          <a:ln w="9525">
            <a:noFill/>
            <a:miter lim="800000"/>
            <a:headEnd/>
            <a:tailEnd/>
          </a:ln>
          <a:effectLst/>
        </p:spPr>
        <p:txBody>
          <a:bodyPr>
            <a:spAutoFit/>
          </a:bodyPr>
          <a:lstStyle/>
          <a:p>
            <a:pPr algn="ctr">
              <a:spcBef>
                <a:spcPct val="50000"/>
              </a:spcBef>
            </a:pPr>
            <a:r>
              <a:rPr lang="zh-CN" altLang="en-US" sz="2400">
                <a:solidFill>
                  <a:schemeClr val="tx2"/>
                </a:solidFill>
                <a:effectLst>
                  <a:outerShdw blurRad="38100" dist="38100" dir="2700000" algn="tl">
                    <a:srgbClr val="C0C0C0"/>
                  </a:outerShdw>
                </a:effectLst>
                <a:latin typeface="Times New Roman" pitchFamily="18" charset="0"/>
              </a:rPr>
              <a:t>教材采用的模型</a:t>
            </a:r>
            <a:r>
              <a:rPr lang="zh-CN" altLang="en-US" sz="3600" b="1">
                <a:solidFill>
                  <a:schemeClr val="hlink"/>
                </a:solidFill>
                <a:effectLst>
                  <a:outerShdw blurRad="38100" dist="38100" dir="2700000" algn="tl">
                    <a:srgbClr val="C0C0C0"/>
                  </a:outerShdw>
                </a:effectLst>
                <a:latin typeface="宋体" pitchFamily="2" charset="-122"/>
              </a:rPr>
              <a: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3138" name="Object 2"/>
          <p:cNvGraphicFramePr>
            <a:graphicFrameLocks noChangeAspect="1"/>
          </p:cNvGraphicFramePr>
          <p:nvPr/>
        </p:nvGraphicFramePr>
        <p:xfrm>
          <a:off x="368300" y="1989138"/>
          <a:ext cx="8380413" cy="4176712"/>
        </p:xfrm>
        <a:graphic>
          <a:graphicData uri="http://schemas.openxmlformats.org/presentationml/2006/ole">
            <p:oleObj spid="_x0000_s603138" name="VISIO" r:id="rId3" imgW="6808680" imgH="3678840" progId="Visio.Drawing.4">
              <p:embed/>
            </p:oleObj>
          </a:graphicData>
        </a:graphic>
      </p:graphicFrame>
      <p:sp>
        <p:nvSpPr>
          <p:cNvPr id="603139" name="Text Box 3"/>
          <p:cNvSpPr txBox="1">
            <a:spLocks noChangeArrowheads="1"/>
          </p:cNvSpPr>
          <p:nvPr/>
        </p:nvSpPr>
        <p:spPr bwMode="auto">
          <a:xfrm>
            <a:off x="2484438" y="549275"/>
            <a:ext cx="4392612" cy="519113"/>
          </a:xfrm>
          <a:prstGeom prst="rect">
            <a:avLst/>
          </a:prstGeom>
          <a:noFill/>
          <a:ln w="9525">
            <a:noFill/>
            <a:miter lim="800000"/>
            <a:headEnd/>
            <a:tailEnd/>
          </a:ln>
          <a:effectLst/>
        </p:spPr>
        <p:txBody>
          <a:bodyPr>
            <a:spAutoFit/>
          </a:bodyPr>
          <a:lstStyle/>
          <a:p>
            <a:pPr>
              <a:spcBef>
                <a:spcPct val="50000"/>
              </a:spcBef>
            </a:pPr>
            <a:r>
              <a:rPr kumimoji="1" lang="en-US" altLang="zh-CN" sz="2800">
                <a:solidFill>
                  <a:srgbClr val="0000FF"/>
                </a:solidFill>
                <a:latin typeface="微软雅黑" pitchFamily="34" charset="-122"/>
                <a:ea typeface="微软雅黑" pitchFamily="34" charset="-122"/>
              </a:rPr>
              <a:t>  </a:t>
            </a:r>
            <a:r>
              <a:rPr kumimoji="1" lang="zh-CN" altLang="en-US" sz="2800">
                <a:solidFill>
                  <a:srgbClr val="0000FF"/>
                </a:solidFill>
                <a:latin typeface="微软雅黑" pitchFamily="34" charset="-122"/>
                <a:ea typeface="微软雅黑" pitchFamily="34" charset="-122"/>
              </a:rPr>
              <a:t>通信过程中的数据流变化</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ChangeArrowheads="1"/>
          </p:cNvSpPr>
          <p:nvPr/>
        </p:nvSpPr>
        <p:spPr bwMode="auto">
          <a:xfrm>
            <a:off x="177800" y="727075"/>
            <a:ext cx="1192213" cy="1747838"/>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04163" name="Line 3"/>
          <p:cNvSpPr>
            <a:spLocks noChangeShapeType="1"/>
          </p:cNvSpPr>
          <p:nvPr/>
        </p:nvSpPr>
        <p:spPr bwMode="auto">
          <a:xfrm>
            <a:off x="177800" y="2044700"/>
            <a:ext cx="1193800" cy="0"/>
          </a:xfrm>
          <a:prstGeom prst="line">
            <a:avLst/>
          </a:prstGeom>
          <a:noFill/>
          <a:ln w="12700">
            <a:solidFill>
              <a:schemeClr val="tx1"/>
            </a:solidFill>
            <a:round/>
            <a:headEnd/>
            <a:tailEnd/>
          </a:ln>
          <a:effectLst/>
        </p:spPr>
        <p:txBody>
          <a:bodyPr wrap="none" anchor="ctr"/>
          <a:lstStyle/>
          <a:p>
            <a:endParaRPr lang="zh-CN" altLang="en-US"/>
          </a:p>
        </p:txBody>
      </p:sp>
      <p:sp>
        <p:nvSpPr>
          <p:cNvPr id="604164" name="Line 4"/>
          <p:cNvSpPr>
            <a:spLocks noChangeShapeType="1"/>
          </p:cNvSpPr>
          <p:nvPr/>
        </p:nvSpPr>
        <p:spPr bwMode="auto">
          <a:xfrm>
            <a:off x="168275" y="1619250"/>
            <a:ext cx="1193800" cy="0"/>
          </a:xfrm>
          <a:prstGeom prst="line">
            <a:avLst/>
          </a:prstGeom>
          <a:noFill/>
          <a:ln w="12700">
            <a:solidFill>
              <a:schemeClr val="tx1"/>
            </a:solidFill>
            <a:round/>
            <a:headEnd/>
            <a:tailEnd/>
          </a:ln>
          <a:effectLst/>
        </p:spPr>
        <p:txBody>
          <a:bodyPr wrap="none" anchor="ctr"/>
          <a:lstStyle/>
          <a:p>
            <a:endParaRPr lang="zh-CN" altLang="en-US"/>
          </a:p>
        </p:txBody>
      </p:sp>
      <p:sp>
        <p:nvSpPr>
          <p:cNvPr id="604165" name="Line 5"/>
          <p:cNvSpPr>
            <a:spLocks noChangeShapeType="1"/>
          </p:cNvSpPr>
          <p:nvPr/>
        </p:nvSpPr>
        <p:spPr bwMode="auto">
          <a:xfrm>
            <a:off x="177800" y="1203325"/>
            <a:ext cx="1184275" cy="0"/>
          </a:xfrm>
          <a:prstGeom prst="line">
            <a:avLst/>
          </a:prstGeom>
          <a:noFill/>
          <a:ln w="12700">
            <a:solidFill>
              <a:schemeClr val="tx1"/>
            </a:solidFill>
            <a:round/>
            <a:headEnd/>
            <a:tailEnd/>
          </a:ln>
          <a:effectLst/>
        </p:spPr>
        <p:txBody>
          <a:bodyPr wrap="none" anchor="ctr"/>
          <a:lstStyle/>
          <a:p>
            <a:endParaRPr lang="zh-CN" altLang="en-US"/>
          </a:p>
        </p:txBody>
      </p:sp>
      <p:sp>
        <p:nvSpPr>
          <p:cNvPr id="604166" name="Rectangle 6"/>
          <p:cNvSpPr>
            <a:spLocks noChangeArrowheads="1"/>
          </p:cNvSpPr>
          <p:nvPr/>
        </p:nvSpPr>
        <p:spPr bwMode="auto">
          <a:xfrm>
            <a:off x="328613" y="800100"/>
            <a:ext cx="942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用户层</a:t>
            </a:r>
          </a:p>
        </p:txBody>
      </p:sp>
      <p:sp>
        <p:nvSpPr>
          <p:cNvPr id="604167" name="Rectangle 7"/>
          <p:cNvSpPr>
            <a:spLocks noChangeArrowheads="1"/>
          </p:cNvSpPr>
          <p:nvPr/>
        </p:nvSpPr>
        <p:spPr bwMode="auto">
          <a:xfrm>
            <a:off x="601663" y="1258888"/>
            <a:ext cx="4206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IP</a:t>
            </a:r>
          </a:p>
        </p:txBody>
      </p:sp>
      <p:sp>
        <p:nvSpPr>
          <p:cNvPr id="604168" name="Rectangle 8"/>
          <p:cNvSpPr>
            <a:spLocks noChangeArrowheads="1"/>
          </p:cNvSpPr>
          <p:nvPr/>
        </p:nvSpPr>
        <p:spPr bwMode="auto">
          <a:xfrm>
            <a:off x="403225" y="1673225"/>
            <a:ext cx="7461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MAC</a:t>
            </a:r>
          </a:p>
        </p:txBody>
      </p:sp>
      <p:sp>
        <p:nvSpPr>
          <p:cNvPr id="604169" name="Rectangle 9"/>
          <p:cNvSpPr>
            <a:spLocks noChangeArrowheads="1"/>
          </p:cNvSpPr>
          <p:nvPr/>
        </p:nvSpPr>
        <p:spPr bwMode="auto">
          <a:xfrm>
            <a:off x="403225" y="304800"/>
            <a:ext cx="64611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站 </a:t>
            </a:r>
            <a:r>
              <a:rPr kumimoji="1" lang="en-US" altLang="zh-CN">
                <a:solidFill>
                  <a:srgbClr val="333399"/>
                </a:solidFill>
                <a:latin typeface="Arial" pitchFamily="34" charset="0"/>
                <a:ea typeface="黑体" pitchFamily="2" charset="-122"/>
              </a:rPr>
              <a:t>1</a:t>
            </a:r>
          </a:p>
        </p:txBody>
      </p:sp>
      <p:sp>
        <p:nvSpPr>
          <p:cNvPr id="604170" name="Rectangle 10"/>
          <p:cNvSpPr>
            <a:spLocks noChangeArrowheads="1"/>
          </p:cNvSpPr>
          <p:nvPr/>
        </p:nvSpPr>
        <p:spPr bwMode="auto">
          <a:xfrm>
            <a:off x="7699375" y="727075"/>
            <a:ext cx="1192213" cy="1747838"/>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04171" name="Line 11"/>
          <p:cNvSpPr>
            <a:spLocks noChangeShapeType="1"/>
          </p:cNvSpPr>
          <p:nvPr/>
        </p:nvSpPr>
        <p:spPr bwMode="auto">
          <a:xfrm>
            <a:off x="7699375" y="2062163"/>
            <a:ext cx="1193800" cy="0"/>
          </a:xfrm>
          <a:prstGeom prst="line">
            <a:avLst/>
          </a:prstGeom>
          <a:noFill/>
          <a:ln w="12700">
            <a:solidFill>
              <a:schemeClr val="tx1"/>
            </a:solidFill>
            <a:round/>
            <a:headEnd/>
            <a:tailEnd/>
          </a:ln>
          <a:effectLst/>
        </p:spPr>
        <p:txBody>
          <a:bodyPr wrap="none" anchor="ctr"/>
          <a:lstStyle/>
          <a:p>
            <a:endParaRPr lang="zh-CN" altLang="en-US"/>
          </a:p>
        </p:txBody>
      </p:sp>
      <p:sp>
        <p:nvSpPr>
          <p:cNvPr id="604172" name="Line 12"/>
          <p:cNvSpPr>
            <a:spLocks noChangeShapeType="1"/>
          </p:cNvSpPr>
          <p:nvPr/>
        </p:nvSpPr>
        <p:spPr bwMode="auto">
          <a:xfrm>
            <a:off x="7689850" y="1636713"/>
            <a:ext cx="1193800" cy="0"/>
          </a:xfrm>
          <a:prstGeom prst="line">
            <a:avLst/>
          </a:prstGeom>
          <a:noFill/>
          <a:ln w="12700">
            <a:solidFill>
              <a:schemeClr val="tx1"/>
            </a:solidFill>
            <a:round/>
            <a:headEnd/>
            <a:tailEnd/>
          </a:ln>
          <a:effectLst/>
        </p:spPr>
        <p:txBody>
          <a:bodyPr wrap="none" anchor="ctr"/>
          <a:lstStyle/>
          <a:p>
            <a:endParaRPr lang="zh-CN" altLang="en-US"/>
          </a:p>
        </p:txBody>
      </p:sp>
      <p:sp>
        <p:nvSpPr>
          <p:cNvPr id="604173" name="Line 13"/>
          <p:cNvSpPr>
            <a:spLocks noChangeShapeType="1"/>
          </p:cNvSpPr>
          <p:nvPr/>
        </p:nvSpPr>
        <p:spPr bwMode="auto">
          <a:xfrm>
            <a:off x="7699375" y="1220788"/>
            <a:ext cx="1184275" cy="0"/>
          </a:xfrm>
          <a:prstGeom prst="line">
            <a:avLst/>
          </a:prstGeom>
          <a:noFill/>
          <a:ln w="12700">
            <a:solidFill>
              <a:schemeClr val="tx1"/>
            </a:solidFill>
            <a:round/>
            <a:headEnd/>
            <a:tailEnd/>
          </a:ln>
          <a:effectLst/>
        </p:spPr>
        <p:txBody>
          <a:bodyPr wrap="none" anchor="ctr"/>
          <a:lstStyle/>
          <a:p>
            <a:endParaRPr lang="zh-CN" altLang="en-US"/>
          </a:p>
        </p:txBody>
      </p:sp>
      <p:sp>
        <p:nvSpPr>
          <p:cNvPr id="604174" name="Rectangle 14"/>
          <p:cNvSpPr>
            <a:spLocks noChangeArrowheads="1"/>
          </p:cNvSpPr>
          <p:nvPr/>
        </p:nvSpPr>
        <p:spPr bwMode="auto">
          <a:xfrm>
            <a:off x="7837488" y="820738"/>
            <a:ext cx="942975" cy="392112"/>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用户层</a:t>
            </a:r>
          </a:p>
        </p:txBody>
      </p:sp>
      <p:sp>
        <p:nvSpPr>
          <p:cNvPr id="604175" name="Rectangle 15"/>
          <p:cNvSpPr>
            <a:spLocks noChangeArrowheads="1"/>
          </p:cNvSpPr>
          <p:nvPr/>
        </p:nvSpPr>
        <p:spPr bwMode="auto">
          <a:xfrm>
            <a:off x="8069263" y="1265238"/>
            <a:ext cx="4206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IP</a:t>
            </a:r>
          </a:p>
        </p:txBody>
      </p:sp>
      <p:sp>
        <p:nvSpPr>
          <p:cNvPr id="604176" name="Rectangle 16"/>
          <p:cNvSpPr>
            <a:spLocks noChangeArrowheads="1"/>
          </p:cNvSpPr>
          <p:nvPr/>
        </p:nvSpPr>
        <p:spPr bwMode="auto">
          <a:xfrm>
            <a:off x="7943850" y="1693863"/>
            <a:ext cx="7461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MAC</a:t>
            </a:r>
          </a:p>
        </p:txBody>
      </p:sp>
      <p:sp>
        <p:nvSpPr>
          <p:cNvPr id="604177" name="Rectangle 17"/>
          <p:cNvSpPr>
            <a:spLocks noChangeArrowheads="1"/>
          </p:cNvSpPr>
          <p:nvPr/>
        </p:nvSpPr>
        <p:spPr bwMode="auto">
          <a:xfrm>
            <a:off x="7924800" y="304800"/>
            <a:ext cx="64611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站 </a:t>
            </a:r>
            <a:r>
              <a:rPr kumimoji="1" lang="en-US" altLang="zh-CN">
                <a:solidFill>
                  <a:srgbClr val="333399"/>
                </a:solidFill>
                <a:latin typeface="Arial" pitchFamily="34" charset="0"/>
                <a:ea typeface="黑体" pitchFamily="2" charset="-122"/>
              </a:rPr>
              <a:t>2</a:t>
            </a:r>
          </a:p>
        </p:txBody>
      </p:sp>
      <p:sp>
        <p:nvSpPr>
          <p:cNvPr id="604178" name="Rectangle 18"/>
          <p:cNvSpPr>
            <a:spLocks noChangeArrowheads="1"/>
          </p:cNvSpPr>
          <p:nvPr/>
        </p:nvSpPr>
        <p:spPr bwMode="auto">
          <a:xfrm>
            <a:off x="328613" y="2078038"/>
            <a:ext cx="942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物理层</a:t>
            </a:r>
          </a:p>
        </p:txBody>
      </p:sp>
      <p:sp>
        <p:nvSpPr>
          <p:cNvPr id="604179" name="Rectangle 19"/>
          <p:cNvSpPr>
            <a:spLocks noChangeArrowheads="1"/>
          </p:cNvSpPr>
          <p:nvPr/>
        </p:nvSpPr>
        <p:spPr bwMode="auto">
          <a:xfrm>
            <a:off x="3113088" y="1193800"/>
            <a:ext cx="90011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网桥 </a:t>
            </a:r>
            <a:r>
              <a:rPr kumimoji="1" lang="en-US" altLang="zh-CN">
                <a:solidFill>
                  <a:srgbClr val="333399"/>
                </a:solidFill>
                <a:latin typeface="Arial" pitchFamily="34" charset="0"/>
                <a:ea typeface="黑体" pitchFamily="2" charset="-122"/>
              </a:rPr>
              <a:t>1</a:t>
            </a:r>
          </a:p>
        </p:txBody>
      </p:sp>
      <p:sp>
        <p:nvSpPr>
          <p:cNvPr id="604180" name="Rectangle 20"/>
          <p:cNvSpPr>
            <a:spLocks noChangeArrowheads="1"/>
          </p:cNvSpPr>
          <p:nvPr/>
        </p:nvSpPr>
        <p:spPr bwMode="auto">
          <a:xfrm>
            <a:off x="5210175" y="1193800"/>
            <a:ext cx="90011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网桥 </a:t>
            </a:r>
            <a:r>
              <a:rPr kumimoji="1" lang="en-US" altLang="zh-CN">
                <a:solidFill>
                  <a:srgbClr val="333399"/>
                </a:solidFill>
                <a:latin typeface="Arial" pitchFamily="34" charset="0"/>
                <a:ea typeface="黑体" pitchFamily="2" charset="-122"/>
              </a:rPr>
              <a:t>2</a:t>
            </a:r>
          </a:p>
        </p:txBody>
      </p:sp>
      <p:sp>
        <p:nvSpPr>
          <p:cNvPr id="604181" name="Rectangle 21"/>
          <p:cNvSpPr>
            <a:spLocks noChangeArrowheads="1"/>
          </p:cNvSpPr>
          <p:nvPr/>
        </p:nvSpPr>
        <p:spPr bwMode="auto">
          <a:xfrm>
            <a:off x="1951038" y="1854200"/>
            <a:ext cx="3524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A</a:t>
            </a:r>
          </a:p>
        </p:txBody>
      </p:sp>
      <p:sp>
        <p:nvSpPr>
          <p:cNvPr id="604182" name="Rectangle 22"/>
          <p:cNvSpPr>
            <a:spLocks noChangeArrowheads="1"/>
          </p:cNvSpPr>
          <p:nvPr/>
        </p:nvSpPr>
        <p:spPr bwMode="auto">
          <a:xfrm>
            <a:off x="6904038" y="1847850"/>
            <a:ext cx="349250"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B</a:t>
            </a:r>
          </a:p>
        </p:txBody>
      </p:sp>
      <p:sp>
        <p:nvSpPr>
          <p:cNvPr id="604183" name="Freeform 23"/>
          <p:cNvSpPr>
            <a:spLocks/>
          </p:cNvSpPr>
          <p:nvPr/>
        </p:nvSpPr>
        <p:spPr bwMode="auto">
          <a:xfrm>
            <a:off x="747713" y="2486025"/>
            <a:ext cx="1206500" cy="339725"/>
          </a:xfrm>
          <a:custGeom>
            <a:avLst/>
            <a:gdLst/>
            <a:ahLst/>
            <a:cxnLst>
              <a:cxn ang="0">
                <a:pos x="0" y="0"/>
              </a:cxn>
              <a:cxn ang="0">
                <a:pos x="0" y="234"/>
              </a:cxn>
              <a:cxn ang="0">
                <a:pos x="768" y="234"/>
              </a:cxn>
              <a:cxn ang="0">
                <a:pos x="768" y="60"/>
              </a:cxn>
            </a:cxnLst>
            <a:rect l="0" t="0" r="r" b="b"/>
            <a:pathLst>
              <a:path w="769" h="235">
                <a:moveTo>
                  <a:pt x="0" y="0"/>
                </a:moveTo>
                <a:lnTo>
                  <a:pt x="0" y="234"/>
                </a:lnTo>
                <a:lnTo>
                  <a:pt x="768" y="234"/>
                </a:lnTo>
                <a:lnTo>
                  <a:pt x="768" y="60"/>
                </a:lnTo>
              </a:path>
            </a:pathLst>
          </a:custGeom>
          <a:noFill/>
          <a:ln w="28575" cap="rnd" cmpd="sng">
            <a:solidFill>
              <a:srgbClr val="333399"/>
            </a:solidFill>
            <a:prstDash val="solid"/>
            <a:round/>
            <a:headEnd type="none" w="med" len="med"/>
            <a:tailEnd type="none" w="med" len="med"/>
          </a:ln>
          <a:effectLst/>
        </p:spPr>
        <p:txBody>
          <a:bodyPr/>
          <a:lstStyle/>
          <a:p>
            <a:endParaRPr lang="zh-CN" altLang="en-US"/>
          </a:p>
        </p:txBody>
      </p:sp>
      <p:sp>
        <p:nvSpPr>
          <p:cNvPr id="604184" name="Freeform 24"/>
          <p:cNvSpPr>
            <a:spLocks/>
          </p:cNvSpPr>
          <p:nvPr/>
        </p:nvSpPr>
        <p:spPr bwMode="auto">
          <a:xfrm>
            <a:off x="2311400" y="2478088"/>
            <a:ext cx="811213" cy="347662"/>
          </a:xfrm>
          <a:custGeom>
            <a:avLst/>
            <a:gdLst/>
            <a:ahLst/>
            <a:cxnLst>
              <a:cxn ang="0">
                <a:pos x="0" y="66"/>
              </a:cxn>
              <a:cxn ang="0">
                <a:pos x="0" y="240"/>
              </a:cxn>
              <a:cxn ang="0">
                <a:pos x="516" y="240"/>
              </a:cxn>
              <a:cxn ang="0">
                <a:pos x="516" y="0"/>
              </a:cxn>
            </a:cxnLst>
            <a:rect l="0" t="0" r="r" b="b"/>
            <a:pathLst>
              <a:path w="517" h="241">
                <a:moveTo>
                  <a:pt x="0" y="66"/>
                </a:moveTo>
                <a:lnTo>
                  <a:pt x="0" y="240"/>
                </a:lnTo>
                <a:lnTo>
                  <a:pt x="516" y="240"/>
                </a:lnTo>
                <a:lnTo>
                  <a:pt x="516" y="0"/>
                </a:lnTo>
              </a:path>
            </a:pathLst>
          </a:custGeom>
          <a:noFill/>
          <a:ln w="28575" cap="rnd" cmpd="sng">
            <a:solidFill>
              <a:srgbClr val="333399"/>
            </a:solidFill>
            <a:prstDash val="solid"/>
            <a:round/>
            <a:headEnd type="none" w="med" len="med"/>
            <a:tailEnd type="none" w="med" len="med"/>
          </a:ln>
          <a:effectLst/>
        </p:spPr>
        <p:txBody>
          <a:bodyPr/>
          <a:lstStyle/>
          <a:p>
            <a:endParaRPr lang="zh-CN" altLang="en-US"/>
          </a:p>
        </p:txBody>
      </p:sp>
      <p:sp>
        <p:nvSpPr>
          <p:cNvPr id="604185" name="Freeform 25"/>
          <p:cNvSpPr>
            <a:spLocks/>
          </p:cNvSpPr>
          <p:nvPr/>
        </p:nvSpPr>
        <p:spPr bwMode="auto">
          <a:xfrm>
            <a:off x="3827463" y="2478088"/>
            <a:ext cx="1387475" cy="347662"/>
          </a:xfrm>
          <a:custGeom>
            <a:avLst/>
            <a:gdLst/>
            <a:ahLst/>
            <a:cxnLst>
              <a:cxn ang="0">
                <a:pos x="0" y="0"/>
              </a:cxn>
              <a:cxn ang="0">
                <a:pos x="0" y="240"/>
              </a:cxn>
              <a:cxn ang="0">
                <a:pos x="882" y="240"/>
              </a:cxn>
              <a:cxn ang="0">
                <a:pos x="882" y="0"/>
              </a:cxn>
            </a:cxnLst>
            <a:rect l="0" t="0" r="r" b="b"/>
            <a:pathLst>
              <a:path w="883" h="241">
                <a:moveTo>
                  <a:pt x="0" y="0"/>
                </a:moveTo>
                <a:lnTo>
                  <a:pt x="0" y="240"/>
                </a:lnTo>
                <a:lnTo>
                  <a:pt x="882" y="240"/>
                </a:lnTo>
                <a:lnTo>
                  <a:pt x="882" y="0"/>
                </a:lnTo>
              </a:path>
            </a:pathLst>
          </a:custGeom>
          <a:noFill/>
          <a:ln w="57150" cap="rnd" cmpd="sng">
            <a:solidFill>
              <a:srgbClr val="333399"/>
            </a:solidFill>
            <a:prstDash val="solid"/>
            <a:round/>
            <a:headEnd type="none" w="med" len="med"/>
            <a:tailEnd type="none" w="med" len="med"/>
          </a:ln>
          <a:effectLst/>
        </p:spPr>
        <p:txBody>
          <a:bodyPr/>
          <a:lstStyle/>
          <a:p>
            <a:endParaRPr lang="zh-CN" altLang="en-US"/>
          </a:p>
        </p:txBody>
      </p:sp>
      <p:sp>
        <p:nvSpPr>
          <p:cNvPr id="604186" name="Freeform 26"/>
          <p:cNvSpPr>
            <a:spLocks/>
          </p:cNvSpPr>
          <p:nvPr/>
        </p:nvSpPr>
        <p:spPr bwMode="auto">
          <a:xfrm>
            <a:off x="5929313" y="2478088"/>
            <a:ext cx="944562" cy="347662"/>
          </a:xfrm>
          <a:custGeom>
            <a:avLst/>
            <a:gdLst/>
            <a:ahLst/>
            <a:cxnLst>
              <a:cxn ang="0">
                <a:pos x="0" y="0"/>
              </a:cxn>
              <a:cxn ang="0">
                <a:pos x="0" y="240"/>
              </a:cxn>
              <a:cxn ang="0">
                <a:pos x="600" y="240"/>
              </a:cxn>
              <a:cxn ang="0">
                <a:pos x="600" y="72"/>
              </a:cxn>
            </a:cxnLst>
            <a:rect l="0" t="0" r="r" b="b"/>
            <a:pathLst>
              <a:path w="601" h="241">
                <a:moveTo>
                  <a:pt x="0" y="0"/>
                </a:moveTo>
                <a:lnTo>
                  <a:pt x="0" y="240"/>
                </a:lnTo>
                <a:lnTo>
                  <a:pt x="600" y="240"/>
                </a:lnTo>
                <a:lnTo>
                  <a:pt x="600" y="72"/>
                </a:lnTo>
              </a:path>
            </a:pathLst>
          </a:custGeom>
          <a:noFill/>
          <a:ln w="28575" cap="rnd" cmpd="sng">
            <a:solidFill>
              <a:srgbClr val="333399"/>
            </a:solidFill>
            <a:prstDash val="solid"/>
            <a:round/>
            <a:headEnd type="none" w="med" len="med"/>
            <a:tailEnd type="none" w="med" len="med"/>
          </a:ln>
          <a:effectLst/>
        </p:spPr>
        <p:txBody>
          <a:bodyPr/>
          <a:lstStyle/>
          <a:p>
            <a:endParaRPr lang="zh-CN" altLang="en-US"/>
          </a:p>
        </p:txBody>
      </p:sp>
      <p:sp>
        <p:nvSpPr>
          <p:cNvPr id="604187" name="Freeform 27"/>
          <p:cNvSpPr>
            <a:spLocks/>
          </p:cNvSpPr>
          <p:nvPr/>
        </p:nvSpPr>
        <p:spPr bwMode="auto">
          <a:xfrm>
            <a:off x="7192963" y="2478088"/>
            <a:ext cx="1171575" cy="347662"/>
          </a:xfrm>
          <a:custGeom>
            <a:avLst/>
            <a:gdLst/>
            <a:ahLst/>
            <a:cxnLst>
              <a:cxn ang="0">
                <a:pos x="0" y="66"/>
              </a:cxn>
              <a:cxn ang="0">
                <a:pos x="0" y="240"/>
              </a:cxn>
              <a:cxn ang="0">
                <a:pos x="744" y="240"/>
              </a:cxn>
              <a:cxn ang="0">
                <a:pos x="744" y="0"/>
              </a:cxn>
            </a:cxnLst>
            <a:rect l="0" t="0" r="r" b="b"/>
            <a:pathLst>
              <a:path w="745" h="241">
                <a:moveTo>
                  <a:pt x="0" y="66"/>
                </a:moveTo>
                <a:lnTo>
                  <a:pt x="0" y="240"/>
                </a:lnTo>
                <a:lnTo>
                  <a:pt x="744" y="240"/>
                </a:lnTo>
                <a:lnTo>
                  <a:pt x="744" y="0"/>
                </a:lnTo>
              </a:path>
            </a:pathLst>
          </a:custGeom>
          <a:noFill/>
          <a:ln w="28575" cap="rnd" cmpd="sng">
            <a:solidFill>
              <a:srgbClr val="333399"/>
            </a:solidFill>
            <a:prstDash val="solid"/>
            <a:round/>
            <a:headEnd type="none" w="med" len="med"/>
            <a:tailEnd type="none" w="med" len="med"/>
          </a:ln>
          <a:effectLst/>
        </p:spPr>
        <p:txBody>
          <a:bodyPr/>
          <a:lstStyle/>
          <a:p>
            <a:endParaRPr lang="zh-CN" altLang="en-US"/>
          </a:p>
        </p:txBody>
      </p:sp>
      <p:sp>
        <p:nvSpPr>
          <p:cNvPr id="604188" name="Rectangle 28"/>
          <p:cNvSpPr>
            <a:spLocks noChangeArrowheads="1"/>
          </p:cNvSpPr>
          <p:nvPr/>
        </p:nvSpPr>
        <p:spPr bwMode="auto">
          <a:xfrm>
            <a:off x="1327150" y="981075"/>
            <a:ext cx="452438" cy="45402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rgbClr val="333399"/>
                </a:solidFill>
                <a:latin typeface="Arial" pitchFamily="34" charset="0"/>
                <a:ea typeface="黑体" pitchFamily="2" charset="-122"/>
                <a:sym typeface="Wingdings" pitchFamily="2" charset="2"/>
              </a:rPr>
              <a:t></a:t>
            </a:r>
          </a:p>
        </p:txBody>
      </p:sp>
      <p:sp>
        <p:nvSpPr>
          <p:cNvPr id="604189" name="Rectangle 29"/>
          <p:cNvSpPr>
            <a:spLocks noChangeArrowheads="1"/>
          </p:cNvSpPr>
          <p:nvPr/>
        </p:nvSpPr>
        <p:spPr bwMode="auto">
          <a:xfrm>
            <a:off x="1320800" y="1390650"/>
            <a:ext cx="452438" cy="45402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rgbClr val="333399"/>
                </a:solidFill>
                <a:latin typeface="Arial" pitchFamily="34" charset="0"/>
                <a:ea typeface="黑体" pitchFamily="2" charset="-122"/>
                <a:sym typeface="Wingdings" pitchFamily="2" charset="2"/>
              </a:rPr>
              <a:t></a:t>
            </a:r>
          </a:p>
        </p:txBody>
      </p:sp>
      <p:sp>
        <p:nvSpPr>
          <p:cNvPr id="604190" name="Rectangle 30"/>
          <p:cNvSpPr>
            <a:spLocks noChangeArrowheads="1"/>
          </p:cNvSpPr>
          <p:nvPr/>
        </p:nvSpPr>
        <p:spPr bwMode="auto">
          <a:xfrm>
            <a:off x="1330325" y="1822450"/>
            <a:ext cx="452438" cy="45402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rgbClr val="333399"/>
                </a:solidFill>
                <a:latin typeface="Arial" pitchFamily="34" charset="0"/>
                <a:ea typeface="黑体" pitchFamily="2" charset="-122"/>
                <a:sym typeface="Wingdings" pitchFamily="2" charset="2"/>
              </a:rPr>
              <a:t></a:t>
            </a:r>
          </a:p>
        </p:txBody>
      </p:sp>
      <p:sp>
        <p:nvSpPr>
          <p:cNvPr id="604191" name="Rectangle 31"/>
          <p:cNvSpPr>
            <a:spLocks noChangeArrowheads="1"/>
          </p:cNvSpPr>
          <p:nvPr/>
        </p:nvSpPr>
        <p:spPr bwMode="auto">
          <a:xfrm>
            <a:off x="2333625" y="1838325"/>
            <a:ext cx="452438" cy="45402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rgbClr val="333399"/>
                </a:solidFill>
                <a:latin typeface="Arial" pitchFamily="34" charset="0"/>
                <a:ea typeface="黑体" pitchFamily="2" charset="-122"/>
                <a:sym typeface="Wingdings" pitchFamily="2" charset="2"/>
              </a:rPr>
              <a:t></a:t>
            </a:r>
          </a:p>
        </p:txBody>
      </p:sp>
      <p:sp>
        <p:nvSpPr>
          <p:cNvPr id="604193" name="Rectangle 33"/>
          <p:cNvSpPr>
            <a:spLocks noChangeArrowheads="1"/>
          </p:cNvSpPr>
          <p:nvPr/>
        </p:nvSpPr>
        <p:spPr bwMode="auto">
          <a:xfrm>
            <a:off x="6369050" y="1846263"/>
            <a:ext cx="452438" cy="45402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rgbClr val="333399"/>
                </a:solidFill>
                <a:latin typeface="Arial" pitchFamily="34" charset="0"/>
                <a:ea typeface="黑体" pitchFamily="2" charset="-122"/>
                <a:sym typeface="Wingdings" pitchFamily="2" charset="2"/>
              </a:rPr>
              <a:t></a:t>
            </a:r>
          </a:p>
        </p:txBody>
      </p:sp>
      <p:sp>
        <p:nvSpPr>
          <p:cNvPr id="604194" name="Rectangle 34"/>
          <p:cNvSpPr>
            <a:spLocks noChangeArrowheads="1"/>
          </p:cNvSpPr>
          <p:nvPr/>
        </p:nvSpPr>
        <p:spPr bwMode="auto">
          <a:xfrm>
            <a:off x="7315200" y="1871663"/>
            <a:ext cx="452438" cy="45402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rgbClr val="333399"/>
                </a:solidFill>
                <a:latin typeface="Arial" pitchFamily="34" charset="0"/>
                <a:ea typeface="黑体" pitchFamily="2" charset="-122"/>
                <a:sym typeface="Wingdings" pitchFamily="2" charset="2"/>
              </a:rPr>
              <a:t></a:t>
            </a:r>
          </a:p>
        </p:txBody>
      </p:sp>
      <p:sp>
        <p:nvSpPr>
          <p:cNvPr id="604195" name="Rectangle 35"/>
          <p:cNvSpPr>
            <a:spLocks noChangeArrowheads="1"/>
          </p:cNvSpPr>
          <p:nvPr/>
        </p:nvSpPr>
        <p:spPr bwMode="auto">
          <a:xfrm>
            <a:off x="7315200" y="1436688"/>
            <a:ext cx="452438" cy="45402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rgbClr val="333399"/>
                </a:solidFill>
                <a:latin typeface="Arial" pitchFamily="34" charset="0"/>
                <a:ea typeface="黑体" pitchFamily="2" charset="-122"/>
                <a:sym typeface="Wingdings" pitchFamily="2" charset="2"/>
              </a:rPr>
              <a:t></a:t>
            </a:r>
          </a:p>
        </p:txBody>
      </p:sp>
      <p:sp>
        <p:nvSpPr>
          <p:cNvPr id="604196" name="Rectangle 36"/>
          <p:cNvSpPr>
            <a:spLocks noChangeArrowheads="1"/>
          </p:cNvSpPr>
          <p:nvPr/>
        </p:nvSpPr>
        <p:spPr bwMode="auto">
          <a:xfrm>
            <a:off x="7315200" y="1014413"/>
            <a:ext cx="452438" cy="45402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rgbClr val="333399"/>
                </a:solidFill>
                <a:latin typeface="Arial" pitchFamily="34" charset="0"/>
                <a:ea typeface="黑体" pitchFamily="2" charset="-122"/>
                <a:sym typeface="Wingdings" pitchFamily="2" charset="2"/>
              </a:rPr>
              <a:t></a:t>
            </a:r>
          </a:p>
        </p:txBody>
      </p:sp>
      <p:sp>
        <p:nvSpPr>
          <p:cNvPr id="604197" name="Rectangle 37"/>
          <p:cNvSpPr>
            <a:spLocks noChangeArrowheads="1"/>
          </p:cNvSpPr>
          <p:nvPr/>
        </p:nvSpPr>
        <p:spPr bwMode="auto">
          <a:xfrm>
            <a:off x="4851400" y="3132138"/>
            <a:ext cx="1674813" cy="379412"/>
          </a:xfrm>
          <a:prstGeom prst="rect">
            <a:avLst/>
          </a:prstGeom>
          <a:solidFill>
            <a:srgbClr val="CCECFF"/>
          </a:solidFill>
          <a:ln w="9525">
            <a:solidFill>
              <a:schemeClr val="folHlink"/>
            </a:solidFill>
            <a:miter lim="800000"/>
            <a:headEnd/>
            <a:tailEnd/>
          </a:ln>
          <a:effectLst/>
        </p:spPr>
        <p:txBody>
          <a:bodyPr wrap="none" anchor="ctr"/>
          <a:lstStyle/>
          <a:p>
            <a:pPr algn="ctr" defTabSz="762000" eaLnBrk="0" hangingPunct="0"/>
            <a:r>
              <a:rPr kumimoji="1" lang="zh-CN" altLang="en-US">
                <a:solidFill>
                  <a:srgbClr val="333399"/>
                </a:solidFill>
                <a:latin typeface="Arial" pitchFamily="34" charset="0"/>
                <a:ea typeface="黑体" pitchFamily="2" charset="-122"/>
              </a:rPr>
              <a:t>用户数据</a:t>
            </a:r>
          </a:p>
        </p:txBody>
      </p:sp>
      <p:sp>
        <p:nvSpPr>
          <p:cNvPr id="604198" name="Rectangle 38"/>
          <p:cNvSpPr>
            <a:spLocks noChangeArrowheads="1"/>
          </p:cNvSpPr>
          <p:nvPr/>
        </p:nvSpPr>
        <p:spPr bwMode="auto">
          <a:xfrm>
            <a:off x="4124325" y="3736975"/>
            <a:ext cx="2401888" cy="381000"/>
          </a:xfrm>
          <a:prstGeom prst="rect">
            <a:avLst/>
          </a:prstGeom>
          <a:solidFill>
            <a:srgbClr val="FFFF66"/>
          </a:solidFill>
          <a:ln w="9525">
            <a:solidFill>
              <a:schemeClr val="folHlink"/>
            </a:solidFill>
            <a:miter lim="800000"/>
            <a:headEnd/>
            <a:tailEnd/>
          </a:ln>
          <a:effectLst/>
        </p:spPr>
        <p:txBody>
          <a:bodyPr wrap="none" anchor="ctr"/>
          <a:lstStyle/>
          <a:p>
            <a:endParaRPr lang="zh-CN" altLang="en-US"/>
          </a:p>
        </p:txBody>
      </p:sp>
      <p:sp>
        <p:nvSpPr>
          <p:cNvPr id="604199" name="Rectangle 39"/>
          <p:cNvSpPr>
            <a:spLocks noChangeArrowheads="1"/>
          </p:cNvSpPr>
          <p:nvPr/>
        </p:nvSpPr>
        <p:spPr bwMode="auto">
          <a:xfrm>
            <a:off x="4186238" y="3733800"/>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IP-H</a:t>
            </a:r>
          </a:p>
        </p:txBody>
      </p:sp>
      <p:sp>
        <p:nvSpPr>
          <p:cNvPr id="604200" name="Line 40"/>
          <p:cNvSpPr>
            <a:spLocks noChangeShapeType="1"/>
          </p:cNvSpPr>
          <p:nvPr/>
        </p:nvSpPr>
        <p:spPr bwMode="auto">
          <a:xfrm>
            <a:off x="4827588" y="3736975"/>
            <a:ext cx="0" cy="365125"/>
          </a:xfrm>
          <a:prstGeom prst="line">
            <a:avLst/>
          </a:prstGeom>
          <a:noFill/>
          <a:ln w="12700">
            <a:solidFill>
              <a:schemeClr val="tx1"/>
            </a:solidFill>
            <a:round/>
            <a:headEnd/>
            <a:tailEnd/>
          </a:ln>
          <a:effectLst/>
        </p:spPr>
        <p:txBody>
          <a:bodyPr wrap="none" anchor="ctr"/>
          <a:lstStyle/>
          <a:p>
            <a:endParaRPr lang="zh-CN" altLang="en-US"/>
          </a:p>
        </p:txBody>
      </p:sp>
      <p:sp>
        <p:nvSpPr>
          <p:cNvPr id="604201" name="Rectangle 41"/>
          <p:cNvSpPr>
            <a:spLocks noChangeArrowheads="1"/>
          </p:cNvSpPr>
          <p:nvPr/>
        </p:nvSpPr>
        <p:spPr bwMode="auto">
          <a:xfrm>
            <a:off x="3006725" y="4318000"/>
            <a:ext cx="4640263" cy="377825"/>
          </a:xfrm>
          <a:prstGeom prst="rect">
            <a:avLst/>
          </a:prstGeom>
          <a:solidFill>
            <a:srgbClr val="FFCCFF"/>
          </a:solidFill>
          <a:ln w="9525">
            <a:solidFill>
              <a:schemeClr val="folHlink"/>
            </a:solidFill>
            <a:miter lim="800000"/>
            <a:headEnd/>
            <a:tailEnd/>
          </a:ln>
          <a:effectLst/>
        </p:spPr>
        <p:txBody>
          <a:bodyPr wrap="none" anchor="ctr"/>
          <a:lstStyle/>
          <a:p>
            <a:endParaRPr lang="zh-CN" altLang="en-US"/>
          </a:p>
        </p:txBody>
      </p:sp>
      <p:sp>
        <p:nvSpPr>
          <p:cNvPr id="604202" name="Rectangle 42"/>
          <p:cNvSpPr>
            <a:spLocks noChangeArrowheads="1"/>
          </p:cNvSpPr>
          <p:nvPr/>
        </p:nvSpPr>
        <p:spPr bwMode="auto">
          <a:xfrm>
            <a:off x="3021013" y="4311650"/>
            <a:ext cx="101441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MAC-H</a:t>
            </a:r>
          </a:p>
        </p:txBody>
      </p:sp>
      <p:sp>
        <p:nvSpPr>
          <p:cNvPr id="604203" name="Rectangle 43"/>
          <p:cNvSpPr>
            <a:spLocks noChangeArrowheads="1"/>
          </p:cNvSpPr>
          <p:nvPr/>
        </p:nvSpPr>
        <p:spPr bwMode="auto">
          <a:xfrm>
            <a:off x="6624638" y="4306888"/>
            <a:ext cx="985837" cy="39528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MAC-T</a:t>
            </a:r>
          </a:p>
        </p:txBody>
      </p:sp>
      <p:sp>
        <p:nvSpPr>
          <p:cNvPr id="604204" name="Line 44"/>
          <p:cNvSpPr>
            <a:spLocks noChangeShapeType="1"/>
          </p:cNvSpPr>
          <p:nvPr/>
        </p:nvSpPr>
        <p:spPr bwMode="auto">
          <a:xfrm>
            <a:off x="4125913" y="4332288"/>
            <a:ext cx="0" cy="352425"/>
          </a:xfrm>
          <a:prstGeom prst="line">
            <a:avLst/>
          </a:prstGeom>
          <a:noFill/>
          <a:ln w="12700">
            <a:solidFill>
              <a:schemeClr val="tx1"/>
            </a:solidFill>
            <a:round/>
            <a:headEnd/>
            <a:tailEnd/>
          </a:ln>
          <a:effectLst/>
        </p:spPr>
        <p:txBody>
          <a:bodyPr wrap="none" anchor="ctr"/>
          <a:lstStyle/>
          <a:p>
            <a:endParaRPr lang="zh-CN" altLang="en-US"/>
          </a:p>
        </p:txBody>
      </p:sp>
      <p:sp>
        <p:nvSpPr>
          <p:cNvPr id="604205" name="Line 45"/>
          <p:cNvSpPr>
            <a:spLocks noChangeShapeType="1"/>
          </p:cNvSpPr>
          <p:nvPr/>
        </p:nvSpPr>
        <p:spPr bwMode="auto">
          <a:xfrm>
            <a:off x="6542088" y="4337050"/>
            <a:ext cx="0" cy="354013"/>
          </a:xfrm>
          <a:prstGeom prst="line">
            <a:avLst/>
          </a:prstGeom>
          <a:noFill/>
          <a:ln w="12700">
            <a:solidFill>
              <a:schemeClr val="tx1"/>
            </a:solidFill>
            <a:round/>
            <a:headEnd/>
            <a:tailEnd/>
          </a:ln>
          <a:effectLst/>
        </p:spPr>
        <p:txBody>
          <a:bodyPr wrap="none" anchor="ctr"/>
          <a:lstStyle/>
          <a:p>
            <a:endParaRPr lang="zh-CN" altLang="en-US"/>
          </a:p>
        </p:txBody>
      </p:sp>
      <p:sp>
        <p:nvSpPr>
          <p:cNvPr id="604211" name="Rectangle 51"/>
          <p:cNvSpPr>
            <a:spLocks noChangeArrowheads="1"/>
          </p:cNvSpPr>
          <p:nvPr/>
        </p:nvSpPr>
        <p:spPr bwMode="auto">
          <a:xfrm>
            <a:off x="293688" y="3135313"/>
            <a:ext cx="808037" cy="45402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rgbClr val="333399"/>
                </a:solidFill>
                <a:latin typeface="Arial" pitchFamily="34" charset="0"/>
                <a:ea typeface="黑体" pitchFamily="2" charset="-122"/>
                <a:sym typeface="Wingdings" pitchFamily="2" charset="2"/>
              </a:rPr>
              <a:t></a:t>
            </a:r>
            <a:r>
              <a:rPr kumimoji="1" lang="en-US" altLang="zh-CN" sz="2400">
                <a:solidFill>
                  <a:srgbClr val="333399"/>
                </a:solidFill>
                <a:latin typeface="Arial" pitchFamily="34" charset="0"/>
                <a:ea typeface="黑体" pitchFamily="2" charset="-122"/>
              </a:rPr>
              <a:t> </a:t>
            </a:r>
            <a:r>
              <a:rPr kumimoji="1" lang="en-US" altLang="zh-CN" sz="2400">
                <a:solidFill>
                  <a:srgbClr val="333399"/>
                </a:solidFill>
                <a:latin typeface="Arial" pitchFamily="34" charset="0"/>
                <a:ea typeface="黑体" pitchFamily="2" charset="-122"/>
                <a:sym typeface="Wingdings" pitchFamily="2" charset="2"/>
              </a:rPr>
              <a:t></a:t>
            </a:r>
          </a:p>
        </p:txBody>
      </p:sp>
      <p:sp>
        <p:nvSpPr>
          <p:cNvPr id="604212" name="Rectangle 52"/>
          <p:cNvSpPr>
            <a:spLocks noChangeArrowheads="1"/>
          </p:cNvSpPr>
          <p:nvPr/>
        </p:nvSpPr>
        <p:spPr bwMode="auto">
          <a:xfrm>
            <a:off x="258763" y="3695700"/>
            <a:ext cx="808037" cy="45402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rgbClr val="333399"/>
                </a:solidFill>
                <a:latin typeface="Arial" pitchFamily="34" charset="0"/>
                <a:ea typeface="黑体" pitchFamily="2" charset="-122"/>
                <a:sym typeface="Wingdings" pitchFamily="2" charset="2"/>
              </a:rPr>
              <a:t></a:t>
            </a:r>
            <a:r>
              <a:rPr kumimoji="1" lang="en-US" altLang="zh-CN" sz="2400">
                <a:solidFill>
                  <a:srgbClr val="333399"/>
                </a:solidFill>
                <a:latin typeface="Arial" pitchFamily="34" charset="0"/>
                <a:ea typeface="黑体" pitchFamily="2" charset="-122"/>
              </a:rPr>
              <a:t> </a:t>
            </a:r>
            <a:r>
              <a:rPr kumimoji="1" lang="en-US" altLang="zh-CN" sz="2400">
                <a:solidFill>
                  <a:srgbClr val="333399"/>
                </a:solidFill>
                <a:latin typeface="Arial" pitchFamily="34" charset="0"/>
                <a:ea typeface="黑体" pitchFamily="2" charset="-122"/>
                <a:sym typeface="Wingdings" pitchFamily="2" charset="2"/>
              </a:rPr>
              <a:t></a:t>
            </a:r>
          </a:p>
        </p:txBody>
      </p:sp>
      <p:sp>
        <p:nvSpPr>
          <p:cNvPr id="604213" name="Rectangle 53"/>
          <p:cNvSpPr>
            <a:spLocks noChangeArrowheads="1"/>
          </p:cNvSpPr>
          <p:nvPr/>
        </p:nvSpPr>
        <p:spPr bwMode="auto">
          <a:xfrm>
            <a:off x="38100" y="4292600"/>
            <a:ext cx="1519238" cy="45402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2400">
                <a:solidFill>
                  <a:srgbClr val="333399"/>
                </a:solidFill>
                <a:latin typeface="Arial" pitchFamily="34" charset="0"/>
                <a:ea typeface="黑体" pitchFamily="2" charset="-122"/>
                <a:sym typeface="Wingdings" pitchFamily="2" charset="2"/>
              </a:rPr>
              <a:t></a:t>
            </a:r>
            <a:r>
              <a:rPr kumimoji="1" lang="en-US" altLang="zh-CN" sz="2400">
                <a:solidFill>
                  <a:srgbClr val="333399"/>
                </a:solidFill>
                <a:latin typeface="Arial" pitchFamily="34" charset="0"/>
                <a:ea typeface="黑体" pitchFamily="2" charset="-122"/>
              </a:rPr>
              <a:t> </a:t>
            </a:r>
            <a:r>
              <a:rPr kumimoji="1" lang="en-US" altLang="zh-CN" sz="2400">
                <a:solidFill>
                  <a:srgbClr val="333399"/>
                </a:solidFill>
                <a:latin typeface="Arial" pitchFamily="34" charset="0"/>
                <a:ea typeface="黑体" pitchFamily="2" charset="-122"/>
                <a:sym typeface="Wingdings" pitchFamily="2" charset="2"/>
              </a:rPr>
              <a:t></a:t>
            </a:r>
            <a:r>
              <a:rPr kumimoji="1" lang="en-US" altLang="zh-CN" sz="2400">
                <a:solidFill>
                  <a:srgbClr val="333399"/>
                </a:solidFill>
                <a:latin typeface="Arial" pitchFamily="34" charset="0"/>
                <a:ea typeface="黑体" pitchFamily="2" charset="-122"/>
              </a:rPr>
              <a:t> </a:t>
            </a:r>
            <a:r>
              <a:rPr kumimoji="1" lang="en-US" altLang="zh-CN" sz="2400">
                <a:solidFill>
                  <a:srgbClr val="333399"/>
                </a:solidFill>
                <a:latin typeface="Arial" pitchFamily="34" charset="0"/>
                <a:ea typeface="黑体" pitchFamily="2" charset="-122"/>
                <a:sym typeface="Wingdings" pitchFamily="2" charset="2"/>
              </a:rPr>
              <a:t></a:t>
            </a:r>
            <a:r>
              <a:rPr kumimoji="1" lang="en-US" altLang="zh-CN" sz="2400">
                <a:solidFill>
                  <a:srgbClr val="333399"/>
                </a:solidFill>
                <a:latin typeface="Arial" pitchFamily="34" charset="0"/>
                <a:ea typeface="黑体" pitchFamily="2" charset="-122"/>
              </a:rPr>
              <a:t> </a:t>
            </a:r>
            <a:r>
              <a:rPr kumimoji="1" lang="en-US" altLang="zh-CN" sz="2400">
                <a:solidFill>
                  <a:srgbClr val="333399"/>
                </a:solidFill>
                <a:latin typeface="Arial" pitchFamily="34" charset="0"/>
                <a:ea typeface="黑体" pitchFamily="2" charset="-122"/>
                <a:sym typeface="Wingdings" pitchFamily="2" charset="2"/>
              </a:rPr>
              <a:t></a:t>
            </a:r>
          </a:p>
        </p:txBody>
      </p:sp>
      <p:sp>
        <p:nvSpPr>
          <p:cNvPr id="604215" name="Line 55"/>
          <p:cNvSpPr>
            <a:spLocks noChangeShapeType="1"/>
          </p:cNvSpPr>
          <p:nvPr/>
        </p:nvSpPr>
        <p:spPr bwMode="auto">
          <a:xfrm flipH="1" flipV="1">
            <a:off x="955675" y="3327400"/>
            <a:ext cx="3859213" cy="11113"/>
          </a:xfrm>
          <a:prstGeom prst="line">
            <a:avLst/>
          </a:prstGeom>
          <a:noFill/>
          <a:ln w="12700">
            <a:solidFill>
              <a:schemeClr val="tx1"/>
            </a:solidFill>
            <a:prstDash val="lgDash"/>
            <a:round/>
            <a:headEnd/>
            <a:tailEnd/>
          </a:ln>
          <a:effectLst/>
        </p:spPr>
        <p:txBody>
          <a:bodyPr wrap="none" anchor="ctr"/>
          <a:lstStyle/>
          <a:p>
            <a:endParaRPr lang="zh-CN" altLang="en-US"/>
          </a:p>
        </p:txBody>
      </p:sp>
      <p:sp>
        <p:nvSpPr>
          <p:cNvPr id="604216" name="Line 56"/>
          <p:cNvSpPr>
            <a:spLocks noChangeShapeType="1"/>
          </p:cNvSpPr>
          <p:nvPr/>
        </p:nvSpPr>
        <p:spPr bwMode="auto">
          <a:xfrm flipH="1">
            <a:off x="938213" y="3916363"/>
            <a:ext cx="3103562" cy="0"/>
          </a:xfrm>
          <a:prstGeom prst="line">
            <a:avLst/>
          </a:prstGeom>
          <a:noFill/>
          <a:ln w="12700">
            <a:solidFill>
              <a:schemeClr val="tx1"/>
            </a:solidFill>
            <a:prstDash val="lgDash"/>
            <a:round/>
            <a:headEnd/>
            <a:tailEnd/>
          </a:ln>
          <a:effectLst/>
        </p:spPr>
        <p:txBody>
          <a:bodyPr wrap="none" anchor="ctr"/>
          <a:lstStyle/>
          <a:p>
            <a:endParaRPr lang="zh-CN" altLang="en-US"/>
          </a:p>
        </p:txBody>
      </p:sp>
      <p:sp>
        <p:nvSpPr>
          <p:cNvPr id="604217" name="Line 57"/>
          <p:cNvSpPr>
            <a:spLocks noChangeShapeType="1"/>
          </p:cNvSpPr>
          <p:nvPr/>
        </p:nvSpPr>
        <p:spPr bwMode="auto">
          <a:xfrm flipH="1">
            <a:off x="1422400" y="4497388"/>
            <a:ext cx="1527175" cy="0"/>
          </a:xfrm>
          <a:prstGeom prst="line">
            <a:avLst/>
          </a:prstGeom>
          <a:noFill/>
          <a:ln w="12700">
            <a:solidFill>
              <a:schemeClr val="tx1"/>
            </a:solidFill>
            <a:prstDash val="lgDash"/>
            <a:round/>
            <a:headEnd/>
            <a:tailEnd/>
          </a:ln>
          <a:effectLst/>
        </p:spPr>
        <p:txBody>
          <a:bodyPr wrap="none" anchor="ctr"/>
          <a:lstStyle/>
          <a:p>
            <a:endParaRPr lang="zh-CN" altLang="en-US"/>
          </a:p>
        </p:txBody>
      </p:sp>
      <p:sp>
        <p:nvSpPr>
          <p:cNvPr id="604219" name="Rectangle 59"/>
          <p:cNvSpPr>
            <a:spLocks noChangeArrowheads="1"/>
          </p:cNvSpPr>
          <p:nvPr/>
        </p:nvSpPr>
        <p:spPr bwMode="auto">
          <a:xfrm>
            <a:off x="7856538" y="2078038"/>
            <a:ext cx="942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物理层</a:t>
            </a:r>
          </a:p>
        </p:txBody>
      </p:sp>
      <p:sp>
        <p:nvSpPr>
          <p:cNvPr id="604220" name="Rectangle 60"/>
          <p:cNvSpPr>
            <a:spLocks noChangeArrowheads="1"/>
          </p:cNvSpPr>
          <p:nvPr/>
        </p:nvSpPr>
        <p:spPr bwMode="auto">
          <a:xfrm>
            <a:off x="4787900" y="1606550"/>
            <a:ext cx="1595438" cy="868363"/>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04221" name="Line 61"/>
          <p:cNvSpPr>
            <a:spLocks noChangeShapeType="1"/>
          </p:cNvSpPr>
          <p:nvPr/>
        </p:nvSpPr>
        <p:spPr bwMode="auto">
          <a:xfrm>
            <a:off x="4791075" y="2044700"/>
            <a:ext cx="1589088" cy="0"/>
          </a:xfrm>
          <a:prstGeom prst="line">
            <a:avLst/>
          </a:prstGeom>
          <a:noFill/>
          <a:ln w="12700">
            <a:solidFill>
              <a:schemeClr val="tx1"/>
            </a:solidFill>
            <a:round/>
            <a:headEnd/>
            <a:tailEnd/>
          </a:ln>
          <a:effectLst/>
        </p:spPr>
        <p:txBody>
          <a:bodyPr wrap="none" anchor="ctr"/>
          <a:lstStyle/>
          <a:p>
            <a:endParaRPr lang="zh-CN" altLang="en-US"/>
          </a:p>
        </p:txBody>
      </p:sp>
      <p:sp>
        <p:nvSpPr>
          <p:cNvPr id="604222" name="Line 62"/>
          <p:cNvSpPr>
            <a:spLocks noChangeShapeType="1"/>
          </p:cNvSpPr>
          <p:nvPr/>
        </p:nvSpPr>
        <p:spPr bwMode="auto">
          <a:xfrm>
            <a:off x="5564188" y="2051050"/>
            <a:ext cx="0" cy="420688"/>
          </a:xfrm>
          <a:prstGeom prst="line">
            <a:avLst/>
          </a:prstGeom>
          <a:noFill/>
          <a:ln w="12700">
            <a:solidFill>
              <a:schemeClr val="tx1"/>
            </a:solidFill>
            <a:round/>
            <a:headEnd/>
            <a:tailEnd/>
          </a:ln>
          <a:effectLst/>
        </p:spPr>
        <p:txBody>
          <a:bodyPr wrap="none" anchor="ctr"/>
          <a:lstStyle/>
          <a:p>
            <a:endParaRPr lang="zh-CN" altLang="en-US"/>
          </a:p>
        </p:txBody>
      </p:sp>
      <p:sp>
        <p:nvSpPr>
          <p:cNvPr id="604223" name="Line 63"/>
          <p:cNvSpPr>
            <a:spLocks noChangeShapeType="1"/>
          </p:cNvSpPr>
          <p:nvPr/>
        </p:nvSpPr>
        <p:spPr bwMode="auto">
          <a:xfrm>
            <a:off x="4781550" y="1608138"/>
            <a:ext cx="776288" cy="431800"/>
          </a:xfrm>
          <a:prstGeom prst="line">
            <a:avLst/>
          </a:prstGeom>
          <a:noFill/>
          <a:ln w="12700">
            <a:solidFill>
              <a:schemeClr val="tx1"/>
            </a:solidFill>
            <a:round/>
            <a:headEnd/>
            <a:tailEnd/>
          </a:ln>
          <a:effectLst/>
        </p:spPr>
        <p:txBody>
          <a:bodyPr wrap="none" anchor="ctr"/>
          <a:lstStyle/>
          <a:p>
            <a:endParaRPr lang="zh-CN" altLang="en-US"/>
          </a:p>
        </p:txBody>
      </p:sp>
      <p:sp>
        <p:nvSpPr>
          <p:cNvPr id="604224" name="Line 64"/>
          <p:cNvSpPr>
            <a:spLocks noChangeShapeType="1"/>
          </p:cNvSpPr>
          <p:nvPr/>
        </p:nvSpPr>
        <p:spPr bwMode="auto">
          <a:xfrm flipV="1">
            <a:off x="5573713" y="1597025"/>
            <a:ext cx="795337" cy="454025"/>
          </a:xfrm>
          <a:prstGeom prst="line">
            <a:avLst/>
          </a:prstGeom>
          <a:noFill/>
          <a:ln w="12700">
            <a:solidFill>
              <a:schemeClr val="tx1"/>
            </a:solidFill>
            <a:round/>
            <a:headEnd/>
            <a:tailEnd/>
          </a:ln>
          <a:effectLst/>
        </p:spPr>
        <p:txBody>
          <a:bodyPr wrap="none" anchor="ctr"/>
          <a:lstStyle/>
          <a:p>
            <a:endParaRPr lang="zh-CN" altLang="en-US"/>
          </a:p>
        </p:txBody>
      </p:sp>
      <p:sp>
        <p:nvSpPr>
          <p:cNvPr id="604225" name="Rectangle 65"/>
          <p:cNvSpPr>
            <a:spLocks noChangeArrowheads="1"/>
          </p:cNvSpPr>
          <p:nvPr/>
        </p:nvSpPr>
        <p:spPr bwMode="auto">
          <a:xfrm>
            <a:off x="4770438" y="1733550"/>
            <a:ext cx="50800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DL</a:t>
            </a:r>
          </a:p>
        </p:txBody>
      </p:sp>
      <p:sp>
        <p:nvSpPr>
          <p:cNvPr id="604226" name="Rectangle 66"/>
          <p:cNvSpPr>
            <a:spLocks noChangeArrowheads="1"/>
          </p:cNvSpPr>
          <p:nvPr/>
        </p:nvSpPr>
        <p:spPr bwMode="auto">
          <a:xfrm>
            <a:off x="5381625" y="1574800"/>
            <a:ext cx="3651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R</a:t>
            </a:r>
          </a:p>
        </p:txBody>
      </p:sp>
      <p:sp>
        <p:nvSpPr>
          <p:cNvPr id="604227" name="Rectangle 67"/>
          <p:cNvSpPr>
            <a:spLocks noChangeArrowheads="1"/>
          </p:cNvSpPr>
          <p:nvPr/>
        </p:nvSpPr>
        <p:spPr bwMode="auto">
          <a:xfrm>
            <a:off x="5741988" y="1738313"/>
            <a:ext cx="606425" cy="244475"/>
          </a:xfrm>
          <a:prstGeom prst="rect">
            <a:avLst/>
          </a:prstGeom>
          <a:solidFill>
            <a:srgbClr val="FFCCFF"/>
          </a:solidFill>
          <a:ln w="12700">
            <a:noFill/>
            <a:miter lim="800000"/>
            <a:headEnd/>
            <a:tailEnd/>
          </a:ln>
          <a:effectLst/>
        </p:spPr>
        <p:txBody>
          <a:bodyPr wrap="none" anchor="ctr"/>
          <a:lstStyle/>
          <a:p>
            <a:endParaRPr lang="zh-CN" altLang="en-US"/>
          </a:p>
        </p:txBody>
      </p:sp>
      <p:sp>
        <p:nvSpPr>
          <p:cNvPr id="604228" name="Rectangle 68"/>
          <p:cNvSpPr>
            <a:spLocks noChangeArrowheads="1"/>
          </p:cNvSpPr>
          <p:nvPr/>
        </p:nvSpPr>
        <p:spPr bwMode="auto">
          <a:xfrm>
            <a:off x="5676900" y="1717675"/>
            <a:ext cx="74771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MAC</a:t>
            </a:r>
          </a:p>
        </p:txBody>
      </p:sp>
      <p:sp>
        <p:nvSpPr>
          <p:cNvPr id="604229" name="Rectangle 69"/>
          <p:cNvSpPr>
            <a:spLocks noChangeArrowheads="1"/>
          </p:cNvSpPr>
          <p:nvPr/>
        </p:nvSpPr>
        <p:spPr bwMode="auto">
          <a:xfrm>
            <a:off x="5502275" y="2078038"/>
            <a:ext cx="941388"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物理层</a:t>
            </a:r>
          </a:p>
        </p:txBody>
      </p:sp>
      <p:sp>
        <p:nvSpPr>
          <p:cNvPr id="604230" name="Rectangle 70"/>
          <p:cNvSpPr>
            <a:spLocks noChangeArrowheads="1"/>
          </p:cNvSpPr>
          <p:nvPr/>
        </p:nvSpPr>
        <p:spPr bwMode="auto">
          <a:xfrm>
            <a:off x="4718050" y="2078038"/>
            <a:ext cx="9445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物理层</a:t>
            </a:r>
          </a:p>
        </p:txBody>
      </p:sp>
      <p:sp>
        <p:nvSpPr>
          <p:cNvPr id="604231" name="Rectangle 71"/>
          <p:cNvSpPr>
            <a:spLocks noChangeArrowheads="1"/>
          </p:cNvSpPr>
          <p:nvPr/>
        </p:nvSpPr>
        <p:spPr bwMode="auto">
          <a:xfrm>
            <a:off x="2695575" y="1606550"/>
            <a:ext cx="1716088" cy="868363"/>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04232" name="Line 72"/>
          <p:cNvSpPr>
            <a:spLocks noChangeShapeType="1"/>
          </p:cNvSpPr>
          <p:nvPr/>
        </p:nvSpPr>
        <p:spPr bwMode="auto">
          <a:xfrm>
            <a:off x="2698750" y="2044700"/>
            <a:ext cx="1708150" cy="0"/>
          </a:xfrm>
          <a:prstGeom prst="line">
            <a:avLst/>
          </a:prstGeom>
          <a:noFill/>
          <a:ln w="12700">
            <a:solidFill>
              <a:schemeClr val="tx1"/>
            </a:solidFill>
            <a:round/>
            <a:headEnd/>
            <a:tailEnd/>
          </a:ln>
          <a:effectLst/>
        </p:spPr>
        <p:txBody>
          <a:bodyPr wrap="none" anchor="ctr"/>
          <a:lstStyle/>
          <a:p>
            <a:endParaRPr lang="zh-CN" altLang="en-US"/>
          </a:p>
        </p:txBody>
      </p:sp>
      <p:sp>
        <p:nvSpPr>
          <p:cNvPr id="604233" name="Line 73"/>
          <p:cNvSpPr>
            <a:spLocks noChangeShapeType="1"/>
          </p:cNvSpPr>
          <p:nvPr/>
        </p:nvSpPr>
        <p:spPr bwMode="auto">
          <a:xfrm>
            <a:off x="3530600" y="2051050"/>
            <a:ext cx="0" cy="420688"/>
          </a:xfrm>
          <a:prstGeom prst="line">
            <a:avLst/>
          </a:prstGeom>
          <a:noFill/>
          <a:ln w="12700">
            <a:solidFill>
              <a:schemeClr val="tx1"/>
            </a:solidFill>
            <a:round/>
            <a:headEnd/>
            <a:tailEnd/>
          </a:ln>
          <a:effectLst/>
        </p:spPr>
        <p:txBody>
          <a:bodyPr wrap="none" anchor="ctr"/>
          <a:lstStyle/>
          <a:p>
            <a:endParaRPr lang="zh-CN" altLang="en-US"/>
          </a:p>
        </p:txBody>
      </p:sp>
      <p:sp>
        <p:nvSpPr>
          <p:cNvPr id="604234" name="Line 74"/>
          <p:cNvSpPr>
            <a:spLocks noChangeShapeType="1"/>
          </p:cNvSpPr>
          <p:nvPr/>
        </p:nvSpPr>
        <p:spPr bwMode="auto">
          <a:xfrm>
            <a:off x="2687638" y="1608138"/>
            <a:ext cx="836612" cy="431800"/>
          </a:xfrm>
          <a:prstGeom prst="line">
            <a:avLst/>
          </a:prstGeom>
          <a:noFill/>
          <a:ln w="12700">
            <a:solidFill>
              <a:schemeClr val="tx1"/>
            </a:solidFill>
            <a:round/>
            <a:headEnd/>
            <a:tailEnd/>
          </a:ln>
          <a:effectLst/>
        </p:spPr>
        <p:txBody>
          <a:bodyPr wrap="none" anchor="ctr"/>
          <a:lstStyle/>
          <a:p>
            <a:endParaRPr lang="zh-CN" altLang="en-US"/>
          </a:p>
        </p:txBody>
      </p:sp>
      <p:sp>
        <p:nvSpPr>
          <p:cNvPr id="604235" name="Line 75"/>
          <p:cNvSpPr>
            <a:spLocks noChangeShapeType="1"/>
          </p:cNvSpPr>
          <p:nvPr/>
        </p:nvSpPr>
        <p:spPr bwMode="auto">
          <a:xfrm flipV="1">
            <a:off x="3538538" y="1597025"/>
            <a:ext cx="857250" cy="454025"/>
          </a:xfrm>
          <a:prstGeom prst="line">
            <a:avLst/>
          </a:prstGeom>
          <a:noFill/>
          <a:ln w="12700">
            <a:solidFill>
              <a:schemeClr val="tx1"/>
            </a:solidFill>
            <a:round/>
            <a:headEnd/>
            <a:tailEnd/>
          </a:ln>
          <a:effectLst/>
        </p:spPr>
        <p:txBody>
          <a:bodyPr wrap="none" anchor="ctr"/>
          <a:lstStyle/>
          <a:p>
            <a:endParaRPr lang="zh-CN" altLang="en-US"/>
          </a:p>
        </p:txBody>
      </p:sp>
      <p:sp>
        <p:nvSpPr>
          <p:cNvPr id="604236" name="Rectangle 76"/>
          <p:cNvSpPr>
            <a:spLocks noChangeArrowheads="1"/>
          </p:cNvSpPr>
          <p:nvPr/>
        </p:nvSpPr>
        <p:spPr bwMode="auto">
          <a:xfrm>
            <a:off x="3868738" y="1717675"/>
            <a:ext cx="5048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DL</a:t>
            </a:r>
          </a:p>
        </p:txBody>
      </p:sp>
      <p:sp>
        <p:nvSpPr>
          <p:cNvPr id="604237" name="Rectangle 77"/>
          <p:cNvSpPr>
            <a:spLocks noChangeArrowheads="1"/>
          </p:cNvSpPr>
          <p:nvPr/>
        </p:nvSpPr>
        <p:spPr bwMode="auto">
          <a:xfrm>
            <a:off x="3365500" y="1590675"/>
            <a:ext cx="36671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R</a:t>
            </a:r>
          </a:p>
        </p:txBody>
      </p:sp>
      <p:grpSp>
        <p:nvGrpSpPr>
          <p:cNvPr id="604238" name="Group 78"/>
          <p:cNvGrpSpPr>
            <a:grpSpLocks/>
          </p:cNvGrpSpPr>
          <p:nvPr/>
        </p:nvGrpSpPr>
        <p:grpSpPr bwMode="auto">
          <a:xfrm>
            <a:off x="2627313" y="1700213"/>
            <a:ext cx="746125" cy="393700"/>
            <a:chOff x="1713" y="1174"/>
            <a:chExt cx="411" cy="271"/>
          </a:xfrm>
        </p:grpSpPr>
        <p:sp>
          <p:nvSpPr>
            <p:cNvPr id="604239" name="Rectangle 79"/>
            <p:cNvSpPr>
              <a:spLocks noChangeArrowheads="1"/>
            </p:cNvSpPr>
            <p:nvPr/>
          </p:nvSpPr>
          <p:spPr bwMode="auto">
            <a:xfrm>
              <a:off x="1752" y="1188"/>
              <a:ext cx="360" cy="168"/>
            </a:xfrm>
            <a:prstGeom prst="rect">
              <a:avLst/>
            </a:prstGeom>
            <a:noFill/>
            <a:ln w="12700">
              <a:noFill/>
              <a:miter lim="800000"/>
              <a:headEnd/>
              <a:tailEnd/>
            </a:ln>
            <a:effectLst/>
          </p:spPr>
          <p:txBody>
            <a:bodyPr wrap="none" anchor="ctr"/>
            <a:lstStyle/>
            <a:p>
              <a:endParaRPr lang="zh-CN" altLang="en-US"/>
            </a:p>
          </p:txBody>
        </p:sp>
        <p:sp>
          <p:nvSpPr>
            <p:cNvPr id="604240" name="Rectangle 80"/>
            <p:cNvSpPr>
              <a:spLocks noChangeArrowheads="1"/>
            </p:cNvSpPr>
            <p:nvPr/>
          </p:nvSpPr>
          <p:spPr bwMode="auto">
            <a:xfrm>
              <a:off x="1713" y="1174"/>
              <a:ext cx="411" cy="27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MAC</a:t>
              </a:r>
            </a:p>
          </p:txBody>
        </p:sp>
      </p:grpSp>
      <p:sp>
        <p:nvSpPr>
          <p:cNvPr id="604241" name="Rectangle 81"/>
          <p:cNvSpPr>
            <a:spLocks noChangeArrowheads="1"/>
          </p:cNvSpPr>
          <p:nvPr/>
        </p:nvSpPr>
        <p:spPr bwMode="auto">
          <a:xfrm>
            <a:off x="3482975" y="2078038"/>
            <a:ext cx="9445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物理层</a:t>
            </a:r>
          </a:p>
        </p:txBody>
      </p:sp>
      <p:sp>
        <p:nvSpPr>
          <p:cNvPr id="604242" name="Rectangle 82"/>
          <p:cNvSpPr>
            <a:spLocks noChangeArrowheads="1"/>
          </p:cNvSpPr>
          <p:nvPr/>
        </p:nvSpPr>
        <p:spPr bwMode="auto">
          <a:xfrm>
            <a:off x="2625725" y="2078038"/>
            <a:ext cx="942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物理层</a:t>
            </a:r>
          </a:p>
        </p:txBody>
      </p:sp>
      <p:grpSp>
        <p:nvGrpSpPr>
          <p:cNvPr id="604243" name="Group 83"/>
          <p:cNvGrpSpPr>
            <a:grpSpLocks/>
          </p:cNvGrpSpPr>
          <p:nvPr/>
        </p:nvGrpSpPr>
        <p:grpSpPr bwMode="auto">
          <a:xfrm>
            <a:off x="1673225" y="2170113"/>
            <a:ext cx="904875" cy="549275"/>
            <a:chOff x="1105" y="1444"/>
            <a:chExt cx="527" cy="380"/>
          </a:xfrm>
        </p:grpSpPr>
        <p:sp>
          <p:nvSpPr>
            <p:cNvPr id="604244" name="Oval 84"/>
            <p:cNvSpPr>
              <a:spLocks noChangeArrowheads="1"/>
            </p:cNvSpPr>
            <p:nvPr/>
          </p:nvSpPr>
          <p:spPr bwMode="auto">
            <a:xfrm rot="840000">
              <a:off x="1117" y="1484"/>
              <a:ext cx="116" cy="174"/>
            </a:xfrm>
            <a:prstGeom prst="ellipse">
              <a:avLst/>
            </a:prstGeom>
            <a:solidFill>
              <a:srgbClr val="99FF66"/>
            </a:solidFill>
            <a:ln w="12700">
              <a:solidFill>
                <a:schemeClr val="tx1"/>
              </a:solidFill>
              <a:round/>
              <a:headEnd/>
              <a:tailEnd/>
            </a:ln>
            <a:effectLst/>
          </p:spPr>
          <p:txBody>
            <a:bodyPr wrap="none" anchor="ctr"/>
            <a:lstStyle/>
            <a:p>
              <a:endParaRPr lang="zh-CN" altLang="en-US"/>
            </a:p>
          </p:txBody>
        </p:sp>
        <p:sp>
          <p:nvSpPr>
            <p:cNvPr id="604245" name="Oval 85"/>
            <p:cNvSpPr>
              <a:spLocks noChangeArrowheads="1"/>
            </p:cNvSpPr>
            <p:nvPr/>
          </p:nvSpPr>
          <p:spPr bwMode="auto">
            <a:xfrm>
              <a:off x="1105" y="1620"/>
              <a:ext cx="127" cy="137"/>
            </a:xfrm>
            <a:prstGeom prst="ellipse">
              <a:avLst/>
            </a:prstGeom>
            <a:solidFill>
              <a:srgbClr val="99FF66"/>
            </a:solidFill>
            <a:ln w="12700">
              <a:solidFill>
                <a:schemeClr val="tx1"/>
              </a:solidFill>
              <a:round/>
              <a:headEnd/>
              <a:tailEnd/>
            </a:ln>
            <a:effectLst/>
          </p:spPr>
          <p:txBody>
            <a:bodyPr wrap="none" anchor="ctr"/>
            <a:lstStyle/>
            <a:p>
              <a:endParaRPr lang="zh-CN" altLang="en-US"/>
            </a:p>
          </p:txBody>
        </p:sp>
        <p:sp>
          <p:nvSpPr>
            <p:cNvPr id="604246" name="Oval 86"/>
            <p:cNvSpPr>
              <a:spLocks noChangeArrowheads="1"/>
            </p:cNvSpPr>
            <p:nvPr/>
          </p:nvSpPr>
          <p:spPr bwMode="auto">
            <a:xfrm rot="420000">
              <a:off x="1162" y="1726"/>
              <a:ext cx="340" cy="98"/>
            </a:xfrm>
            <a:prstGeom prst="ellipse">
              <a:avLst/>
            </a:prstGeom>
            <a:solidFill>
              <a:srgbClr val="99FF66"/>
            </a:solidFill>
            <a:ln w="12700">
              <a:solidFill>
                <a:schemeClr val="tx1"/>
              </a:solidFill>
              <a:round/>
              <a:headEnd/>
              <a:tailEnd/>
            </a:ln>
            <a:effectLst/>
          </p:spPr>
          <p:txBody>
            <a:bodyPr wrap="none" anchor="ctr"/>
            <a:lstStyle/>
            <a:p>
              <a:endParaRPr lang="zh-CN" altLang="en-US"/>
            </a:p>
          </p:txBody>
        </p:sp>
        <p:sp>
          <p:nvSpPr>
            <p:cNvPr id="604247" name="Oval 87"/>
            <p:cNvSpPr>
              <a:spLocks noChangeArrowheads="1"/>
            </p:cNvSpPr>
            <p:nvPr/>
          </p:nvSpPr>
          <p:spPr bwMode="auto">
            <a:xfrm>
              <a:off x="1196" y="1444"/>
              <a:ext cx="298" cy="191"/>
            </a:xfrm>
            <a:prstGeom prst="ellipse">
              <a:avLst/>
            </a:prstGeom>
            <a:solidFill>
              <a:srgbClr val="99FF66"/>
            </a:solidFill>
            <a:ln w="12700">
              <a:solidFill>
                <a:schemeClr val="tx1"/>
              </a:solidFill>
              <a:round/>
              <a:headEnd/>
              <a:tailEnd/>
            </a:ln>
            <a:effectLst/>
          </p:spPr>
          <p:txBody>
            <a:bodyPr wrap="none" anchor="ctr"/>
            <a:lstStyle/>
            <a:p>
              <a:endParaRPr lang="zh-CN" altLang="en-US"/>
            </a:p>
          </p:txBody>
        </p:sp>
        <p:sp>
          <p:nvSpPr>
            <p:cNvPr id="604248" name="Oval 88"/>
            <p:cNvSpPr>
              <a:spLocks noChangeArrowheads="1"/>
            </p:cNvSpPr>
            <p:nvPr/>
          </p:nvSpPr>
          <p:spPr bwMode="auto">
            <a:xfrm rot="20580000">
              <a:off x="1443" y="1498"/>
              <a:ext cx="189" cy="270"/>
            </a:xfrm>
            <a:prstGeom prst="ellipse">
              <a:avLst/>
            </a:prstGeom>
            <a:solidFill>
              <a:srgbClr val="99FF66"/>
            </a:solidFill>
            <a:ln w="12700">
              <a:solidFill>
                <a:schemeClr val="tx1"/>
              </a:solidFill>
              <a:round/>
              <a:headEnd/>
              <a:tailEnd/>
            </a:ln>
            <a:effectLst/>
          </p:spPr>
          <p:txBody>
            <a:bodyPr wrap="none" anchor="ctr"/>
            <a:lstStyle/>
            <a:p>
              <a:endParaRPr lang="zh-CN" altLang="en-US"/>
            </a:p>
          </p:txBody>
        </p:sp>
        <p:sp>
          <p:nvSpPr>
            <p:cNvPr id="604249" name="Oval 89"/>
            <p:cNvSpPr>
              <a:spLocks noChangeArrowheads="1"/>
            </p:cNvSpPr>
            <p:nvPr/>
          </p:nvSpPr>
          <p:spPr bwMode="auto">
            <a:xfrm>
              <a:off x="1408" y="1706"/>
              <a:ext cx="166" cy="96"/>
            </a:xfrm>
            <a:prstGeom prst="ellipse">
              <a:avLst/>
            </a:prstGeom>
            <a:solidFill>
              <a:srgbClr val="99FF66"/>
            </a:solidFill>
            <a:ln w="12700">
              <a:solidFill>
                <a:schemeClr val="tx1"/>
              </a:solidFill>
              <a:round/>
              <a:headEnd/>
              <a:tailEnd/>
            </a:ln>
            <a:effectLst/>
          </p:spPr>
          <p:txBody>
            <a:bodyPr wrap="none" anchor="ctr"/>
            <a:lstStyle/>
            <a:p>
              <a:endParaRPr lang="zh-CN" altLang="en-US"/>
            </a:p>
          </p:txBody>
        </p:sp>
        <p:sp>
          <p:nvSpPr>
            <p:cNvPr id="604250" name="Freeform 90"/>
            <p:cNvSpPr>
              <a:spLocks/>
            </p:cNvSpPr>
            <p:nvPr/>
          </p:nvSpPr>
          <p:spPr bwMode="auto">
            <a:xfrm>
              <a:off x="1172" y="1505"/>
              <a:ext cx="422" cy="309"/>
            </a:xfrm>
            <a:custGeom>
              <a:avLst/>
              <a:gdLst/>
              <a:ahLst/>
              <a:cxnLst>
                <a:cxn ang="0">
                  <a:pos x="12" y="12"/>
                </a:cxn>
                <a:cxn ang="0">
                  <a:pos x="26" y="19"/>
                </a:cxn>
                <a:cxn ang="0">
                  <a:pos x="43" y="19"/>
                </a:cxn>
                <a:cxn ang="0">
                  <a:pos x="62" y="19"/>
                </a:cxn>
                <a:cxn ang="0">
                  <a:pos x="89" y="19"/>
                </a:cxn>
                <a:cxn ang="0">
                  <a:pos x="117" y="16"/>
                </a:cxn>
                <a:cxn ang="0">
                  <a:pos x="141" y="12"/>
                </a:cxn>
                <a:cxn ang="0">
                  <a:pos x="168" y="8"/>
                </a:cxn>
                <a:cxn ang="0">
                  <a:pos x="187" y="4"/>
                </a:cxn>
                <a:cxn ang="0">
                  <a:pos x="201" y="0"/>
                </a:cxn>
                <a:cxn ang="0">
                  <a:pos x="216" y="4"/>
                </a:cxn>
                <a:cxn ang="0">
                  <a:pos x="228" y="16"/>
                </a:cxn>
                <a:cxn ang="0">
                  <a:pos x="244" y="31"/>
                </a:cxn>
                <a:cxn ang="0">
                  <a:pos x="256" y="50"/>
                </a:cxn>
                <a:cxn ang="0">
                  <a:pos x="273" y="78"/>
                </a:cxn>
                <a:cxn ang="0">
                  <a:pos x="285" y="112"/>
                </a:cxn>
                <a:cxn ang="0">
                  <a:pos x="297" y="140"/>
                </a:cxn>
                <a:cxn ang="0">
                  <a:pos x="307" y="167"/>
                </a:cxn>
                <a:cxn ang="0">
                  <a:pos x="319" y="190"/>
                </a:cxn>
                <a:cxn ang="0">
                  <a:pos x="323" y="213"/>
                </a:cxn>
                <a:cxn ang="0">
                  <a:pos x="331" y="237"/>
                </a:cxn>
                <a:cxn ang="0">
                  <a:pos x="333" y="260"/>
                </a:cxn>
                <a:cxn ang="0">
                  <a:pos x="333" y="283"/>
                </a:cxn>
                <a:cxn ang="0">
                  <a:pos x="333" y="306"/>
                </a:cxn>
                <a:cxn ang="0">
                  <a:pos x="331" y="330"/>
                </a:cxn>
                <a:cxn ang="0">
                  <a:pos x="328" y="353"/>
                </a:cxn>
                <a:cxn ang="0">
                  <a:pos x="316" y="372"/>
                </a:cxn>
                <a:cxn ang="0">
                  <a:pos x="302" y="384"/>
                </a:cxn>
                <a:cxn ang="0">
                  <a:pos x="290" y="403"/>
                </a:cxn>
                <a:cxn ang="0">
                  <a:pos x="278" y="423"/>
                </a:cxn>
                <a:cxn ang="0">
                  <a:pos x="264" y="438"/>
                </a:cxn>
                <a:cxn ang="0">
                  <a:pos x="252" y="454"/>
                </a:cxn>
                <a:cxn ang="0">
                  <a:pos x="240" y="469"/>
                </a:cxn>
                <a:cxn ang="0">
                  <a:pos x="225" y="477"/>
                </a:cxn>
                <a:cxn ang="0">
                  <a:pos x="211" y="473"/>
                </a:cxn>
                <a:cxn ang="0">
                  <a:pos x="187" y="461"/>
                </a:cxn>
                <a:cxn ang="0">
                  <a:pos x="170" y="446"/>
                </a:cxn>
                <a:cxn ang="0">
                  <a:pos x="144" y="434"/>
                </a:cxn>
                <a:cxn ang="0">
                  <a:pos x="125" y="423"/>
                </a:cxn>
                <a:cxn ang="0">
                  <a:pos x="89" y="407"/>
                </a:cxn>
                <a:cxn ang="0">
                  <a:pos x="72" y="396"/>
                </a:cxn>
                <a:cxn ang="0">
                  <a:pos x="57" y="384"/>
                </a:cxn>
                <a:cxn ang="0">
                  <a:pos x="43" y="380"/>
                </a:cxn>
                <a:cxn ang="0">
                  <a:pos x="29" y="368"/>
                </a:cxn>
                <a:cxn ang="0">
                  <a:pos x="19" y="353"/>
                </a:cxn>
                <a:cxn ang="0">
                  <a:pos x="10" y="337"/>
                </a:cxn>
                <a:cxn ang="0">
                  <a:pos x="2" y="314"/>
                </a:cxn>
                <a:cxn ang="0">
                  <a:pos x="0" y="291"/>
                </a:cxn>
                <a:cxn ang="0">
                  <a:pos x="0" y="268"/>
                </a:cxn>
                <a:cxn ang="0">
                  <a:pos x="0" y="244"/>
                </a:cxn>
                <a:cxn ang="0">
                  <a:pos x="0" y="221"/>
                </a:cxn>
                <a:cxn ang="0">
                  <a:pos x="0" y="194"/>
                </a:cxn>
                <a:cxn ang="0">
                  <a:pos x="2" y="171"/>
                </a:cxn>
                <a:cxn ang="0">
                  <a:pos x="2" y="147"/>
                </a:cxn>
                <a:cxn ang="0">
                  <a:pos x="5" y="124"/>
                </a:cxn>
                <a:cxn ang="0">
                  <a:pos x="5" y="101"/>
                </a:cxn>
                <a:cxn ang="0">
                  <a:pos x="5" y="78"/>
                </a:cxn>
                <a:cxn ang="0">
                  <a:pos x="5" y="50"/>
                </a:cxn>
                <a:cxn ang="0">
                  <a:pos x="7" y="27"/>
                </a:cxn>
              </a:cxnLst>
              <a:rect l="0" t="0" r="r" b="b"/>
              <a:pathLst>
                <a:path w="334" h="478">
                  <a:moveTo>
                    <a:pt x="5" y="12"/>
                  </a:moveTo>
                  <a:lnTo>
                    <a:pt x="12" y="12"/>
                  </a:lnTo>
                  <a:lnTo>
                    <a:pt x="19" y="19"/>
                  </a:lnTo>
                  <a:lnTo>
                    <a:pt x="26" y="19"/>
                  </a:lnTo>
                  <a:lnTo>
                    <a:pt x="34" y="19"/>
                  </a:lnTo>
                  <a:lnTo>
                    <a:pt x="43" y="19"/>
                  </a:lnTo>
                  <a:lnTo>
                    <a:pt x="53" y="19"/>
                  </a:lnTo>
                  <a:lnTo>
                    <a:pt x="62" y="19"/>
                  </a:lnTo>
                  <a:lnTo>
                    <a:pt x="79" y="19"/>
                  </a:lnTo>
                  <a:lnTo>
                    <a:pt x="89" y="19"/>
                  </a:lnTo>
                  <a:lnTo>
                    <a:pt x="108" y="19"/>
                  </a:lnTo>
                  <a:lnTo>
                    <a:pt x="117" y="16"/>
                  </a:lnTo>
                  <a:lnTo>
                    <a:pt x="125" y="12"/>
                  </a:lnTo>
                  <a:lnTo>
                    <a:pt x="141" y="12"/>
                  </a:lnTo>
                  <a:lnTo>
                    <a:pt x="158" y="8"/>
                  </a:lnTo>
                  <a:lnTo>
                    <a:pt x="168" y="8"/>
                  </a:lnTo>
                  <a:lnTo>
                    <a:pt x="177" y="4"/>
                  </a:lnTo>
                  <a:lnTo>
                    <a:pt x="187" y="4"/>
                  </a:lnTo>
                  <a:lnTo>
                    <a:pt x="194" y="0"/>
                  </a:lnTo>
                  <a:lnTo>
                    <a:pt x="201" y="0"/>
                  </a:lnTo>
                  <a:lnTo>
                    <a:pt x="208" y="0"/>
                  </a:lnTo>
                  <a:lnTo>
                    <a:pt x="216" y="4"/>
                  </a:lnTo>
                  <a:lnTo>
                    <a:pt x="220" y="16"/>
                  </a:lnTo>
                  <a:lnTo>
                    <a:pt x="228" y="16"/>
                  </a:lnTo>
                  <a:lnTo>
                    <a:pt x="235" y="23"/>
                  </a:lnTo>
                  <a:lnTo>
                    <a:pt x="244" y="31"/>
                  </a:lnTo>
                  <a:lnTo>
                    <a:pt x="254" y="39"/>
                  </a:lnTo>
                  <a:lnTo>
                    <a:pt x="256" y="50"/>
                  </a:lnTo>
                  <a:lnTo>
                    <a:pt x="264" y="62"/>
                  </a:lnTo>
                  <a:lnTo>
                    <a:pt x="273" y="78"/>
                  </a:lnTo>
                  <a:lnTo>
                    <a:pt x="278" y="105"/>
                  </a:lnTo>
                  <a:lnTo>
                    <a:pt x="285" y="112"/>
                  </a:lnTo>
                  <a:lnTo>
                    <a:pt x="292" y="128"/>
                  </a:lnTo>
                  <a:lnTo>
                    <a:pt x="297" y="140"/>
                  </a:lnTo>
                  <a:lnTo>
                    <a:pt x="302" y="151"/>
                  </a:lnTo>
                  <a:lnTo>
                    <a:pt x="307" y="167"/>
                  </a:lnTo>
                  <a:lnTo>
                    <a:pt x="314" y="178"/>
                  </a:lnTo>
                  <a:lnTo>
                    <a:pt x="319" y="190"/>
                  </a:lnTo>
                  <a:lnTo>
                    <a:pt x="321" y="202"/>
                  </a:lnTo>
                  <a:lnTo>
                    <a:pt x="323" y="213"/>
                  </a:lnTo>
                  <a:lnTo>
                    <a:pt x="326" y="225"/>
                  </a:lnTo>
                  <a:lnTo>
                    <a:pt x="331" y="237"/>
                  </a:lnTo>
                  <a:lnTo>
                    <a:pt x="331" y="248"/>
                  </a:lnTo>
                  <a:lnTo>
                    <a:pt x="333" y="260"/>
                  </a:lnTo>
                  <a:lnTo>
                    <a:pt x="333" y="271"/>
                  </a:lnTo>
                  <a:lnTo>
                    <a:pt x="333" y="283"/>
                  </a:lnTo>
                  <a:lnTo>
                    <a:pt x="333" y="295"/>
                  </a:lnTo>
                  <a:lnTo>
                    <a:pt x="333" y="306"/>
                  </a:lnTo>
                  <a:lnTo>
                    <a:pt x="333" y="318"/>
                  </a:lnTo>
                  <a:lnTo>
                    <a:pt x="331" y="330"/>
                  </a:lnTo>
                  <a:lnTo>
                    <a:pt x="331" y="341"/>
                  </a:lnTo>
                  <a:lnTo>
                    <a:pt x="328" y="353"/>
                  </a:lnTo>
                  <a:lnTo>
                    <a:pt x="321" y="361"/>
                  </a:lnTo>
                  <a:lnTo>
                    <a:pt x="316" y="372"/>
                  </a:lnTo>
                  <a:lnTo>
                    <a:pt x="309" y="376"/>
                  </a:lnTo>
                  <a:lnTo>
                    <a:pt x="302" y="384"/>
                  </a:lnTo>
                  <a:lnTo>
                    <a:pt x="295" y="392"/>
                  </a:lnTo>
                  <a:lnTo>
                    <a:pt x="290" y="403"/>
                  </a:lnTo>
                  <a:lnTo>
                    <a:pt x="283" y="411"/>
                  </a:lnTo>
                  <a:lnTo>
                    <a:pt x="278" y="423"/>
                  </a:lnTo>
                  <a:lnTo>
                    <a:pt x="271" y="430"/>
                  </a:lnTo>
                  <a:lnTo>
                    <a:pt x="264" y="438"/>
                  </a:lnTo>
                  <a:lnTo>
                    <a:pt x="259" y="450"/>
                  </a:lnTo>
                  <a:lnTo>
                    <a:pt x="252" y="454"/>
                  </a:lnTo>
                  <a:lnTo>
                    <a:pt x="247" y="465"/>
                  </a:lnTo>
                  <a:lnTo>
                    <a:pt x="240" y="469"/>
                  </a:lnTo>
                  <a:lnTo>
                    <a:pt x="232" y="477"/>
                  </a:lnTo>
                  <a:lnTo>
                    <a:pt x="225" y="477"/>
                  </a:lnTo>
                  <a:lnTo>
                    <a:pt x="218" y="477"/>
                  </a:lnTo>
                  <a:lnTo>
                    <a:pt x="211" y="473"/>
                  </a:lnTo>
                  <a:lnTo>
                    <a:pt x="204" y="469"/>
                  </a:lnTo>
                  <a:lnTo>
                    <a:pt x="187" y="461"/>
                  </a:lnTo>
                  <a:lnTo>
                    <a:pt x="177" y="454"/>
                  </a:lnTo>
                  <a:lnTo>
                    <a:pt x="170" y="446"/>
                  </a:lnTo>
                  <a:lnTo>
                    <a:pt x="151" y="442"/>
                  </a:lnTo>
                  <a:lnTo>
                    <a:pt x="144" y="434"/>
                  </a:lnTo>
                  <a:lnTo>
                    <a:pt x="134" y="427"/>
                  </a:lnTo>
                  <a:lnTo>
                    <a:pt x="125" y="423"/>
                  </a:lnTo>
                  <a:lnTo>
                    <a:pt x="105" y="411"/>
                  </a:lnTo>
                  <a:lnTo>
                    <a:pt x="89" y="407"/>
                  </a:lnTo>
                  <a:lnTo>
                    <a:pt x="81" y="399"/>
                  </a:lnTo>
                  <a:lnTo>
                    <a:pt x="72" y="396"/>
                  </a:lnTo>
                  <a:lnTo>
                    <a:pt x="65" y="392"/>
                  </a:lnTo>
                  <a:lnTo>
                    <a:pt x="57" y="384"/>
                  </a:lnTo>
                  <a:lnTo>
                    <a:pt x="50" y="384"/>
                  </a:lnTo>
                  <a:lnTo>
                    <a:pt x="43" y="380"/>
                  </a:lnTo>
                  <a:lnTo>
                    <a:pt x="36" y="376"/>
                  </a:lnTo>
                  <a:lnTo>
                    <a:pt x="29" y="368"/>
                  </a:lnTo>
                  <a:lnTo>
                    <a:pt x="22" y="365"/>
                  </a:lnTo>
                  <a:lnTo>
                    <a:pt x="19" y="353"/>
                  </a:lnTo>
                  <a:lnTo>
                    <a:pt x="12" y="349"/>
                  </a:lnTo>
                  <a:lnTo>
                    <a:pt x="10" y="337"/>
                  </a:lnTo>
                  <a:lnTo>
                    <a:pt x="5" y="326"/>
                  </a:lnTo>
                  <a:lnTo>
                    <a:pt x="2" y="314"/>
                  </a:lnTo>
                  <a:lnTo>
                    <a:pt x="2" y="302"/>
                  </a:lnTo>
                  <a:lnTo>
                    <a:pt x="0" y="291"/>
                  </a:lnTo>
                  <a:lnTo>
                    <a:pt x="0" y="279"/>
                  </a:lnTo>
                  <a:lnTo>
                    <a:pt x="0" y="268"/>
                  </a:lnTo>
                  <a:lnTo>
                    <a:pt x="0" y="256"/>
                  </a:lnTo>
                  <a:lnTo>
                    <a:pt x="0" y="244"/>
                  </a:lnTo>
                  <a:lnTo>
                    <a:pt x="0" y="233"/>
                  </a:lnTo>
                  <a:lnTo>
                    <a:pt x="0" y="221"/>
                  </a:lnTo>
                  <a:lnTo>
                    <a:pt x="0" y="209"/>
                  </a:lnTo>
                  <a:lnTo>
                    <a:pt x="0" y="194"/>
                  </a:lnTo>
                  <a:lnTo>
                    <a:pt x="0" y="182"/>
                  </a:lnTo>
                  <a:lnTo>
                    <a:pt x="2" y="171"/>
                  </a:lnTo>
                  <a:lnTo>
                    <a:pt x="2" y="159"/>
                  </a:lnTo>
                  <a:lnTo>
                    <a:pt x="2" y="147"/>
                  </a:lnTo>
                  <a:lnTo>
                    <a:pt x="5" y="136"/>
                  </a:lnTo>
                  <a:lnTo>
                    <a:pt x="5" y="124"/>
                  </a:lnTo>
                  <a:lnTo>
                    <a:pt x="5" y="112"/>
                  </a:lnTo>
                  <a:lnTo>
                    <a:pt x="5" y="101"/>
                  </a:lnTo>
                  <a:lnTo>
                    <a:pt x="5" y="89"/>
                  </a:lnTo>
                  <a:lnTo>
                    <a:pt x="5" y="78"/>
                  </a:lnTo>
                  <a:lnTo>
                    <a:pt x="5" y="62"/>
                  </a:lnTo>
                  <a:lnTo>
                    <a:pt x="5" y="50"/>
                  </a:lnTo>
                  <a:lnTo>
                    <a:pt x="5" y="39"/>
                  </a:lnTo>
                  <a:lnTo>
                    <a:pt x="7" y="27"/>
                  </a:lnTo>
                  <a:lnTo>
                    <a:pt x="5" y="12"/>
                  </a:lnTo>
                </a:path>
              </a:pathLst>
            </a:custGeom>
            <a:solidFill>
              <a:srgbClr val="99FF66"/>
            </a:solidFill>
            <a:ln w="12700" cap="rnd" cmpd="sng">
              <a:noFill/>
              <a:prstDash val="solid"/>
              <a:round/>
              <a:headEnd type="none" w="med" len="med"/>
              <a:tailEnd type="none" w="med" len="med"/>
            </a:ln>
            <a:effectLst/>
          </p:spPr>
          <p:txBody>
            <a:bodyPr/>
            <a:lstStyle/>
            <a:p>
              <a:endParaRPr lang="zh-CN" altLang="en-US"/>
            </a:p>
          </p:txBody>
        </p:sp>
      </p:grpSp>
      <p:sp>
        <p:nvSpPr>
          <p:cNvPr id="604251" name="Rectangle 91"/>
          <p:cNvSpPr>
            <a:spLocks noChangeArrowheads="1"/>
          </p:cNvSpPr>
          <p:nvPr/>
        </p:nvSpPr>
        <p:spPr bwMode="auto">
          <a:xfrm>
            <a:off x="1773238" y="2290763"/>
            <a:ext cx="6762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LAN</a:t>
            </a:r>
          </a:p>
        </p:txBody>
      </p:sp>
      <p:grpSp>
        <p:nvGrpSpPr>
          <p:cNvPr id="604252" name="Group 92"/>
          <p:cNvGrpSpPr>
            <a:grpSpLocks/>
          </p:cNvGrpSpPr>
          <p:nvPr/>
        </p:nvGrpSpPr>
        <p:grpSpPr bwMode="auto">
          <a:xfrm>
            <a:off x="6637338" y="2182813"/>
            <a:ext cx="904875" cy="549275"/>
            <a:chOff x="1105" y="1444"/>
            <a:chExt cx="527" cy="380"/>
          </a:xfrm>
        </p:grpSpPr>
        <p:sp>
          <p:nvSpPr>
            <p:cNvPr id="604253" name="Oval 93"/>
            <p:cNvSpPr>
              <a:spLocks noChangeArrowheads="1"/>
            </p:cNvSpPr>
            <p:nvPr/>
          </p:nvSpPr>
          <p:spPr bwMode="auto">
            <a:xfrm rot="840000">
              <a:off x="1117" y="1484"/>
              <a:ext cx="116" cy="174"/>
            </a:xfrm>
            <a:prstGeom prst="ellipse">
              <a:avLst/>
            </a:prstGeom>
            <a:solidFill>
              <a:srgbClr val="99FF66"/>
            </a:solidFill>
            <a:ln w="12700">
              <a:solidFill>
                <a:schemeClr val="tx1"/>
              </a:solidFill>
              <a:round/>
              <a:headEnd/>
              <a:tailEnd/>
            </a:ln>
            <a:effectLst/>
          </p:spPr>
          <p:txBody>
            <a:bodyPr wrap="none" anchor="ctr"/>
            <a:lstStyle/>
            <a:p>
              <a:endParaRPr lang="zh-CN" altLang="en-US"/>
            </a:p>
          </p:txBody>
        </p:sp>
        <p:sp>
          <p:nvSpPr>
            <p:cNvPr id="604254" name="Oval 94"/>
            <p:cNvSpPr>
              <a:spLocks noChangeArrowheads="1"/>
            </p:cNvSpPr>
            <p:nvPr/>
          </p:nvSpPr>
          <p:spPr bwMode="auto">
            <a:xfrm>
              <a:off x="1105" y="1620"/>
              <a:ext cx="127" cy="137"/>
            </a:xfrm>
            <a:prstGeom prst="ellipse">
              <a:avLst/>
            </a:prstGeom>
            <a:solidFill>
              <a:srgbClr val="99FF66"/>
            </a:solidFill>
            <a:ln w="12700">
              <a:solidFill>
                <a:schemeClr val="tx1"/>
              </a:solidFill>
              <a:round/>
              <a:headEnd/>
              <a:tailEnd/>
            </a:ln>
            <a:effectLst/>
          </p:spPr>
          <p:txBody>
            <a:bodyPr wrap="none" anchor="ctr"/>
            <a:lstStyle/>
            <a:p>
              <a:endParaRPr lang="zh-CN" altLang="en-US"/>
            </a:p>
          </p:txBody>
        </p:sp>
        <p:sp>
          <p:nvSpPr>
            <p:cNvPr id="604255" name="Oval 95"/>
            <p:cNvSpPr>
              <a:spLocks noChangeArrowheads="1"/>
            </p:cNvSpPr>
            <p:nvPr/>
          </p:nvSpPr>
          <p:spPr bwMode="auto">
            <a:xfrm rot="420000">
              <a:off x="1162" y="1726"/>
              <a:ext cx="340" cy="98"/>
            </a:xfrm>
            <a:prstGeom prst="ellipse">
              <a:avLst/>
            </a:prstGeom>
            <a:solidFill>
              <a:srgbClr val="99FF66"/>
            </a:solidFill>
            <a:ln w="12700">
              <a:solidFill>
                <a:schemeClr val="tx1"/>
              </a:solidFill>
              <a:round/>
              <a:headEnd/>
              <a:tailEnd/>
            </a:ln>
            <a:effectLst/>
          </p:spPr>
          <p:txBody>
            <a:bodyPr wrap="none" anchor="ctr"/>
            <a:lstStyle/>
            <a:p>
              <a:endParaRPr lang="zh-CN" altLang="en-US"/>
            </a:p>
          </p:txBody>
        </p:sp>
        <p:sp>
          <p:nvSpPr>
            <p:cNvPr id="604256" name="Oval 96"/>
            <p:cNvSpPr>
              <a:spLocks noChangeArrowheads="1"/>
            </p:cNvSpPr>
            <p:nvPr/>
          </p:nvSpPr>
          <p:spPr bwMode="auto">
            <a:xfrm>
              <a:off x="1196" y="1444"/>
              <a:ext cx="298" cy="191"/>
            </a:xfrm>
            <a:prstGeom prst="ellipse">
              <a:avLst/>
            </a:prstGeom>
            <a:solidFill>
              <a:srgbClr val="99FF66"/>
            </a:solidFill>
            <a:ln w="12700">
              <a:solidFill>
                <a:schemeClr val="tx1"/>
              </a:solidFill>
              <a:round/>
              <a:headEnd/>
              <a:tailEnd/>
            </a:ln>
            <a:effectLst/>
          </p:spPr>
          <p:txBody>
            <a:bodyPr wrap="none" anchor="ctr"/>
            <a:lstStyle/>
            <a:p>
              <a:endParaRPr lang="zh-CN" altLang="en-US"/>
            </a:p>
          </p:txBody>
        </p:sp>
        <p:sp>
          <p:nvSpPr>
            <p:cNvPr id="604257" name="Oval 97"/>
            <p:cNvSpPr>
              <a:spLocks noChangeArrowheads="1"/>
            </p:cNvSpPr>
            <p:nvPr/>
          </p:nvSpPr>
          <p:spPr bwMode="auto">
            <a:xfrm rot="20580000">
              <a:off x="1443" y="1498"/>
              <a:ext cx="189" cy="270"/>
            </a:xfrm>
            <a:prstGeom prst="ellipse">
              <a:avLst/>
            </a:prstGeom>
            <a:solidFill>
              <a:srgbClr val="99FF66"/>
            </a:solidFill>
            <a:ln w="12700">
              <a:solidFill>
                <a:schemeClr val="tx1"/>
              </a:solidFill>
              <a:round/>
              <a:headEnd/>
              <a:tailEnd/>
            </a:ln>
            <a:effectLst/>
          </p:spPr>
          <p:txBody>
            <a:bodyPr wrap="none" anchor="ctr"/>
            <a:lstStyle/>
            <a:p>
              <a:endParaRPr lang="zh-CN" altLang="en-US"/>
            </a:p>
          </p:txBody>
        </p:sp>
        <p:sp>
          <p:nvSpPr>
            <p:cNvPr id="604258" name="Oval 98"/>
            <p:cNvSpPr>
              <a:spLocks noChangeArrowheads="1"/>
            </p:cNvSpPr>
            <p:nvPr/>
          </p:nvSpPr>
          <p:spPr bwMode="auto">
            <a:xfrm>
              <a:off x="1408" y="1706"/>
              <a:ext cx="166" cy="96"/>
            </a:xfrm>
            <a:prstGeom prst="ellipse">
              <a:avLst/>
            </a:prstGeom>
            <a:solidFill>
              <a:srgbClr val="99FF66"/>
            </a:solidFill>
            <a:ln w="12700">
              <a:solidFill>
                <a:schemeClr val="tx1"/>
              </a:solidFill>
              <a:round/>
              <a:headEnd/>
              <a:tailEnd/>
            </a:ln>
            <a:effectLst/>
          </p:spPr>
          <p:txBody>
            <a:bodyPr wrap="none" anchor="ctr"/>
            <a:lstStyle/>
            <a:p>
              <a:endParaRPr lang="zh-CN" altLang="en-US"/>
            </a:p>
          </p:txBody>
        </p:sp>
        <p:sp>
          <p:nvSpPr>
            <p:cNvPr id="604259" name="Freeform 99"/>
            <p:cNvSpPr>
              <a:spLocks/>
            </p:cNvSpPr>
            <p:nvPr/>
          </p:nvSpPr>
          <p:spPr bwMode="auto">
            <a:xfrm>
              <a:off x="1172" y="1505"/>
              <a:ext cx="422" cy="309"/>
            </a:xfrm>
            <a:custGeom>
              <a:avLst/>
              <a:gdLst/>
              <a:ahLst/>
              <a:cxnLst>
                <a:cxn ang="0">
                  <a:pos x="12" y="12"/>
                </a:cxn>
                <a:cxn ang="0">
                  <a:pos x="26" y="19"/>
                </a:cxn>
                <a:cxn ang="0">
                  <a:pos x="43" y="19"/>
                </a:cxn>
                <a:cxn ang="0">
                  <a:pos x="62" y="19"/>
                </a:cxn>
                <a:cxn ang="0">
                  <a:pos x="89" y="19"/>
                </a:cxn>
                <a:cxn ang="0">
                  <a:pos x="117" y="16"/>
                </a:cxn>
                <a:cxn ang="0">
                  <a:pos x="141" y="12"/>
                </a:cxn>
                <a:cxn ang="0">
                  <a:pos x="168" y="8"/>
                </a:cxn>
                <a:cxn ang="0">
                  <a:pos x="187" y="4"/>
                </a:cxn>
                <a:cxn ang="0">
                  <a:pos x="201" y="0"/>
                </a:cxn>
                <a:cxn ang="0">
                  <a:pos x="216" y="4"/>
                </a:cxn>
                <a:cxn ang="0">
                  <a:pos x="228" y="16"/>
                </a:cxn>
                <a:cxn ang="0">
                  <a:pos x="244" y="31"/>
                </a:cxn>
                <a:cxn ang="0">
                  <a:pos x="256" y="50"/>
                </a:cxn>
                <a:cxn ang="0">
                  <a:pos x="273" y="78"/>
                </a:cxn>
                <a:cxn ang="0">
                  <a:pos x="285" y="112"/>
                </a:cxn>
                <a:cxn ang="0">
                  <a:pos x="297" y="140"/>
                </a:cxn>
                <a:cxn ang="0">
                  <a:pos x="307" y="167"/>
                </a:cxn>
                <a:cxn ang="0">
                  <a:pos x="319" y="190"/>
                </a:cxn>
                <a:cxn ang="0">
                  <a:pos x="323" y="213"/>
                </a:cxn>
                <a:cxn ang="0">
                  <a:pos x="331" y="237"/>
                </a:cxn>
                <a:cxn ang="0">
                  <a:pos x="333" y="260"/>
                </a:cxn>
                <a:cxn ang="0">
                  <a:pos x="333" y="283"/>
                </a:cxn>
                <a:cxn ang="0">
                  <a:pos x="333" y="306"/>
                </a:cxn>
                <a:cxn ang="0">
                  <a:pos x="331" y="330"/>
                </a:cxn>
                <a:cxn ang="0">
                  <a:pos x="328" y="353"/>
                </a:cxn>
                <a:cxn ang="0">
                  <a:pos x="316" y="372"/>
                </a:cxn>
                <a:cxn ang="0">
                  <a:pos x="302" y="384"/>
                </a:cxn>
                <a:cxn ang="0">
                  <a:pos x="290" y="403"/>
                </a:cxn>
                <a:cxn ang="0">
                  <a:pos x="278" y="423"/>
                </a:cxn>
                <a:cxn ang="0">
                  <a:pos x="264" y="438"/>
                </a:cxn>
                <a:cxn ang="0">
                  <a:pos x="252" y="454"/>
                </a:cxn>
                <a:cxn ang="0">
                  <a:pos x="240" y="469"/>
                </a:cxn>
                <a:cxn ang="0">
                  <a:pos x="225" y="477"/>
                </a:cxn>
                <a:cxn ang="0">
                  <a:pos x="211" y="473"/>
                </a:cxn>
                <a:cxn ang="0">
                  <a:pos x="187" y="461"/>
                </a:cxn>
                <a:cxn ang="0">
                  <a:pos x="170" y="446"/>
                </a:cxn>
                <a:cxn ang="0">
                  <a:pos x="144" y="434"/>
                </a:cxn>
                <a:cxn ang="0">
                  <a:pos x="125" y="423"/>
                </a:cxn>
                <a:cxn ang="0">
                  <a:pos x="89" y="407"/>
                </a:cxn>
                <a:cxn ang="0">
                  <a:pos x="72" y="396"/>
                </a:cxn>
                <a:cxn ang="0">
                  <a:pos x="57" y="384"/>
                </a:cxn>
                <a:cxn ang="0">
                  <a:pos x="43" y="380"/>
                </a:cxn>
                <a:cxn ang="0">
                  <a:pos x="29" y="368"/>
                </a:cxn>
                <a:cxn ang="0">
                  <a:pos x="19" y="353"/>
                </a:cxn>
                <a:cxn ang="0">
                  <a:pos x="10" y="337"/>
                </a:cxn>
                <a:cxn ang="0">
                  <a:pos x="2" y="314"/>
                </a:cxn>
                <a:cxn ang="0">
                  <a:pos x="0" y="291"/>
                </a:cxn>
                <a:cxn ang="0">
                  <a:pos x="0" y="268"/>
                </a:cxn>
                <a:cxn ang="0">
                  <a:pos x="0" y="244"/>
                </a:cxn>
                <a:cxn ang="0">
                  <a:pos x="0" y="221"/>
                </a:cxn>
                <a:cxn ang="0">
                  <a:pos x="0" y="194"/>
                </a:cxn>
                <a:cxn ang="0">
                  <a:pos x="2" y="171"/>
                </a:cxn>
                <a:cxn ang="0">
                  <a:pos x="2" y="147"/>
                </a:cxn>
                <a:cxn ang="0">
                  <a:pos x="5" y="124"/>
                </a:cxn>
                <a:cxn ang="0">
                  <a:pos x="5" y="101"/>
                </a:cxn>
                <a:cxn ang="0">
                  <a:pos x="5" y="78"/>
                </a:cxn>
                <a:cxn ang="0">
                  <a:pos x="5" y="50"/>
                </a:cxn>
                <a:cxn ang="0">
                  <a:pos x="7" y="27"/>
                </a:cxn>
              </a:cxnLst>
              <a:rect l="0" t="0" r="r" b="b"/>
              <a:pathLst>
                <a:path w="334" h="478">
                  <a:moveTo>
                    <a:pt x="5" y="12"/>
                  </a:moveTo>
                  <a:lnTo>
                    <a:pt x="12" y="12"/>
                  </a:lnTo>
                  <a:lnTo>
                    <a:pt x="19" y="19"/>
                  </a:lnTo>
                  <a:lnTo>
                    <a:pt x="26" y="19"/>
                  </a:lnTo>
                  <a:lnTo>
                    <a:pt x="34" y="19"/>
                  </a:lnTo>
                  <a:lnTo>
                    <a:pt x="43" y="19"/>
                  </a:lnTo>
                  <a:lnTo>
                    <a:pt x="53" y="19"/>
                  </a:lnTo>
                  <a:lnTo>
                    <a:pt x="62" y="19"/>
                  </a:lnTo>
                  <a:lnTo>
                    <a:pt x="79" y="19"/>
                  </a:lnTo>
                  <a:lnTo>
                    <a:pt x="89" y="19"/>
                  </a:lnTo>
                  <a:lnTo>
                    <a:pt x="108" y="19"/>
                  </a:lnTo>
                  <a:lnTo>
                    <a:pt x="117" y="16"/>
                  </a:lnTo>
                  <a:lnTo>
                    <a:pt x="125" y="12"/>
                  </a:lnTo>
                  <a:lnTo>
                    <a:pt x="141" y="12"/>
                  </a:lnTo>
                  <a:lnTo>
                    <a:pt x="158" y="8"/>
                  </a:lnTo>
                  <a:lnTo>
                    <a:pt x="168" y="8"/>
                  </a:lnTo>
                  <a:lnTo>
                    <a:pt x="177" y="4"/>
                  </a:lnTo>
                  <a:lnTo>
                    <a:pt x="187" y="4"/>
                  </a:lnTo>
                  <a:lnTo>
                    <a:pt x="194" y="0"/>
                  </a:lnTo>
                  <a:lnTo>
                    <a:pt x="201" y="0"/>
                  </a:lnTo>
                  <a:lnTo>
                    <a:pt x="208" y="0"/>
                  </a:lnTo>
                  <a:lnTo>
                    <a:pt x="216" y="4"/>
                  </a:lnTo>
                  <a:lnTo>
                    <a:pt x="220" y="16"/>
                  </a:lnTo>
                  <a:lnTo>
                    <a:pt x="228" y="16"/>
                  </a:lnTo>
                  <a:lnTo>
                    <a:pt x="235" y="23"/>
                  </a:lnTo>
                  <a:lnTo>
                    <a:pt x="244" y="31"/>
                  </a:lnTo>
                  <a:lnTo>
                    <a:pt x="254" y="39"/>
                  </a:lnTo>
                  <a:lnTo>
                    <a:pt x="256" y="50"/>
                  </a:lnTo>
                  <a:lnTo>
                    <a:pt x="264" y="62"/>
                  </a:lnTo>
                  <a:lnTo>
                    <a:pt x="273" y="78"/>
                  </a:lnTo>
                  <a:lnTo>
                    <a:pt x="278" y="105"/>
                  </a:lnTo>
                  <a:lnTo>
                    <a:pt x="285" y="112"/>
                  </a:lnTo>
                  <a:lnTo>
                    <a:pt x="292" y="128"/>
                  </a:lnTo>
                  <a:lnTo>
                    <a:pt x="297" y="140"/>
                  </a:lnTo>
                  <a:lnTo>
                    <a:pt x="302" y="151"/>
                  </a:lnTo>
                  <a:lnTo>
                    <a:pt x="307" y="167"/>
                  </a:lnTo>
                  <a:lnTo>
                    <a:pt x="314" y="178"/>
                  </a:lnTo>
                  <a:lnTo>
                    <a:pt x="319" y="190"/>
                  </a:lnTo>
                  <a:lnTo>
                    <a:pt x="321" y="202"/>
                  </a:lnTo>
                  <a:lnTo>
                    <a:pt x="323" y="213"/>
                  </a:lnTo>
                  <a:lnTo>
                    <a:pt x="326" y="225"/>
                  </a:lnTo>
                  <a:lnTo>
                    <a:pt x="331" y="237"/>
                  </a:lnTo>
                  <a:lnTo>
                    <a:pt x="331" y="248"/>
                  </a:lnTo>
                  <a:lnTo>
                    <a:pt x="333" y="260"/>
                  </a:lnTo>
                  <a:lnTo>
                    <a:pt x="333" y="271"/>
                  </a:lnTo>
                  <a:lnTo>
                    <a:pt x="333" y="283"/>
                  </a:lnTo>
                  <a:lnTo>
                    <a:pt x="333" y="295"/>
                  </a:lnTo>
                  <a:lnTo>
                    <a:pt x="333" y="306"/>
                  </a:lnTo>
                  <a:lnTo>
                    <a:pt x="333" y="318"/>
                  </a:lnTo>
                  <a:lnTo>
                    <a:pt x="331" y="330"/>
                  </a:lnTo>
                  <a:lnTo>
                    <a:pt x="331" y="341"/>
                  </a:lnTo>
                  <a:lnTo>
                    <a:pt x="328" y="353"/>
                  </a:lnTo>
                  <a:lnTo>
                    <a:pt x="321" y="361"/>
                  </a:lnTo>
                  <a:lnTo>
                    <a:pt x="316" y="372"/>
                  </a:lnTo>
                  <a:lnTo>
                    <a:pt x="309" y="376"/>
                  </a:lnTo>
                  <a:lnTo>
                    <a:pt x="302" y="384"/>
                  </a:lnTo>
                  <a:lnTo>
                    <a:pt x="295" y="392"/>
                  </a:lnTo>
                  <a:lnTo>
                    <a:pt x="290" y="403"/>
                  </a:lnTo>
                  <a:lnTo>
                    <a:pt x="283" y="411"/>
                  </a:lnTo>
                  <a:lnTo>
                    <a:pt x="278" y="423"/>
                  </a:lnTo>
                  <a:lnTo>
                    <a:pt x="271" y="430"/>
                  </a:lnTo>
                  <a:lnTo>
                    <a:pt x="264" y="438"/>
                  </a:lnTo>
                  <a:lnTo>
                    <a:pt x="259" y="450"/>
                  </a:lnTo>
                  <a:lnTo>
                    <a:pt x="252" y="454"/>
                  </a:lnTo>
                  <a:lnTo>
                    <a:pt x="247" y="465"/>
                  </a:lnTo>
                  <a:lnTo>
                    <a:pt x="240" y="469"/>
                  </a:lnTo>
                  <a:lnTo>
                    <a:pt x="232" y="477"/>
                  </a:lnTo>
                  <a:lnTo>
                    <a:pt x="225" y="477"/>
                  </a:lnTo>
                  <a:lnTo>
                    <a:pt x="218" y="477"/>
                  </a:lnTo>
                  <a:lnTo>
                    <a:pt x="211" y="473"/>
                  </a:lnTo>
                  <a:lnTo>
                    <a:pt x="204" y="469"/>
                  </a:lnTo>
                  <a:lnTo>
                    <a:pt x="187" y="461"/>
                  </a:lnTo>
                  <a:lnTo>
                    <a:pt x="177" y="454"/>
                  </a:lnTo>
                  <a:lnTo>
                    <a:pt x="170" y="446"/>
                  </a:lnTo>
                  <a:lnTo>
                    <a:pt x="151" y="442"/>
                  </a:lnTo>
                  <a:lnTo>
                    <a:pt x="144" y="434"/>
                  </a:lnTo>
                  <a:lnTo>
                    <a:pt x="134" y="427"/>
                  </a:lnTo>
                  <a:lnTo>
                    <a:pt x="125" y="423"/>
                  </a:lnTo>
                  <a:lnTo>
                    <a:pt x="105" y="411"/>
                  </a:lnTo>
                  <a:lnTo>
                    <a:pt x="89" y="407"/>
                  </a:lnTo>
                  <a:lnTo>
                    <a:pt x="81" y="399"/>
                  </a:lnTo>
                  <a:lnTo>
                    <a:pt x="72" y="396"/>
                  </a:lnTo>
                  <a:lnTo>
                    <a:pt x="65" y="392"/>
                  </a:lnTo>
                  <a:lnTo>
                    <a:pt x="57" y="384"/>
                  </a:lnTo>
                  <a:lnTo>
                    <a:pt x="50" y="384"/>
                  </a:lnTo>
                  <a:lnTo>
                    <a:pt x="43" y="380"/>
                  </a:lnTo>
                  <a:lnTo>
                    <a:pt x="36" y="376"/>
                  </a:lnTo>
                  <a:lnTo>
                    <a:pt x="29" y="368"/>
                  </a:lnTo>
                  <a:lnTo>
                    <a:pt x="22" y="365"/>
                  </a:lnTo>
                  <a:lnTo>
                    <a:pt x="19" y="353"/>
                  </a:lnTo>
                  <a:lnTo>
                    <a:pt x="12" y="349"/>
                  </a:lnTo>
                  <a:lnTo>
                    <a:pt x="10" y="337"/>
                  </a:lnTo>
                  <a:lnTo>
                    <a:pt x="5" y="326"/>
                  </a:lnTo>
                  <a:lnTo>
                    <a:pt x="2" y="314"/>
                  </a:lnTo>
                  <a:lnTo>
                    <a:pt x="2" y="302"/>
                  </a:lnTo>
                  <a:lnTo>
                    <a:pt x="0" y="291"/>
                  </a:lnTo>
                  <a:lnTo>
                    <a:pt x="0" y="279"/>
                  </a:lnTo>
                  <a:lnTo>
                    <a:pt x="0" y="268"/>
                  </a:lnTo>
                  <a:lnTo>
                    <a:pt x="0" y="256"/>
                  </a:lnTo>
                  <a:lnTo>
                    <a:pt x="0" y="244"/>
                  </a:lnTo>
                  <a:lnTo>
                    <a:pt x="0" y="233"/>
                  </a:lnTo>
                  <a:lnTo>
                    <a:pt x="0" y="221"/>
                  </a:lnTo>
                  <a:lnTo>
                    <a:pt x="0" y="209"/>
                  </a:lnTo>
                  <a:lnTo>
                    <a:pt x="0" y="194"/>
                  </a:lnTo>
                  <a:lnTo>
                    <a:pt x="0" y="182"/>
                  </a:lnTo>
                  <a:lnTo>
                    <a:pt x="2" y="171"/>
                  </a:lnTo>
                  <a:lnTo>
                    <a:pt x="2" y="159"/>
                  </a:lnTo>
                  <a:lnTo>
                    <a:pt x="2" y="147"/>
                  </a:lnTo>
                  <a:lnTo>
                    <a:pt x="5" y="136"/>
                  </a:lnTo>
                  <a:lnTo>
                    <a:pt x="5" y="124"/>
                  </a:lnTo>
                  <a:lnTo>
                    <a:pt x="5" y="112"/>
                  </a:lnTo>
                  <a:lnTo>
                    <a:pt x="5" y="101"/>
                  </a:lnTo>
                  <a:lnTo>
                    <a:pt x="5" y="89"/>
                  </a:lnTo>
                  <a:lnTo>
                    <a:pt x="5" y="78"/>
                  </a:lnTo>
                  <a:lnTo>
                    <a:pt x="5" y="62"/>
                  </a:lnTo>
                  <a:lnTo>
                    <a:pt x="5" y="50"/>
                  </a:lnTo>
                  <a:lnTo>
                    <a:pt x="5" y="39"/>
                  </a:lnTo>
                  <a:lnTo>
                    <a:pt x="7" y="27"/>
                  </a:lnTo>
                  <a:lnTo>
                    <a:pt x="5" y="12"/>
                  </a:lnTo>
                </a:path>
              </a:pathLst>
            </a:custGeom>
            <a:solidFill>
              <a:srgbClr val="99FF66"/>
            </a:solidFill>
            <a:ln w="12700" cap="rnd" cmpd="sng">
              <a:noFill/>
              <a:prstDash val="solid"/>
              <a:round/>
              <a:headEnd type="none" w="med" len="med"/>
              <a:tailEnd type="none" w="med" len="med"/>
            </a:ln>
            <a:effectLst/>
          </p:spPr>
          <p:txBody>
            <a:bodyPr/>
            <a:lstStyle/>
            <a:p>
              <a:endParaRPr lang="zh-CN" altLang="en-US"/>
            </a:p>
          </p:txBody>
        </p:sp>
      </p:grpSp>
      <p:sp>
        <p:nvSpPr>
          <p:cNvPr id="604260" name="Rectangle 100"/>
          <p:cNvSpPr>
            <a:spLocks noChangeArrowheads="1"/>
          </p:cNvSpPr>
          <p:nvPr/>
        </p:nvSpPr>
        <p:spPr bwMode="auto">
          <a:xfrm>
            <a:off x="6750050" y="2303463"/>
            <a:ext cx="676275" cy="39528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LAN</a:t>
            </a:r>
          </a:p>
        </p:txBody>
      </p:sp>
      <p:sp>
        <p:nvSpPr>
          <p:cNvPr id="604262" name="AutoShape 102"/>
          <p:cNvSpPr>
            <a:spLocks noChangeArrowheads="1"/>
          </p:cNvSpPr>
          <p:nvPr/>
        </p:nvSpPr>
        <p:spPr bwMode="auto">
          <a:xfrm>
            <a:off x="5580063" y="3429000"/>
            <a:ext cx="215900" cy="431800"/>
          </a:xfrm>
          <a:prstGeom prst="downArrow">
            <a:avLst>
              <a:gd name="adj1" fmla="val 50000"/>
              <a:gd name="adj2" fmla="val 50000"/>
            </a:avLst>
          </a:prstGeom>
          <a:solidFill>
            <a:srgbClr val="CCECFF"/>
          </a:solidFill>
          <a:ln w="9525" algn="ctr">
            <a:solidFill>
              <a:schemeClr val="folHlink"/>
            </a:solidFill>
            <a:miter lim="800000"/>
            <a:headEnd/>
            <a:tailEnd/>
          </a:ln>
          <a:effectLst/>
        </p:spPr>
        <p:txBody>
          <a:bodyPr wrap="none" anchor="ctr"/>
          <a:lstStyle/>
          <a:p>
            <a:endParaRPr lang="zh-CN" altLang="en-US"/>
          </a:p>
        </p:txBody>
      </p:sp>
      <p:sp>
        <p:nvSpPr>
          <p:cNvPr id="604263" name="AutoShape 103"/>
          <p:cNvSpPr>
            <a:spLocks noChangeArrowheads="1"/>
          </p:cNvSpPr>
          <p:nvPr/>
        </p:nvSpPr>
        <p:spPr bwMode="auto">
          <a:xfrm>
            <a:off x="5364163" y="4005263"/>
            <a:ext cx="215900" cy="431800"/>
          </a:xfrm>
          <a:prstGeom prst="downArrow">
            <a:avLst>
              <a:gd name="adj1" fmla="val 50000"/>
              <a:gd name="adj2" fmla="val 50000"/>
            </a:avLst>
          </a:prstGeom>
          <a:solidFill>
            <a:srgbClr val="FFFF66"/>
          </a:solidFill>
          <a:ln w="9525" algn="ctr">
            <a:solidFill>
              <a:schemeClr val="folHlink"/>
            </a:solidFill>
            <a:miter lim="800000"/>
            <a:headEnd/>
            <a:tailEnd/>
          </a:ln>
          <a:effectLst/>
        </p:spPr>
        <p:txBody>
          <a:bodyPr wrap="none" anchor="ctr"/>
          <a:lstStyle/>
          <a:p>
            <a:endParaRPr lang="zh-CN" altLang="en-US"/>
          </a:p>
        </p:txBody>
      </p:sp>
      <p:sp>
        <p:nvSpPr>
          <p:cNvPr id="604265" name="Freeform 105"/>
          <p:cNvSpPr>
            <a:spLocks/>
          </p:cNvSpPr>
          <p:nvPr/>
        </p:nvSpPr>
        <p:spPr bwMode="auto">
          <a:xfrm>
            <a:off x="1244600" y="981075"/>
            <a:ext cx="6637338" cy="1779588"/>
          </a:xfrm>
          <a:custGeom>
            <a:avLst/>
            <a:gdLst/>
            <a:ahLst/>
            <a:cxnLst>
              <a:cxn ang="0">
                <a:pos x="9" y="0"/>
              </a:cxn>
              <a:cxn ang="0">
                <a:pos x="9" y="408"/>
              </a:cxn>
              <a:cxn ang="0">
                <a:pos x="9" y="771"/>
              </a:cxn>
              <a:cxn ang="0">
                <a:pos x="28" y="1006"/>
              </a:cxn>
              <a:cxn ang="0">
                <a:pos x="180" y="1094"/>
              </a:cxn>
              <a:cxn ang="0">
                <a:pos x="824" y="1092"/>
              </a:cxn>
              <a:cxn ang="0">
                <a:pos x="1096" y="998"/>
              </a:cxn>
              <a:cxn ang="0">
                <a:pos x="1132" y="562"/>
              </a:cxn>
              <a:cxn ang="0">
                <a:pos x="1300" y="458"/>
              </a:cxn>
              <a:cxn ang="0">
                <a:pos x="1640" y="494"/>
              </a:cxn>
              <a:cxn ang="0">
                <a:pos x="1692" y="718"/>
              </a:cxn>
              <a:cxn ang="0">
                <a:pos x="1700" y="930"/>
              </a:cxn>
              <a:cxn ang="0">
                <a:pos x="1768" y="1078"/>
              </a:cxn>
              <a:cxn ang="0">
                <a:pos x="2108" y="1098"/>
              </a:cxn>
              <a:cxn ang="0">
                <a:pos x="2352" y="1038"/>
              </a:cxn>
              <a:cxn ang="0">
                <a:pos x="2412" y="598"/>
              </a:cxn>
              <a:cxn ang="0">
                <a:pos x="2520" y="462"/>
              </a:cxn>
              <a:cxn ang="0">
                <a:pos x="2956" y="478"/>
              </a:cxn>
              <a:cxn ang="0">
                <a:pos x="3024" y="690"/>
              </a:cxn>
              <a:cxn ang="0">
                <a:pos x="3112" y="1054"/>
              </a:cxn>
              <a:cxn ang="0">
                <a:pos x="3556" y="1094"/>
              </a:cxn>
              <a:cxn ang="0">
                <a:pos x="4056" y="1062"/>
              </a:cxn>
              <a:cxn ang="0">
                <a:pos x="4164" y="742"/>
              </a:cxn>
              <a:cxn ang="0">
                <a:pos x="4160" y="26"/>
              </a:cxn>
            </a:cxnLst>
            <a:rect l="0" t="0" r="r" b="b"/>
            <a:pathLst>
              <a:path w="4181" h="1121">
                <a:moveTo>
                  <a:pt x="9" y="0"/>
                </a:moveTo>
                <a:cubicBezTo>
                  <a:pt x="9" y="140"/>
                  <a:pt x="9" y="280"/>
                  <a:pt x="9" y="408"/>
                </a:cubicBezTo>
                <a:cubicBezTo>
                  <a:pt x="9" y="536"/>
                  <a:pt x="6" y="671"/>
                  <a:pt x="9" y="771"/>
                </a:cubicBezTo>
                <a:cubicBezTo>
                  <a:pt x="12" y="871"/>
                  <a:pt x="0" y="952"/>
                  <a:pt x="28" y="1006"/>
                </a:cubicBezTo>
                <a:cubicBezTo>
                  <a:pt x="56" y="1060"/>
                  <a:pt x="47" y="1080"/>
                  <a:pt x="180" y="1094"/>
                </a:cubicBezTo>
                <a:cubicBezTo>
                  <a:pt x="313" y="1108"/>
                  <a:pt x="671" y="1108"/>
                  <a:pt x="824" y="1092"/>
                </a:cubicBezTo>
                <a:cubicBezTo>
                  <a:pt x="977" y="1076"/>
                  <a:pt x="1045" y="1086"/>
                  <a:pt x="1096" y="998"/>
                </a:cubicBezTo>
                <a:cubicBezTo>
                  <a:pt x="1147" y="910"/>
                  <a:pt x="1098" y="652"/>
                  <a:pt x="1132" y="562"/>
                </a:cubicBezTo>
                <a:cubicBezTo>
                  <a:pt x="1166" y="472"/>
                  <a:pt x="1215" y="469"/>
                  <a:pt x="1300" y="458"/>
                </a:cubicBezTo>
                <a:cubicBezTo>
                  <a:pt x="1385" y="447"/>
                  <a:pt x="1575" y="451"/>
                  <a:pt x="1640" y="494"/>
                </a:cubicBezTo>
                <a:cubicBezTo>
                  <a:pt x="1705" y="537"/>
                  <a:pt x="1682" y="645"/>
                  <a:pt x="1692" y="718"/>
                </a:cubicBezTo>
                <a:cubicBezTo>
                  <a:pt x="1702" y="791"/>
                  <a:pt x="1687" y="870"/>
                  <a:pt x="1700" y="930"/>
                </a:cubicBezTo>
                <a:cubicBezTo>
                  <a:pt x="1713" y="990"/>
                  <a:pt x="1700" y="1050"/>
                  <a:pt x="1768" y="1078"/>
                </a:cubicBezTo>
                <a:cubicBezTo>
                  <a:pt x="1836" y="1106"/>
                  <a:pt x="2011" y="1105"/>
                  <a:pt x="2108" y="1098"/>
                </a:cubicBezTo>
                <a:cubicBezTo>
                  <a:pt x="2205" y="1091"/>
                  <a:pt x="2301" y="1121"/>
                  <a:pt x="2352" y="1038"/>
                </a:cubicBezTo>
                <a:cubicBezTo>
                  <a:pt x="2403" y="955"/>
                  <a:pt x="2384" y="694"/>
                  <a:pt x="2412" y="598"/>
                </a:cubicBezTo>
                <a:cubicBezTo>
                  <a:pt x="2440" y="502"/>
                  <a:pt x="2429" y="482"/>
                  <a:pt x="2520" y="462"/>
                </a:cubicBezTo>
                <a:cubicBezTo>
                  <a:pt x="2611" y="442"/>
                  <a:pt x="2872" y="440"/>
                  <a:pt x="2956" y="478"/>
                </a:cubicBezTo>
                <a:cubicBezTo>
                  <a:pt x="3040" y="516"/>
                  <a:pt x="2998" y="594"/>
                  <a:pt x="3024" y="690"/>
                </a:cubicBezTo>
                <a:cubicBezTo>
                  <a:pt x="3050" y="786"/>
                  <a:pt x="3023" y="987"/>
                  <a:pt x="3112" y="1054"/>
                </a:cubicBezTo>
                <a:cubicBezTo>
                  <a:pt x="3201" y="1121"/>
                  <a:pt x="3399" y="1093"/>
                  <a:pt x="3556" y="1094"/>
                </a:cubicBezTo>
                <a:cubicBezTo>
                  <a:pt x="3713" y="1095"/>
                  <a:pt x="3955" y="1121"/>
                  <a:pt x="4056" y="1062"/>
                </a:cubicBezTo>
                <a:cubicBezTo>
                  <a:pt x="4157" y="1003"/>
                  <a:pt x="4147" y="915"/>
                  <a:pt x="4164" y="742"/>
                </a:cubicBezTo>
                <a:cubicBezTo>
                  <a:pt x="4181" y="569"/>
                  <a:pt x="4161" y="175"/>
                  <a:pt x="4160" y="26"/>
                </a:cubicBezTo>
              </a:path>
            </a:pathLst>
          </a:custGeom>
          <a:noFill/>
          <a:ln w="76200" cmpd="sng">
            <a:solidFill>
              <a:srgbClr val="663300">
                <a:alpha val="60001"/>
              </a:srgbClr>
            </a:solidFill>
            <a:round/>
            <a:headEnd type="none" w="med" len="med"/>
            <a:tailEnd type="triangle" w="med" len="lg"/>
          </a:ln>
          <a:effectLst/>
        </p:spPr>
        <p:txBody>
          <a:bodyPr/>
          <a:lstStyle/>
          <a:p>
            <a:endParaRPr lang="zh-CN" altLang="en-US"/>
          </a:p>
        </p:txBody>
      </p:sp>
      <p:sp>
        <p:nvSpPr>
          <p:cNvPr id="604266" name="Text Box 106"/>
          <p:cNvSpPr txBox="1">
            <a:spLocks noChangeArrowheads="1"/>
          </p:cNvSpPr>
          <p:nvPr/>
        </p:nvSpPr>
        <p:spPr bwMode="auto">
          <a:xfrm>
            <a:off x="2411413" y="188913"/>
            <a:ext cx="3416300" cy="701675"/>
          </a:xfrm>
          <a:prstGeom prst="rect">
            <a:avLst/>
          </a:prstGeom>
          <a:noFill/>
          <a:ln w="9525">
            <a:noFill/>
            <a:miter lim="800000"/>
            <a:headEnd/>
            <a:tailEnd/>
          </a:ln>
          <a:effectLst/>
        </p:spPr>
        <p:txBody>
          <a:bodyPr wrap="none">
            <a:spAutoFit/>
          </a:bodyPr>
          <a:lstStyle/>
          <a:p>
            <a:r>
              <a:rPr lang="zh-CN" altLang="en-US" sz="4000">
                <a:solidFill>
                  <a:schemeClr val="folHlink"/>
                </a:solidFill>
              </a:rPr>
              <a:t>网桥存储</a:t>
            </a:r>
            <a:r>
              <a:rPr lang="en-US" altLang="zh-CN" sz="4000">
                <a:solidFill>
                  <a:schemeClr val="folHlink"/>
                </a:solidFill>
              </a:rPr>
              <a:t>-</a:t>
            </a:r>
            <a:r>
              <a:rPr lang="zh-CN" altLang="en-US" sz="4000">
                <a:solidFill>
                  <a:schemeClr val="folHlink"/>
                </a:solidFill>
              </a:rPr>
              <a:t>转发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1000"/>
                                  </p:stCondLst>
                                  <p:childTnLst>
                                    <p:anim calcmode="discrete" valueType="str">
                                      <p:cBhvr>
                                        <p:cTn id="6" dur="500" fill="hold"/>
                                        <p:tgtEl>
                                          <p:spTgt spid="60418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Freeform 2"/>
          <p:cNvSpPr>
            <a:spLocks/>
          </p:cNvSpPr>
          <p:nvPr/>
        </p:nvSpPr>
        <p:spPr bwMode="auto">
          <a:xfrm>
            <a:off x="2544763" y="3686175"/>
            <a:ext cx="249237" cy="533400"/>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611331" name="Freeform 3"/>
          <p:cNvSpPr>
            <a:spLocks/>
          </p:cNvSpPr>
          <p:nvPr/>
        </p:nvSpPr>
        <p:spPr bwMode="auto">
          <a:xfrm>
            <a:off x="5289550" y="3686175"/>
            <a:ext cx="169863" cy="531813"/>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611332" name="Line 4"/>
          <p:cNvSpPr>
            <a:spLocks noChangeShapeType="1"/>
          </p:cNvSpPr>
          <p:nvPr/>
        </p:nvSpPr>
        <p:spPr bwMode="auto">
          <a:xfrm rot="-5400000">
            <a:off x="8315326" y="3951287"/>
            <a:ext cx="533400" cy="3175"/>
          </a:xfrm>
          <a:prstGeom prst="line">
            <a:avLst/>
          </a:prstGeom>
          <a:noFill/>
          <a:ln w="28575">
            <a:solidFill>
              <a:srgbClr val="333399"/>
            </a:solidFill>
            <a:round/>
            <a:headEnd/>
            <a:tailEnd/>
          </a:ln>
          <a:effectLst/>
        </p:spPr>
        <p:txBody>
          <a:bodyPr wrap="none" anchor="ctr"/>
          <a:lstStyle/>
          <a:p>
            <a:endParaRPr lang="zh-CN" altLang="en-US"/>
          </a:p>
        </p:txBody>
      </p:sp>
      <p:sp>
        <p:nvSpPr>
          <p:cNvPr id="611333" name="Line 5"/>
          <p:cNvSpPr>
            <a:spLocks noChangeShapeType="1"/>
          </p:cNvSpPr>
          <p:nvPr/>
        </p:nvSpPr>
        <p:spPr bwMode="auto">
          <a:xfrm rot="-5400000">
            <a:off x="161926" y="3951287"/>
            <a:ext cx="533400" cy="3175"/>
          </a:xfrm>
          <a:prstGeom prst="line">
            <a:avLst/>
          </a:prstGeom>
          <a:noFill/>
          <a:ln w="28575">
            <a:solidFill>
              <a:srgbClr val="333399"/>
            </a:solidFill>
            <a:round/>
            <a:headEnd/>
            <a:tailEnd/>
          </a:ln>
          <a:effectLst/>
        </p:spPr>
        <p:txBody>
          <a:bodyPr wrap="none" anchor="ctr"/>
          <a:lstStyle/>
          <a:p>
            <a:endParaRPr lang="zh-CN" altLang="en-US"/>
          </a:p>
        </p:txBody>
      </p:sp>
      <p:sp>
        <p:nvSpPr>
          <p:cNvPr id="611334" name="Line 6"/>
          <p:cNvSpPr>
            <a:spLocks noChangeShapeType="1"/>
          </p:cNvSpPr>
          <p:nvPr/>
        </p:nvSpPr>
        <p:spPr bwMode="auto">
          <a:xfrm>
            <a:off x="192088" y="4219575"/>
            <a:ext cx="2587625" cy="0"/>
          </a:xfrm>
          <a:prstGeom prst="line">
            <a:avLst/>
          </a:prstGeom>
          <a:noFill/>
          <a:ln w="57150">
            <a:solidFill>
              <a:srgbClr val="333399"/>
            </a:solidFill>
            <a:round/>
            <a:headEnd/>
            <a:tailEnd/>
          </a:ln>
          <a:effectLst/>
        </p:spPr>
        <p:txBody>
          <a:bodyPr wrap="none" anchor="ctr"/>
          <a:lstStyle/>
          <a:p>
            <a:endParaRPr lang="zh-CN" altLang="en-US"/>
          </a:p>
        </p:txBody>
      </p:sp>
      <p:sp>
        <p:nvSpPr>
          <p:cNvPr id="611335" name="Text Box 7"/>
          <p:cNvSpPr txBox="1">
            <a:spLocks noChangeArrowheads="1"/>
          </p:cNvSpPr>
          <p:nvPr/>
        </p:nvSpPr>
        <p:spPr bwMode="auto">
          <a:xfrm>
            <a:off x="447675" y="3705225"/>
            <a:ext cx="585788" cy="366713"/>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1</a:t>
            </a:r>
            <a:endParaRPr kumimoji="1" lang="en-US" altLang="zh-CN" sz="1800">
              <a:solidFill>
                <a:srgbClr val="333399"/>
              </a:solidFill>
              <a:latin typeface="Arial" pitchFamily="34" charset="0"/>
              <a:ea typeface="黑体" pitchFamily="2" charset="-122"/>
            </a:endParaRPr>
          </a:p>
        </p:txBody>
      </p:sp>
      <p:sp>
        <p:nvSpPr>
          <p:cNvPr id="611336" name="Text Box 8"/>
          <p:cNvSpPr txBox="1">
            <a:spLocks noChangeArrowheads="1"/>
          </p:cNvSpPr>
          <p:nvPr/>
        </p:nvSpPr>
        <p:spPr bwMode="auto">
          <a:xfrm>
            <a:off x="4740275" y="3705225"/>
            <a:ext cx="585788" cy="366713"/>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5</a:t>
            </a:r>
            <a:endParaRPr kumimoji="1" lang="en-US" altLang="zh-CN" sz="1800">
              <a:solidFill>
                <a:srgbClr val="333399"/>
              </a:solidFill>
              <a:latin typeface="Arial" pitchFamily="34" charset="0"/>
              <a:ea typeface="黑体" pitchFamily="2" charset="-122"/>
            </a:endParaRPr>
          </a:p>
        </p:txBody>
      </p:sp>
      <p:sp>
        <p:nvSpPr>
          <p:cNvPr id="611337" name="Text Box 9"/>
          <p:cNvSpPr txBox="1">
            <a:spLocks noChangeArrowheads="1"/>
          </p:cNvSpPr>
          <p:nvPr/>
        </p:nvSpPr>
        <p:spPr bwMode="auto">
          <a:xfrm>
            <a:off x="3473450" y="3705225"/>
            <a:ext cx="585788" cy="366713"/>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4</a:t>
            </a:r>
            <a:endParaRPr kumimoji="1" lang="en-US" altLang="zh-CN" sz="1800">
              <a:solidFill>
                <a:srgbClr val="333399"/>
              </a:solidFill>
              <a:latin typeface="Arial" pitchFamily="34" charset="0"/>
              <a:ea typeface="黑体" pitchFamily="2" charset="-122"/>
            </a:endParaRPr>
          </a:p>
        </p:txBody>
      </p:sp>
      <p:sp>
        <p:nvSpPr>
          <p:cNvPr id="611338" name="Text Box 10"/>
          <p:cNvSpPr txBox="1">
            <a:spLocks noChangeArrowheads="1"/>
          </p:cNvSpPr>
          <p:nvPr/>
        </p:nvSpPr>
        <p:spPr bwMode="auto">
          <a:xfrm>
            <a:off x="1995488" y="3705225"/>
            <a:ext cx="585787" cy="366713"/>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3</a:t>
            </a:r>
            <a:endParaRPr kumimoji="1" lang="en-US" altLang="zh-CN" sz="1800">
              <a:solidFill>
                <a:srgbClr val="333399"/>
              </a:solidFill>
              <a:latin typeface="Arial" pitchFamily="34" charset="0"/>
              <a:ea typeface="黑体" pitchFamily="2" charset="-122"/>
            </a:endParaRPr>
          </a:p>
        </p:txBody>
      </p:sp>
      <p:sp>
        <p:nvSpPr>
          <p:cNvPr id="611339" name="Line 11"/>
          <p:cNvSpPr>
            <a:spLocks noChangeShapeType="1"/>
          </p:cNvSpPr>
          <p:nvPr/>
        </p:nvSpPr>
        <p:spPr bwMode="auto">
          <a:xfrm>
            <a:off x="5995988" y="4219575"/>
            <a:ext cx="2901950" cy="0"/>
          </a:xfrm>
          <a:prstGeom prst="line">
            <a:avLst/>
          </a:prstGeom>
          <a:noFill/>
          <a:ln w="57150">
            <a:solidFill>
              <a:srgbClr val="333399"/>
            </a:solidFill>
            <a:round/>
            <a:headEnd/>
            <a:tailEnd/>
          </a:ln>
          <a:effectLst/>
        </p:spPr>
        <p:txBody>
          <a:bodyPr wrap="none" anchor="ctr"/>
          <a:lstStyle/>
          <a:p>
            <a:endParaRPr lang="zh-CN" altLang="en-US"/>
          </a:p>
        </p:txBody>
      </p:sp>
      <p:sp>
        <p:nvSpPr>
          <p:cNvPr id="611340" name="Text Box 12"/>
          <p:cNvSpPr txBox="1">
            <a:spLocks noChangeArrowheads="1"/>
          </p:cNvSpPr>
          <p:nvPr/>
        </p:nvSpPr>
        <p:spPr bwMode="auto">
          <a:xfrm>
            <a:off x="6218238" y="3705225"/>
            <a:ext cx="585787" cy="366713"/>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6</a:t>
            </a:r>
            <a:endParaRPr kumimoji="1" lang="en-US" altLang="zh-CN" sz="1800">
              <a:solidFill>
                <a:srgbClr val="333399"/>
              </a:solidFill>
              <a:latin typeface="Arial" pitchFamily="34" charset="0"/>
              <a:ea typeface="黑体" pitchFamily="2" charset="-122"/>
            </a:endParaRPr>
          </a:p>
        </p:txBody>
      </p:sp>
      <p:sp>
        <p:nvSpPr>
          <p:cNvPr id="611341" name="Text Box 13"/>
          <p:cNvSpPr txBox="1">
            <a:spLocks noChangeArrowheads="1"/>
          </p:cNvSpPr>
          <p:nvPr/>
        </p:nvSpPr>
        <p:spPr bwMode="auto">
          <a:xfrm>
            <a:off x="34925" y="2628900"/>
            <a:ext cx="954088"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主机 </a:t>
            </a:r>
            <a:r>
              <a:rPr kumimoji="1" lang="en-US" altLang="zh-CN" sz="1800">
                <a:solidFill>
                  <a:srgbClr val="333399"/>
                </a:solidFill>
                <a:latin typeface="Arial" pitchFamily="34" charset="0"/>
                <a:ea typeface="黑体" pitchFamily="2" charset="-122"/>
              </a:rPr>
              <a:t>H</a:t>
            </a:r>
            <a:r>
              <a:rPr kumimoji="1" lang="en-US" altLang="zh-CN" sz="1800" baseline="-25000">
                <a:solidFill>
                  <a:srgbClr val="333399"/>
                </a:solidFill>
                <a:latin typeface="Arial" pitchFamily="34" charset="0"/>
                <a:ea typeface="黑体" pitchFamily="2" charset="-122"/>
              </a:rPr>
              <a:t>1</a:t>
            </a:r>
            <a:endParaRPr kumimoji="1" lang="en-US" altLang="zh-CN" sz="1800">
              <a:solidFill>
                <a:srgbClr val="333399"/>
              </a:solidFill>
              <a:latin typeface="Arial" pitchFamily="34" charset="0"/>
              <a:ea typeface="黑体" pitchFamily="2" charset="-122"/>
            </a:endParaRPr>
          </a:p>
        </p:txBody>
      </p:sp>
      <p:sp>
        <p:nvSpPr>
          <p:cNvPr id="611342" name="Text Box 14"/>
          <p:cNvSpPr txBox="1">
            <a:spLocks noChangeArrowheads="1"/>
          </p:cNvSpPr>
          <p:nvPr/>
        </p:nvSpPr>
        <p:spPr bwMode="auto">
          <a:xfrm>
            <a:off x="8113713" y="2603500"/>
            <a:ext cx="954087"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主机 </a:t>
            </a:r>
            <a:r>
              <a:rPr kumimoji="1" lang="en-US" altLang="zh-CN" sz="1800">
                <a:solidFill>
                  <a:srgbClr val="333399"/>
                </a:solidFill>
                <a:latin typeface="Arial" pitchFamily="34" charset="0"/>
                <a:ea typeface="黑体" pitchFamily="2" charset="-122"/>
              </a:rPr>
              <a:t>H</a:t>
            </a:r>
            <a:r>
              <a:rPr kumimoji="1" lang="en-US" altLang="zh-CN" sz="1800" baseline="-25000">
                <a:solidFill>
                  <a:srgbClr val="333399"/>
                </a:solidFill>
                <a:latin typeface="Arial" pitchFamily="34" charset="0"/>
                <a:ea typeface="黑体" pitchFamily="2" charset="-122"/>
              </a:rPr>
              <a:t>2</a:t>
            </a:r>
            <a:endParaRPr kumimoji="1" lang="en-US" altLang="zh-CN" sz="1800">
              <a:solidFill>
                <a:srgbClr val="333399"/>
              </a:solidFill>
              <a:latin typeface="Arial" pitchFamily="34" charset="0"/>
              <a:ea typeface="黑体" pitchFamily="2" charset="-122"/>
            </a:endParaRPr>
          </a:p>
        </p:txBody>
      </p:sp>
      <p:sp>
        <p:nvSpPr>
          <p:cNvPr id="611343" name="Line 15"/>
          <p:cNvSpPr>
            <a:spLocks noChangeShapeType="1"/>
          </p:cNvSpPr>
          <p:nvPr/>
        </p:nvSpPr>
        <p:spPr bwMode="auto">
          <a:xfrm>
            <a:off x="3251200" y="4219575"/>
            <a:ext cx="2273300" cy="0"/>
          </a:xfrm>
          <a:prstGeom prst="line">
            <a:avLst/>
          </a:prstGeom>
          <a:noFill/>
          <a:ln w="57150">
            <a:solidFill>
              <a:srgbClr val="333399"/>
            </a:solidFill>
            <a:round/>
            <a:headEnd/>
            <a:tailEnd/>
          </a:ln>
          <a:effectLst/>
        </p:spPr>
        <p:txBody>
          <a:bodyPr wrap="none" anchor="ctr"/>
          <a:lstStyle/>
          <a:p>
            <a:endParaRPr lang="zh-CN" altLang="en-US"/>
          </a:p>
        </p:txBody>
      </p:sp>
      <p:sp>
        <p:nvSpPr>
          <p:cNvPr id="611344" name="Freeform 16"/>
          <p:cNvSpPr>
            <a:spLocks/>
          </p:cNvSpPr>
          <p:nvPr/>
        </p:nvSpPr>
        <p:spPr bwMode="auto">
          <a:xfrm flipH="1">
            <a:off x="5995988" y="3686175"/>
            <a:ext cx="234950" cy="533400"/>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611345" name="Freeform 17"/>
          <p:cNvSpPr>
            <a:spLocks/>
          </p:cNvSpPr>
          <p:nvPr/>
        </p:nvSpPr>
        <p:spPr bwMode="auto">
          <a:xfrm flipH="1">
            <a:off x="3314700" y="3686175"/>
            <a:ext cx="171450" cy="534988"/>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611346" name="Text Box 18"/>
          <p:cNvSpPr txBox="1">
            <a:spLocks noChangeArrowheads="1"/>
          </p:cNvSpPr>
          <p:nvPr/>
        </p:nvSpPr>
        <p:spPr bwMode="auto">
          <a:xfrm>
            <a:off x="2514600" y="3125788"/>
            <a:ext cx="1182688"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路由器 </a:t>
            </a:r>
            <a:r>
              <a:rPr kumimoji="1" lang="en-US" altLang="zh-CN" sz="1800">
                <a:solidFill>
                  <a:srgbClr val="333399"/>
                </a:solidFill>
                <a:latin typeface="Arial" pitchFamily="34" charset="0"/>
                <a:ea typeface="黑体" pitchFamily="2" charset="-122"/>
              </a:rPr>
              <a:t>R</a:t>
            </a:r>
            <a:r>
              <a:rPr kumimoji="1" lang="en-US" altLang="zh-CN" sz="1800" baseline="-25000">
                <a:solidFill>
                  <a:srgbClr val="333399"/>
                </a:solidFill>
                <a:latin typeface="Arial" pitchFamily="34" charset="0"/>
                <a:ea typeface="黑体" pitchFamily="2" charset="-122"/>
              </a:rPr>
              <a:t>1</a:t>
            </a:r>
          </a:p>
        </p:txBody>
      </p:sp>
      <p:pic>
        <p:nvPicPr>
          <p:cNvPr id="611347" name="Picture 19"/>
          <p:cNvPicPr>
            <a:picLocks noChangeArrowheads="1"/>
          </p:cNvPicPr>
          <p:nvPr/>
        </p:nvPicPr>
        <p:blipFill>
          <a:blip r:embed="rId3"/>
          <a:srcRect/>
          <a:stretch>
            <a:fillRect/>
          </a:stretch>
        </p:blipFill>
        <p:spPr bwMode="auto">
          <a:xfrm>
            <a:off x="55563" y="2943225"/>
            <a:ext cx="855662" cy="838200"/>
          </a:xfrm>
          <a:prstGeom prst="rect">
            <a:avLst/>
          </a:prstGeom>
          <a:noFill/>
          <a:ln w="9525">
            <a:noFill/>
            <a:miter lim="800000"/>
            <a:headEnd/>
            <a:tailEnd/>
          </a:ln>
          <a:effectLst/>
        </p:spPr>
      </p:pic>
      <p:pic>
        <p:nvPicPr>
          <p:cNvPr id="611348" name="Picture 20"/>
          <p:cNvPicPr>
            <a:picLocks noChangeArrowheads="1"/>
          </p:cNvPicPr>
          <p:nvPr/>
        </p:nvPicPr>
        <p:blipFill>
          <a:blip r:embed="rId4"/>
          <a:srcRect/>
          <a:stretch>
            <a:fillRect/>
          </a:stretch>
        </p:blipFill>
        <p:spPr bwMode="auto">
          <a:xfrm>
            <a:off x="5367338" y="3432175"/>
            <a:ext cx="771525" cy="434975"/>
          </a:xfrm>
          <a:prstGeom prst="rect">
            <a:avLst/>
          </a:prstGeom>
          <a:noFill/>
          <a:ln w="12699">
            <a:noFill/>
            <a:miter lim="800000"/>
            <a:headEnd/>
            <a:tailEnd/>
          </a:ln>
          <a:effectLst/>
        </p:spPr>
      </p:pic>
      <p:pic>
        <p:nvPicPr>
          <p:cNvPr id="611349" name="Picture 21"/>
          <p:cNvPicPr>
            <a:picLocks noChangeArrowheads="1"/>
          </p:cNvPicPr>
          <p:nvPr/>
        </p:nvPicPr>
        <p:blipFill>
          <a:blip r:embed="rId3"/>
          <a:srcRect/>
          <a:stretch>
            <a:fillRect/>
          </a:stretch>
        </p:blipFill>
        <p:spPr bwMode="auto">
          <a:xfrm>
            <a:off x="8121650" y="2924175"/>
            <a:ext cx="854075" cy="838200"/>
          </a:xfrm>
          <a:prstGeom prst="rect">
            <a:avLst/>
          </a:prstGeom>
          <a:noFill/>
          <a:ln w="9525">
            <a:noFill/>
            <a:miter lim="800000"/>
            <a:headEnd/>
            <a:tailEnd/>
          </a:ln>
          <a:effectLst/>
        </p:spPr>
      </p:pic>
      <p:pic>
        <p:nvPicPr>
          <p:cNvPr id="611350" name="Picture 22"/>
          <p:cNvPicPr>
            <a:picLocks noChangeArrowheads="1"/>
          </p:cNvPicPr>
          <p:nvPr/>
        </p:nvPicPr>
        <p:blipFill>
          <a:blip r:embed="rId4"/>
          <a:srcRect/>
          <a:stretch>
            <a:fillRect/>
          </a:stretch>
        </p:blipFill>
        <p:spPr bwMode="auto">
          <a:xfrm>
            <a:off x="2636838" y="3409950"/>
            <a:ext cx="769937" cy="434975"/>
          </a:xfrm>
          <a:prstGeom prst="rect">
            <a:avLst/>
          </a:prstGeom>
          <a:noFill/>
          <a:ln w="12699">
            <a:noFill/>
            <a:miter lim="800000"/>
            <a:headEnd/>
            <a:tailEnd/>
          </a:ln>
          <a:effectLst/>
        </p:spPr>
      </p:pic>
      <p:sp>
        <p:nvSpPr>
          <p:cNvPr id="611351" name="AutoShape 23"/>
          <p:cNvSpPr>
            <a:spLocks noChangeArrowheads="1"/>
          </p:cNvSpPr>
          <p:nvPr/>
        </p:nvSpPr>
        <p:spPr bwMode="auto">
          <a:xfrm flipV="1">
            <a:off x="1401763" y="3054350"/>
            <a:ext cx="1022350" cy="327025"/>
          </a:xfrm>
          <a:prstGeom prst="wedgeRoundRectCallout">
            <a:avLst>
              <a:gd name="adj1" fmla="val -98759"/>
              <a:gd name="adj2" fmla="val -194176"/>
              <a:gd name="adj3" fmla="val 16667"/>
            </a:avLst>
          </a:prstGeom>
          <a:solidFill>
            <a:schemeClr val="bg1"/>
          </a:solidFill>
          <a:ln w="9525">
            <a:solidFill>
              <a:schemeClr val="tx1"/>
            </a:solidFill>
            <a:miter lim="800000"/>
            <a:headEnd/>
            <a:tailEnd/>
          </a:ln>
          <a:effectLst/>
        </p:spPr>
        <p:txBody>
          <a:bodyPr rot="10800000" wrap="none" anchor="ctr"/>
          <a:lstStyle/>
          <a:p>
            <a:pPr algn="ctr"/>
            <a:endParaRPr kumimoji="1" lang="zh-CN" altLang="zh-CN" sz="1800">
              <a:solidFill>
                <a:srgbClr val="333399"/>
              </a:solidFill>
              <a:latin typeface="Arial" pitchFamily="34" charset="0"/>
              <a:ea typeface="黑体" pitchFamily="2" charset="-122"/>
            </a:endParaRPr>
          </a:p>
        </p:txBody>
      </p:sp>
      <p:sp>
        <p:nvSpPr>
          <p:cNvPr id="611352" name="Text Box 24"/>
          <p:cNvSpPr txBox="1">
            <a:spLocks noChangeArrowheads="1"/>
          </p:cNvSpPr>
          <p:nvPr/>
        </p:nvSpPr>
        <p:spPr bwMode="auto">
          <a:xfrm>
            <a:off x="1362075" y="3000375"/>
            <a:ext cx="10985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硬件地址</a:t>
            </a:r>
          </a:p>
        </p:txBody>
      </p:sp>
      <p:sp>
        <p:nvSpPr>
          <p:cNvPr id="611353" name="Text Box 25"/>
          <p:cNvSpPr txBox="1">
            <a:spLocks noChangeArrowheads="1"/>
          </p:cNvSpPr>
          <p:nvPr/>
        </p:nvSpPr>
        <p:spPr bwMode="auto">
          <a:xfrm>
            <a:off x="5195888" y="3132138"/>
            <a:ext cx="1182687"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路由器 </a:t>
            </a:r>
            <a:r>
              <a:rPr kumimoji="1" lang="en-US" altLang="zh-CN" sz="1800">
                <a:solidFill>
                  <a:srgbClr val="333399"/>
                </a:solidFill>
                <a:latin typeface="Arial" pitchFamily="34" charset="0"/>
                <a:ea typeface="黑体" pitchFamily="2" charset="-122"/>
              </a:rPr>
              <a:t>R</a:t>
            </a:r>
            <a:r>
              <a:rPr kumimoji="1" lang="en-US" altLang="zh-CN" sz="1800" baseline="-25000">
                <a:solidFill>
                  <a:srgbClr val="333399"/>
                </a:solidFill>
                <a:latin typeface="Arial" pitchFamily="34" charset="0"/>
                <a:ea typeface="黑体" pitchFamily="2" charset="-122"/>
              </a:rPr>
              <a:t>2</a:t>
            </a:r>
          </a:p>
        </p:txBody>
      </p:sp>
      <p:sp>
        <p:nvSpPr>
          <p:cNvPr id="611354" name="Text Box 26"/>
          <p:cNvSpPr txBox="1">
            <a:spLocks noChangeArrowheads="1"/>
          </p:cNvSpPr>
          <p:nvPr/>
        </p:nvSpPr>
        <p:spPr bwMode="auto">
          <a:xfrm>
            <a:off x="8013700" y="3705225"/>
            <a:ext cx="585788" cy="366713"/>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2</a:t>
            </a:r>
            <a:endParaRPr kumimoji="1" lang="en-US" altLang="zh-CN" sz="1800">
              <a:solidFill>
                <a:srgbClr val="333399"/>
              </a:solidFill>
              <a:latin typeface="Arial" pitchFamily="34" charset="0"/>
              <a:ea typeface="黑体" pitchFamily="2" charset="-122"/>
            </a:endParaRPr>
          </a:p>
        </p:txBody>
      </p:sp>
      <p:sp>
        <p:nvSpPr>
          <p:cNvPr id="611355" name="Text Box 27"/>
          <p:cNvSpPr txBox="1">
            <a:spLocks noChangeArrowheads="1"/>
          </p:cNvSpPr>
          <p:nvPr/>
        </p:nvSpPr>
        <p:spPr bwMode="auto">
          <a:xfrm>
            <a:off x="239713" y="3006725"/>
            <a:ext cx="484187" cy="366713"/>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IP</a:t>
            </a:r>
            <a:r>
              <a:rPr kumimoji="1" lang="en-US" altLang="zh-CN" sz="1800" baseline="-25000">
                <a:solidFill>
                  <a:srgbClr val="333399"/>
                </a:solidFill>
                <a:latin typeface="Arial" pitchFamily="34" charset="0"/>
                <a:ea typeface="黑体" pitchFamily="2" charset="-122"/>
              </a:rPr>
              <a:t>1</a:t>
            </a:r>
            <a:endParaRPr kumimoji="1" lang="en-US" altLang="zh-CN" sz="1800">
              <a:solidFill>
                <a:srgbClr val="333399"/>
              </a:solidFill>
              <a:latin typeface="Arial" pitchFamily="34" charset="0"/>
              <a:ea typeface="黑体" pitchFamily="2" charset="-122"/>
            </a:endParaRPr>
          </a:p>
        </p:txBody>
      </p:sp>
      <p:sp>
        <p:nvSpPr>
          <p:cNvPr id="611356" name="Text Box 28"/>
          <p:cNvSpPr txBox="1">
            <a:spLocks noChangeArrowheads="1"/>
          </p:cNvSpPr>
          <p:nvPr/>
        </p:nvSpPr>
        <p:spPr bwMode="auto">
          <a:xfrm>
            <a:off x="8323263" y="2990850"/>
            <a:ext cx="484187" cy="366713"/>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IP</a:t>
            </a:r>
            <a:r>
              <a:rPr kumimoji="1" lang="en-US" altLang="zh-CN" sz="1800" baseline="-25000">
                <a:solidFill>
                  <a:srgbClr val="333399"/>
                </a:solidFill>
                <a:latin typeface="Arial" pitchFamily="34" charset="0"/>
                <a:ea typeface="黑体" pitchFamily="2" charset="-122"/>
              </a:rPr>
              <a:t>2</a:t>
            </a:r>
            <a:endParaRPr kumimoji="1" lang="en-US" altLang="zh-CN" sz="1800">
              <a:solidFill>
                <a:srgbClr val="333399"/>
              </a:solidFill>
              <a:latin typeface="Arial" pitchFamily="34" charset="0"/>
              <a:ea typeface="黑体" pitchFamily="2" charset="-122"/>
            </a:endParaRPr>
          </a:p>
        </p:txBody>
      </p:sp>
      <p:sp>
        <p:nvSpPr>
          <p:cNvPr id="611357" name="Text Box 29"/>
          <p:cNvSpPr txBox="1">
            <a:spLocks noChangeArrowheads="1"/>
          </p:cNvSpPr>
          <p:nvPr/>
        </p:nvSpPr>
        <p:spPr bwMode="auto">
          <a:xfrm>
            <a:off x="1177925" y="3824288"/>
            <a:ext cx="869950"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局域网</a:t>
            </a:r>
            <a:endParaRPr kumimoji="1" lang="zh-CN" altLang="en-US" sz="1800" baseline="-25000">
              <a:solidFill>
                <a:srgbClr val="333399"/>
              </a:solidFill>
              <a:latin typeface="Arial" pitchFamily="34" charset="0"/>
              <a:ea typeface="黑体" pitchFamily="2" charset="-122"/>
            </a:endParaRPr>
          </a:p>
        </p:txBody>
      </p:sp>
      <p:sp>
        <p:nvSpPr>
          <p:cNvPr id="611358" name="Text Box 30"/>
          <p:cNvSpPr txBox="1">
            <a:spLocks noChangeArrowheads="1"/>
          </p:cNvSpPr>
          <p:nvPr/>
        </p:nvSpPr>
        <p:spPr bwMode="auto">
          <a:xfrm>
            <a:off x="4002088" y="3824288"/>
            <a:ext cx="869950"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局域网</a:t>
            </a:r>
            <a:endParaRPr kumimoji="1" lang="zh-CN" altLang="en-US" sz="1800" baseline="-25000">
              <a:solidFill>
                <a:srgbClr val="333399"/>
              </a:solidFill>
              <a:latin typeface="Arial" pitchFamily="34" charset="0"/>
              <a:ea typeface="黑体" pitchFamily="2" charset="-122"/>
            </a:endParaRPr>
          </a:p>
        </p:txBody>
      </p:sp>
      <p:sp>
        <p:nvSpPr>
          <p:cNvPr id="611359" name="Text Box 31"/>
          <p:cNvSpPr txBox="1">
            <a:spLocks noChangeArrowheads="1"/>
          </p:cNvSpPr>
          <p:nvPr/>
        </p:nvSpPr>
        <p:spPr bwMode="auto">
          <a:xfrm>
            <a:off x="7015163" y="3824288"/>
            <a:ext cx="869950"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局域网</a:t>
            </a:r>
            <a:endParaRPr kumimoji="1" lang="zh-CN" altLang="en-US" sz="1800" baseline="-25000">
              <a:solidFill>
                <a:srgbClr val="333399"/>
              </a:solidFill>
              <a:latin typeface="Arial" pitchFamily="34" charset="0"/>
              <a:ea typeface="黑体" pitchFamily="2" charset="-122"/>
            </a:endParaRPr>
          </a:p>
        </p:txBody>
      </p:sp>
      <p:sp>
        <p:nvSpPr>
          <p:cNvPr id="611360" name="Text Box 32"/>
          <p:cNvSpPr txBox="1">
            <a:spLocks noChangeArrowheads="1"/>
          </p:cNvSpPr>
          <p:nvPr/>
        </p:nvSpPr>
        <p:spPr bwMode="auto">
          <a:xfrm>
            <a:off x="1089025" y="4737100"/>
            <a:ext cx="6359525" cy="1212850"/>
          </a:xfrm>
          <a:prstGeom prst="rect">
            <a:avLst/>
          </a:prstGeom>
          <a:solidFill>
            <a:srgbClr val="FFFF99"/>
          </a:solidFill>
          <a:ln w="9525">
            <a:solidFill>
              <a:srgbClr val="333399"/>
            </a:solidFill>
            <a:miter lim="800000"/>
            <a:headEnd/>
            <a:tailEnd/>
          </a:ln>
          <a:effectLst/>
        </p:spPr>
        <p:txBody>
          <a:bodyPr wrap="none">
            <a:spAutoFit/>
          </a:bodyPr>
          <a:lstStyle/>
          <a:p>
            <a:pPr algn="ctr">
              <a:lnSpc>
                <a:spcPct val="130000"/>
              </a:lnSpc>
            </a:pPr>
            <a:r>
              <a:rPr lang="zh-CN" altLang="en-US" sz="2800">
                <a:solidFill>
                  <a:srgbClr val="333399"/>
                </a:solidFill>
                <a:latin typeface="Arial" pitchFamily="34" charset="0"/>
                <a:ea typeface="黑体" pitchFamily="2" charset="-122"/>
              </a:rPr>
              <a:t>通信的路径</a:t>
            </a:r>
          </a:p>
          <a:p>
            <a:pPr algn="ctr">
              <a:lnSpc>
                <a:spcPct val="130000"/>
              </a:lnSpc>
              <a:spcAft>
                <a:spcPct val="30000"/>
              </a:spcAft>
            </a:pPr>
            <a:r>
              <a:rPr lang="en-US" altLang="zh-CN" sz="2800">
                <a:solidFill>
                  <a:srgbClr val="333399"/>
                </a:solidFill>
                <a:latin typeface="Arial" pitchFamily="34" charset="0"/>
                <a:ea typeface="黑体" pitchFamily="2" charset="-122"/>
              </a:rPr>
              <a:t>H</a:t>
            </a:r>
            <a:r>
              <a:rPr lang="en-US" altLang="zh-CN" sz="2800" baseline="-25000">
                <a:solidFill>
                  <a:srgbClr val="333399"/>
                </a:solidFill>
                <a:latin typeface="Arial" pitchFamily="34" charset="0"/>
                <a:ea typeface="黑体" pitchFamily="2" charset="-122"/>
              </a:rPr>
              <a:t>1</a:t>
            </a:r>
            <a:r>
              <a:rPr lang="en-US" altLang="zh-CN" sz="2800">
                <a:solidFill>
                  <a:srgbClr val="333399"/>
                </a:solidFill>
                <a:latin typeface="Arial" pitchFamily="34" charset="0"/>
                <a:ea typeface="黑体" pitchFamily="2" charset="-122"/>
              </a:rPr>
              <a:t>→</a:t>
            </a:r>
            <a:r>
              <a:rPr lang="zh-CN" altLang="en-US" sz="2800">
                <a:solidFill>
                  <a:srgbClr val="333399"/>
                </a:solidFill>
                <a:latin typeface="Arial" pitchFamily="34" charset="0"/>
                <a:ea typeface="黑体" pitchFamily="2" charset="-122"/>
              </a:rPr>
              <a:t>经过 </a:t>
            </a:r>
            <a:r>
              <a:rPr lang="en-US" altLang="zh-CN" sz="2800">
                <a:solidFill>
                  <a:srgbClr val="333399"/>
                </a:solidFill>
                <a:latin typeface="Arial" pitchFamily="34" charset="0"/>
                <a:ea typeface="黑体" pitchFamily="2" charset="-122"/>
              </a:rPr>
              <a:t>R</a:t>
            </a:r>
            <a:r>
              <a:rPr lang="en-US" altLang="zh-CN" sz="2800" baseline="-25000">
                <a:solidFill>
                  <a:srgbClr val="333399"/>
                </a:solidFill>
                <a:latin typeface="Arial" pitchFamily="34" charset="0"/>
                <a:ea typeface="黑体" pitchFamily="2" charset="-122"/>
              </a:rPr>
              <a:t>1 </a:t>
            </a:r>
            <a:r>
              <a:rPr lang="zh-CN" altLang="en-US" sz="2800">
                <a:solidFill>
                  <a:srgbClr val="333399"/>
                </a:solidFill>
                <a:latin typeface="Arial" pitchFamily="34" charset="0"/>
                <a:ea typeface="黑体" pitchFamily="2" charset="-122"/>
              </a:rPr>
              <a:t>转发→再经过 </a:t>
            </a:r>
            <a:r>
              <a:rPr lang="en-US" altLang="zh-CN" sz="2800">
                <a:solidFill>
                  <a:srgbClr val="333399"/>
                </a:solidFill>
                <a:latin typeface="Arial" pitchFamily="34" charset="0"/>
                <a:ea typeface="黑体" pitchFamily="2" charset="-122"/>
              </a:rPr>
              <a:t>R</a:t>
            </a:r>
            <a:r>
              <a:rPr lang="en-US" altLang="zh-CN" sz="2800" baseline="-25000">
                <a:solidFill>
                  <a:srgbClr val="333399"/>
                </a:solidFill>
                <a:latin typeface="Arial" pitchFamily="34" charset="0"/>
                <a:ea typeface="黑体" pitchFamily="2" charset="-122"/>
              </a:rPr>
              <a:t>2 </a:t>
            </a:r>
            <a:r>
              <a:rPr lang="zh-CN" altLang="en-US" sz="2800">
                <a:solidFill>
                  <a:srgbClr val="333399"/>
                </a:solidFill>
                <a:latin typeface="Arial" pitchFamily="34" charset="0"/>
                <a:ea typeface="黑体" pitchFamily="2" charset="-122"/>
              </a:rPr>
              <a:t>转发→</a:t>
            </a:r>
            <a:r>
              <a:rPr lang="en-US" altLang="zh-CN" sz="2800">
                <a:solidFill>
                  <a:srgbClr val="333399"/>
                </a:solidFill>
                <a:latin typeface="Arial" pitchFamily="34" charset="0"/>
                <a:ea typeface="黑体" pitchFamily="2" charset="-122"/>
              </a:rPr>
              <a:t>H</a:t>
            </a:r>
            <a:r>
              <a:rPr lang="en-US" altLang="zh-CN" sz="2800" baseline="-25000">
                <a:solidFill>
                  <a:srgbClr val="333399"/>
                </a:solidFill>
                <a:latin typeface="Arial" pitchFamily="34" charset="0"/>
                <a:ea typeface="黑体" pitchFamily="2" charset="-122"/>
              </a:rPr>
              <a:t>2</a:t>
            </a:r>
            <a:endParaRPr lang="en-US" altLang="zh-CN" sz="2800">
              <a:solidFill>
                <a:srgbClr val="333399"/>
              </a:solidFill>
              <a:latin typeface="Arial" pitchFamily="34" charset="0"/>
              <a:ea typeface="黑体" pitchFamily="2" charset="-122"/>
            </a:endParaRPr>
          </a:p>
        </p:txBody>
      </p:sp>
      <p:sp>
        <p:nvSpPr>
          <p:cNvPr id="611361" name="Arc 33"/>
          <p:cNvSpPr>
            <a:spLocks/>
          </p:cNvSpPr>
          <p:nvPr/>
        </p:nvSpPr>
        <p:spPr bwMode="auto">
          <a:xfrm rot="2655715" flipV="1">
            <a:off x="889000" y="2740025"/>
            <a:ext cx="1584325" cy="1728788"/>
          </a:xfrm>
          <a:custGeom>
            <a:avLst/>
            <a:gdLst>
              <a:gd name="G0" fmla="+- 6204 0 0"/>
              <a:gd name="G1" fmla="+- 21600 0 0"/>
              <a:gd name="G2" fmla="+- 21600 0 0"/>
              <a:gd name="T0" fmla="*/ 0 w 27804"/>
              <a:gd name="T1" fmla="*/ 910 h 26910"/>
              <a:gd name="T2" fmla="*/ 27141 w 27804"/>
              <a:gd name="T3" fmla="*/ 26910 h 26910"/>
              <a:gd name="T4" fmla="*/ 6204 w 27804"/>
              <a:gd name="T5" fmla="*/ 21600 h 26910"/>
            </a:gdLst>
            <a:ahLst/>
            <a:cxnLst>
              <a:cxn ang="0">
                <a:pos x="T0" y="T1"/>
              </a:cxn>
              <a:cxn ang="0">
                <a:pos x="T2" y="T3"/>
              </a:cxn>
              <a:cxn ang="0">
                <a:pos x="T4" y="T5"/>
              </a:cxn>
            </a:cxnLst>
            <a:rect l="0" t="0" r="r" b="b"/>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stroke="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close/>
              </a:path>
            </a:pathLst>
          </a:custGeom>
          <a:noFill/>
          <a:ln w="76200">
            <a:solidFill>
              <a:schemeClr val="hlink"/>
            </a:solidFill>
            <a:round/>
            <a:headEnd/>
            <a:tailEnd type="triangle" w="med" len="lg"/>
          </a:ln>
          <a:effectLst/>
        </p:spPr>
        <p:txBody>
          <a:bodyPr wrap="none" anchor="ctr"/>
          <a:lstStyle/>
          <a:p>
            <a:endParaRPr lang="zh-CN" altLang="en-US"/>
          </a:p>
        </p:txBody>
      </p:sp>
      <p:sp>
        <p:nvSpPr>
          <p:cNvPr id="611362" name="Arc 34"/>
          <p:cNvSpPr>
            <a:spLocks/>
          </p:cNvSpPr>
          <p:nvPr/>
        </p:nvSpPr>
        <p:spPr bwMode="auto">
          <a:xfrm rot="2655715" flipV="1">
            <a:off x="3667125" y="2706688"/>
            <a:ext cx="1584325" cy="1728787"/>
          </a:xfrm>
          <a:custGeom>
            <a:avLst/>
            <a:gdLst>
              <a:gd name="G0" fmla="+- 6204 0 0"/>
              <a:gd name="G1" fmla="+- 21600 0 0"/>
              <a:gd name="G2" fmla="+- 21600 0 0"/>
              <a:gd name="T0" fmla="*/ 0 w 27804"/>
              <a:gd name="T1" fmla="*/ 910 h 26910"/>
              <a:gd name="T2" fmla="*/ 27141 w 27804"/>
              <a:gd name="T3" fmla="*/ 26910 h 26910"/>
              <a:gd name="T4" fmla="*/ 6204 w 27804"/>
              <a:gd name="T5" fmla="*/ 21600 h 26910"/>
            </a:gdLst>
            <a:ahLst/>
            <a:cxnLst>
              <a:cxn ang="0">
                <a:pos x="T0" y="T1"/>
              </a:cxn>
              <a:cxn ang="0">
                <a:pos x="T2" y="T3"/>
              </a:cxn>
              <a:cxn ang="0">
                <a:pos x="T4" y="T5"/>
              </a:cxn>
            </a:cxnLst>
            <a:rect l="0" t="0" r="r" b="b"/>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stroke="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close/>
              </a:path>
            </a:pathLst>
          </a:custGeom>
          <a:noFill/>
          <a:ln w="76200">
            <a:solidFill>
              <a:schemeClr val="hlink"/>
            </a:solidFill>
            <a:round/>
            <a:headEnd/>
            <a:tailEnd type="triangle" w="med" len="lg"/>
          </a:ln>
          <a:effectLst/>
        </p:spPr>
        <p:txBody>
          <a:bodyPr wrap="none" anchor="ctr"/>
          <a:lstStyle/>
          <a:p>
            <a:endParaRPr lang="zh-CN" altLang="en-US"/>
          </a:p>
        </p:txBody>
      </p:sp>
      <p:sp>
        <p:nvSpPr>
          <p:cNvPr id="611363" name="Arc 35"/>
          <p:cNvSpPr>
            <a:spLocks/>
          </p:cNvSpPr>
          <p:nvPr/>
        </p:nvSpPr>
        <p:spPr bwMode="auto">
          <a:xfrm rot="2655715" flipV="1">
            <a:off x="6445250" y="2673350"/>
            <a:ext cx="1584325" cy="1728788"/>
          </a:xfrm>
          <a:custGeom>
            <a:avLst/>
            <a:gdLst>
              <a:gd name="G0" fmla="+- 6204 0 0"/>
              <a:gd name="G1" fmla="+- 21600 0 0"/>
              <a:gd name="G2" fmla="+- 21600 0 0"/>
              <a:gd name="T0" fmla="*/ 0 w 27804"/>
              <a:gd name="T1" fmla="*/ 910 h 26910"/>
              <a:gd name="T2" fmla="*/ 27141 w 27804"/>
              <a:gd name="T3" fmla="*/ 26910 h 26910"/>
              <a:gd name="T4" fmla="*/ 6204 w 27804"/>
              <a:gd name="T5" fmla="*/ 21600 h 26910"/>
            </a:gdLst>
            <a:ahLst/>
            <a:cxnLst>
              <a:cxn ang="0">
                <a:pos x="T0" y="T1"/>
              </a:cxn>
              <a:cxn ang="0">
                <a:pos x="T2" y="T3"/>
              </a:cxn>
              <a:cxn ang="0">
                <a:pos x="T4" y="T5"/>
              </a:cxn>
            </a:cxnLst>
            <a:rect l="0" t="0" r="r" b="b"/>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stroke="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close/>
              </a:path>
            </a:pathLst>
          </a:custGeom>
          <a:noFill/>
          <a:ln w="76200">
            <a:solidFill>
              <a:schemeClr val="hlink"/>
            </a:solidFill>
            <a:round/>
            <a:headEnd/>
            <a:tailEnd type="triangle" w="med" len="lg"/>
          </a:ln>
          <a:effectLst/>
        </p:spPr>
        <p:txBody>
          <a:bodyPr wrap="none" anchor="ctr"/>
          <a:lstStyle/>
          <a:p>
            <a:endParaRPr lang="zh-CN" altLang="en-US"/>
          </a:p>
        </p:txBody>
      </p:sp>
      <p:sp>
        <p:nvSpPr>
          <p:cNvPr id="611364" name="Text Box 36"/>
          <p:cNvSpPr txBox="1">
            <a:spLocks noChangeArrowheads="1"/>
          </p:cNvSpPr>
          <p:nvPr/>
        </p:nvSpPr>
        <p:spPr bwMode="auto">
          <a:xfrm>
            <a:off x="2009775" y="2446338"/>
            <a:ext cx="1971675" cy="657225"/>
          </a:xfrm>
          <a:prstGeom prst="rect">
            <a:avLst/>
          </a:prstGeom>
          <a:solidFill>
            <a:srgbClr val="FFFF99"/>
          </a:solidFill>
          <a:ln w="9525">
            <a:solidFill>
              <a:srgbClr val="333399"/>
            </a:solidFill>
            <a:miter lim="800000"/>
            <a:headEnd/>
            <a:tailEnd/>
          </a:ln>
          <a:effectLst/>
        </p:spPr>
        <p:txBody>
          <a:bodyPr wrap="none">
            <a:spAutoFit/>
          </a:bodyPr>
          <a:lstStyle/>
          <a:p>
            <a:pPr algn="ctr">
              <a:lnSpc>
                <a:spcPct val="130000"/>
              </a:lnSpc>
            </a:pPr>
            <a:r>
              <a:rPr lang="zh-CN" altLang="en-US" sz="2800">
                <a:solidFill>
                  <a:srgbClr val="333399"/>
                </a:solidFill>
                <a:latin typeface="Arial" pitchFamily="34" charset="0"/>
                <a:ea typeface="黑体" pitchFamily="2" charset="-122"/>
              </a:rPr>
              <a:t>查找路由表</a:t>
            </a:r>
          </a:p>
        </p:txBody>
      </p:sp>
      <p:sp>
        <p:nvSpPr>
          <p:cNvPr id="611365" name="Text Box 37"/>
          <p:cNvSpPr txBox="1">
            <a:spLocks noChangeArrowheads="1"/>
          </p:cNvSpPr>
          <p:nvPr/>
        </p:nvSpPr>
        <p:spPr bwMode="auto">
          <a:xfrm>
            <a:off x="4675188" y="2490788"/>
            <a:ext cx="1971675" cy="657225"/>
          </a:xfrm>
          <a:prstGeom prst="rect">
            <a:avLst/>
          </a:prstGeom>
          <a:solidFill>
            <a:srgbClr val="FFFF99"/>
          </a:solidFill>
          <a:ln w="9525">
            <a:solidFill>
              <a:srgbClr val="333399"/>
            </a:solidFill>
            <a:miter lim="800000"/>
            <a:headEnd/>
            <a:tailEnd/>
          </a:ln>
          <a:effectLst/>
        </p:spPr>
        <p:txBody>
          <a:bodyPr wrap="none">
            <a:spAutoFit/>
          </a:bodyPr>
          <a:lstStyle/>
          <a:p>
            <a:pPr algn="ctr">
              <a:lnSpc>
                <a:spcPct val="130000"/>
              </a:lnSpc>
            </a:pPr>
            <a:r>
              <a:rPr lang="zh-CN" altLang="en-US" sz="2800">
                <a:solidFill>
                  <a:srgbClr val="333399"/>
                </a:solidFill>
                <a:latin typeface="Arial" pitchFamily="34" charset="0"/>
                <a:ea typeface="黑体" pitchFamily="2" charset="-122"/>
              </a:rPr>
              <a:t>查找路由表</a:t>
            </a:r>
          </a:p>
        </p:txBody>
      </p:sp>
      <p:sp>
        <p:nvSpPr>
          <p:cNvPr id="611366" name="Text Box 38"/>
          <p:cNvSpPr txBox="1">
            <a:spLocks noChangeArrowheads="1"/>
          </p:cNvSpPr>
          <p:nvPr/>
        </p:nvSpPr>
        <p:spPr bwMode="auto">
          <a:xfrm>
            <a:off x="1958975" y="1071563"/>
            <a:ext cx="3924300" cy="701675"/>
          </a:xfrm>
          <a:prstGeom prst="rect">
            <a:avLst/>
          </a:prstGeom>
          <a:noFill/>
          <a:ln w="9525">
            <a:noFill/>
            <a:miter lim="800000"/>
            <a:headEnd/>
            <a:tailEnd/>
          </a:ln>
          <a:effectLst/>
        </p:spPr>
        <p:txBody>
          <a:bodyPr wrap="none">
            <a:spAutoFit/>
          </a:bodyPr>
          <a:lstStyle/>
          <a:p>
            <a:r>
              <a:rPr lang="zh-CN" altLang="en-US" sz="4000">
                <a:solidFill>
                  <a:schemeClr val="folHlink"/>
                </a:solidFill>
              </a:rPr>
              <a:t>路由器存储</a:t>
            </a:r>
            <a:r>
              <a:rPr lang="en-US" altLang="zh-CN" sz="4000">
                <a:solidFill>
                  <a:schemeClr val="folHlink"/>
                </a:solidFill>
              </a:rPr>
              <a:t>-</a:t>
            </a:r>
            <a:r>
              <a:rPr lang="zh-CN" altLang="en-US" sz="4000">
                <a:solidFill>
                  <a:schemeClr val="folHlink"/>
                </a:solidFill>
              </a:rPr>
              <a:t>转发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611360"/>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22" presetClass="entr" presetSubtype="8" fill="hold" grpId="0" nodeType="afterEffect">
                                  <p:stCondLst>
                                    <p:cond delay="0"/>
                                  </p:stCondLst>
                                  <p:childTnLst>
                                    <p:set>
                                      <p:cBhvr>
                                        <p:cTn id="9" dur="1" fill="hold">
                                          <p:stCondLst>
                                            <p:cond delay="0"/>
                                          </p:stCondLst>
                                        </p:cTn>
                                        <p:tgtEl>
                                          <p:spTgt spid="611361"/>
                                        </p:tgtEl>
                                        <p:attrNameLst>
                                          <p:attrName>style.visibility</p:attrName>
                                        </p:attrNameLst>
                                      </p:cBhvr>
                                      <p:to>
                                        <p:strVal val="visible"/>
                                      </p:to>
                                    </p:set>
                                    <p:animEffect transition="in" filter="wipe(left)">
                                      <p:cBhvr>
                                        <p:cTn id="10" dur="1000"/>
                                        <p:tgtEl>
                                          <p:spTgt spid="611361"/>
                                        </p:tgtEl>
                                      </p:cBhvr>
                                    </p:animEffect>
                                  </p:childTnLst>
                                </p:cTn>
                              </p:par>
                            </p:childTnLst>
                          </p:cTn>
                        </p:par>
                        <p:par>
                          <p:cTn id="11" fill="hold">
                            <p:stCondLst>
                              <p:cond delay="4000"/>
                            </p:stCondLst>
                            <p:childTnLst>
                              <p:par>
                                <p:cTn id="12" presetID="1" presetClass="exit" presetSubtype="0" fill="hold" grpId="1" nodeType="afterEffect">
                                  <p:stCondLst>
                                    <p:cond delay="500"/>
                                  </p:stCondLst>
                                  <p:childTnLst>
                                    <p:set>
                                      <p:cBhvr>
                                        <p:cTn id="13" dur="1" fill="hold">
                                          <p:stCondLst>
                                            <p:cond delay="0"/>
                                          </p:stCondLst>
                                        </p:cTn>
                                        <p:tgtEl>
                                          <p:spTgt spid="611361"/>
                                        </p:tgtEl>
                                        <p:attrNameLst>
                                          <p:attrName>style.visibility</p:attrName>
                                        </p:attrNameLst>
                                      </p:cBhvr>
                                      <p:to>
                                        <p:strVal val="hidden"/>
                                      </p:to>
                                    </p:set>
                                  </p:childTnLst>
                                </p:cTn>
                              </p:par>
                            </p:childTnLst>
                          </p:cTn>
                        </p:par>
                        <p:par>
                          <p:cTn id="14" fill="hold">
                            <p:stCondLst>
                              <p:cond delay="4500"/>
                            </p:stCondLst>
                            <p:childTnLst>
                              <p:par>
                                <p:cTn id="15" presetID="1" presetClass="entr" presetSubtype="0" fill="hold" grpId="0" nodeType="afterEffect">
                                  <p:stCondLst>
                                    <p:cond delay="500"/>
                                  </p:stCondLst>
                                  <p:childTnLst>
                                    <p:set>
                                      <p:cBhvr>
                                        <p:cTn id="16" dur="1" fill="hold">
                                          <p:stCondLst>
                                            <p:cond delay="0"/>
                                          </p:stCondLst>
                                        </p:cTn>
                                        <p:tgtEl>
                                          <p:spTgt spid="611364"/>
                                        </p:tgtEl>
                                        <p:attrNameLst>
                                          <p:attrName>style.visibility</p:attrName>
                                        </p:attrNameLst>
                                      </p:cBhvr>
                                      <p:to>
                                        <p:strVal val="visible"/>
                                      </p:to>
                                    </p:set>
                                  </p:childTnLst>
                                </p:cTn>
                              </p:par>
                            </p:childTnLst>
                          </p:cTn>
                        </p:par>
                        <p:par>
                          <p:cTn id="17" fill="hold">
                            <p:stCondLst>
                              <p:cond delay="5000"/>
                            </p:stCondLst>
                            <p:childTnLst>
                              <p:par>
                                <p:cTn id="18" presetID="1" presetClass="exit" presetSubtype="0" fill="hold" grpId="1" nodeType="afterEffect">
                                  <p:stCondLst>
                                    <p:cond delay="1000"/>
                                  </p:stCondLst>
                                  <p:childTnLst>
                                    <p:set>
                                      <p:cBhvr>
                                        <p:cTn id="19" dur="1" fill="hold">
                                          <p:stCondLst>
                                            <p:cond delay="0"/>
                                          </p:stCondLst>
                                        </p:cTn>
                                        <p:tgtEl>
                                          <p:spTgt spid="611364"/>
                                        </p:tgtEl>
                                        <p:attrNameLst>
                                          <p:attrName>style.visibility</p:attrName>
                                        </p:attrNameLst>
                                      </p:cBhvr>
                                      <p:to>
                                        <p:strVal val="hidden"/>
                                      </p:to>
                                    </p:set>
                                  </p:childTnLst>
                                </p:cTn>
                              </p:par>
                            </p:childTnLst>
                          </p:cTn>
                        </p:par>
                        <p:par>
                          <p:cTn id="20" fill="hold">
                            <p:stCondLst>
                              <p:cond delay="6000"/>
                            </p:stCondLst>
                            <p:childTnLst>
                              <p:par>
                                <p:cTn id="21" presetID="22" presetClass="entr" presetSubtype="8" fill="hold" grpId="0" nodeType="afterEffect">
                                  <p:stCondLst>
                                    <p:cond delay="0"/>
                                  </p:stCondLst>
                                  <p:childTnLst>
                                    <p:set>
                                      <p:cBhvr>
                                        <p:cTn id="22" dur="1" fill="hold">
                                          <p:stCondLst>
                                            <p:cond delay="0"/>
                                          </p:stCondLst>
                                        </p:cTn>
                                        <p:tgtEl>
                                          <p:spTgt spid="611362"/>
                                        </p:tgtEl>
                                        <p:attrNameLst>
                                          <p:attrName>style.visibility</p:attrName>
                                        </p:attrNameLst>
                                      </p:cBhvr>
                                      <p:to>
                                        <p:strVal val="visible"/>
                                      </p:to>
                                    </p:set>
                                    <p:animEffect transition="in" filter="wipe(left)">
                                      <p:cBhvr>
                                        <p:cTn id="23" dur="1000"/>
                                        <p:tgtEl>
                                          <p:spTgt spid="611362"/>
                                        </p:tgtEl>
                                      </p:cBhvr>
                                    </p:animEffect>
                                  </p:childTnLst>
                                </p:cTn>
                              </p:par>
                            </p:childTnLst>
                          </p:cTn>
                        </p:par>
                        <p:par>
                          <p:cTn id="24" fill="hold">
                            <p:stCondLst>
                              <p:cond delay="7000"/>
                            </p:stCondLst>
                            <p:childTnLst>
                              <p:par>
                                <p:cTn id="25" presetID="1" presetClass="exit" presetSubtype="0" fill="hold" grpId="1" nodeType="afterEffect">
                                  <p:stCondLst>
                                    <p:cond delay="500"/>
                                  </p:stCondLst>
                                  <p:childTnLst>
                                    <p:set>
                                      <p:cBhvr>
                                        <p:cTn id="26" dur="1" fill="hold">
                                          <p:stCondLst>
                                            <p:cond delay="0"/>
                                          </p:stCondLst>
                                        </p:cTn>
                                        <p:tgtEl>
                                          <p:spTgt spid="611362"/>
                                        </p:tgtEl>
                                        <p:attrNameLst>
                                          <p:attrName>style.visibility</p:attrName>
                                        </p:attrNameLst>
                                      </p:cBhvr>
                                      <p:to>
                                        <p:strVal val="hidden"/>
                                      </p:to>
                                    </p:set>
                                  </p:childTnLst>
                                </p:cTn>
                              </p:par>
                            </p:childTnLst>
                          </p:cTn>
                        </p:par>
                        <p:par>
                          <p:cTn id="27" fill="hold">
                            <p:stCondLst>
                              <p:cond delay="7500"/>
                            </p:stCondLst>
                            <p:childTnLst>
                              <p:par>
                                <p:cTn id="28" presetID="1" presetClass="entr" presetSubtype="0" fill="hold" grpId="0" nodeType="afterEffect">
                                  <p:stCondLst>
                                    <p:cond delay="500"/>
                                  </p:stCondLst>
                                  <p:childTnLst>
                                    <p:set>
                                      <p:cBhvr>
                                        <p:cTn id="29" dur="1" fill="hold">
                                          <p:stCondLst>
                                            <p:cond delay="0"/>
                                          </p:stCondLst>
                                        </p:cTn>
                                        <p:tgtEl>
                                          <p:spTgt spid="611365"/>
                                        </p:tgtEl>
                                        <p:attrNameLst>
                                          <p:attrName>style.visibility</p:attrName>
                                        </p:attrNameLst>
                                      </p:cBhvr>
                                      <p:to>
                                        <p:strVal val="visible"/>
                                      </p:to>
                                    </p:set>
                                  </p:childTnLst>
                                </p:cTn>
                              </p:par>
                            </p:childTnLst>
                          </p:cTn>
                        </p:par>
                        <p:par>
                          <p:cTn id="30" fill="hold">
                            <p:stCondLst>
                              <p:cond delay="8000"/>
                            </p:stCondLst>
                            <p:childTnLst>
                              <p:par>
                                <p:cTn id="31" presetID="1" presetClass="exit" presetSubtype="0" fill="hold" grpId="1" nodeType="afterEffect">
                                  <p:stCondLst>
                                    <p:cond delay="1000"/>
                                  </p:stCondLst>
                                  <p:childTnLst>
                                    <p:set>
                                      <p:cBhvr>
                                        <p:cTn id="32" dur="1" fill="hold">
                                          <p:stCondLst>
                                            <p:cond delay="0"/>
                                          </p:stCondLst>
                                        </p:cTn>
                                        <p:tgtEl>
                                          <p:spTgt spid="611365"/>
                                        </p:tgtEl>
                                        <p:attrNameLst>
                                          <p:attrName>style.visibility</p:attrName>
                                        </p:attrNameLst>
                                      </p:cBhvr>
                                      <p:to>
                                        <p:strVal val="hidden"/>
                                      </p:to>
                                    </p:set>
                                  </p:childTnLst>
                                </p:cTn>
                              </p:par>
                            </p:childTnLst>
                          </p:cTn>
                        </p:par>
                        <p:par>
                          <p:cTn id="33" fill="hold">
                            <p:stCondLst>
                              <p:cond delay="9000"/>
                            </p:stCondLst>
                            <p:childTnLst>
                              <p:par>
                                <p:cTn id="34" presetID="22" presetClass="entr" presetSubtype="8" fill="hold" grpId="0" nodeType="afterEffect">
                                  <p:stCondLst>
                                    <p:cond delay="0"/>
                                  </p:stCondLst>
                                  <p:childTnLst>
                                    <p:set>
                                      <p:cBhvr>
                                        <p:cTn id="35" dur="1" fill="hold">
                                          <p:stCondLst>
                                            <p:cond delay="0"/>
                                          </p:stCondLst>
                                        </p:cTn>
                                        <p:tgtEl>
                                          <p:spTgt spid="611363"/>
                                        </p:tgtEl>
                                        <p:attrNameLst>
                                          <p:attrName>style.visibility</p:attrName>
                                        </p:attrNameLst>
                                      </p:cBhvr>
                                      <p:to>
                                        <p:strVal val="visible"/>
                                      </p:to>
                                    </p:set>
                                    <p:animEffect transition="in" filter="wipe(left)">
                                      <p:cBhvr>
                                        <p:cTn id="36" dur="1000"/>
                                        <p:tgtEl>
                                          <p:spTgt spid="611363"/>
                                        </p:tgtEl>
                                      </p:cBhvr>
                                    </p:animEffect>
                                  </p:childTnLst>
                                </p:cTn>
                              </p:par>
                            </p:childTnLst>
                          </p:cTn>
                        </p:par>
                        <p:par>
                          <p:cTn id="37" fill="hold">
                            <p:stCondLst>
                              <p:cond delay="10000"/>
                            </p:stCondLst>
                            <p:childTnLst>
                              <p:par>
                                <p:cTn id="38" presetID="1" presetClass="exit" presetSubtype="0" fill="hold" grpId="1" nodeType="afterEffect">
                                  <p:stCondLst>
                                    <p:cond delay="1000"/>
                                  </p:stCondLst>
                                  <p:childTnLst>
                                    <p:set>
                                      <p:cBhvr>
                                        <p:cTn id="39" dur="1" fill="hold">
                                          <p:stCondLst>
                                            <p:cond delay="0"/>
                                          </p:stCondLst>
                                        </p:cTn>
                                        <p:tgtEl>
                                          <p:spTgt spid="6113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60" grpId="0" animBg="1"/>
      <p:bldP spid="611361" grpId="0" animBg="1"/>
      <p:bldP spid="611361" grpId="1" animBg="1"/>
      <p:bldP spid="611362" grpId="0" animBg="1"/>
      <p:bldP spid="611362" grpId="1" animBg="1"/>
      <p:bldP spid="611363" grpId="0" animBg="1"/>
      <p:bldP spid="611363" grpId="1" animBg="1"/>
      <p:bldP spid="611364" grpId="0" animBg="1"/>
      <p:bldP spid="611364" grpId="1" animBg="1"/>
      <p:bldP spid="611365" grpId="0" animBg="1"/>
      <p:bldP spid="61136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Freeform 2"/>
          <p:cNvSpPr>
            <a:spLocks/>
          </p:cNvSpPr>
          <p:nvPr/>
        </p:nvSpPr>
        <p:spPr bwMode="auto">
          <a:xfrm>
            <a:off x="2362200" y="5160963"/>
            <a:ext cx="395288" cy="279400"/>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609283" name="Freeform 3"/>
          <p:cNvSpPr>
            <a:spLocks/>
          </p:cNvSpPr>
          <p:nvPr/>
        </p:nvSpPr>
        <p:spPr bwMode="auto">
          <a:xfrm>
            <a:off x="4951413" y="5159375"/>
            <a:ext cx="395287" cy="279400"/>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609284" name="Line 4"/>
          <p:cNvSpPr>
            <a:spLocks noChangeShapeType="1"/>
          </p:cNvSpPr>
          <p:nvPr/>
        </p:nvSpPr>
        <p:spPr bwMode="auto">
          <a:xfrm rot="-5400000">
            <a:off x="8113713" y="5172075"/>
            <a:ext cx="533400" cy="3175"/>
          </a:xfrm>
          <a:prstGeom prst="line">
            <a:avLst/>
          </a:prstGeom>
          <a:noFill/>
          <a:ln w="28575">
            <a:solidFill>
              <a:srgbClr val="333399"/>
            </a:solidFill>
            <a:round/>
            <a:headEnd/>
            <a:tailEnd/>
          </a:ln>
          <a:effectLst/>
        </p:spPr>
        <p:txBody>
          <a:bodyPr wrap="none" anchor="ctr"/>
          <a:lstStyle/>
          <a:p>
            <a:endParaRPr lang="zh-CN" altLang="en-US"/>
          </a:p>
        </p:txBody>
      </p:sp>
      <p:sp>
        <p:nvSpPr>
          <p:cNvPr id="609285" name="Line 5"/>
          <p:cNvSpPr>
            <a:spLocks noChangeShapeType="1"/>
          </p:cNvSpPr>
          <p:nvPr/>
        </p:nvSpPr>
        <p:spPr bwMode="auto">
          <a:xfrm rot="-5400000">
            <a:off x="192088" y="5172075"/>
            <a:ext cx="533400" cy="3175"/>
          </a:xfrm>
          <a:prstGeom prst="line">
            <a:avLst/>
          </a:prstGeom>
          <a:noFill/>
          <a:ln w="28575">
            <a:solidFill>
              <a:srgbClr val="333399"/>
            </a:solidFill>
            <a:round/>
            <a:headEnd/>
            <a:tailEnd/>
          </a:ln>
          <a:effectLst/>
        </p:spPr>
        <p:txBody>
          <a:bodyPr wrap="none" anchor="ctr"/>
          <a:lstStyle/>
          <a:p>
            <a:endParaRPr lang="zh-CN" altLang="en-US"/>
          </a:p>
        </p:txBody>
      </p:sp>
      <p:sp>
        <p:nvSpPr>
          <p:cNvPr id="609286" name="AutoShape 6"/>
          <p:cNvSpPr>
            <a:spLocks noChangeArrowheads="1"/>
          </p:cNvSpPr>
          <p:nvPr/>
        </p:nvSpPr>
        <p:spPr bwMode="auto">
          <a:xfrm>
            <a:off x="228600" y="3306763"/>
            <a:ext cx="685800" cy="1905000"/>
          </a:xfrm>
          <a:prstGeom prst="cube">
            <a:avLst>
              <a:gd name="adj" fmla="val 25000"/>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609287" name="AutoShape 7"/>
          <p:cNvSpPr>
            <a:spLocks noChangeArrowheads="1"/>
          </p:cNvSpPr>
          <p:nvPr/>
        </p:nvSpPr>
        <p:spPr bwMode="auto">
          <a:xfrm>
            <a:off x="2667000" y="3382963"/>
            <a:ext cx="685800" cy="1905000"/>
          </a:xfrm>
          <a:prstGeom prst="cube">
            <a:avLst>
              <a:gd name="adj" fmla="val 25000"/>
            </a:avLst>
          </a:prstGeom>
          <a:solidFill>
            <a:srgbClr val="66CCFF"/>
          </a:solidFill>
          <a:ln w="9525">
            <a:solidFill>
              <a:schemeClr val="tx1"/>
            </a:solidFill>
            <a:miter lim="800000"/>
            <a:headEnd/>
            <a:tailEnd/>
          </a:ln>
          <a:effectLst/>
        </p:spPr>
        <p:txBody>
          <a:bodyPr wrap="none" anchor="ctr"/>
          <a:lstStyle/>
          <a:p>
            <a:endParaRPr lang="zh-CN" altLang="en-US"/>
          </a:p>
        </p:txBody>
      </p:sp>
      <p:sp>
        <p:nvSpPr>
          <p:cNvPr id="609288" name="AutoShape 8"/>
          <p:cNvSpPr>
            <a:spLocks noChangeArrowheads="1"/>
          </p:cNvSpPr>
          <p:nvPr/>
        </p:nvSpPr>
        <p:spPr bwMode="auto">
          <a:xfrm>
            <a:off x="8153400" y="3306763"/>
            <a:ext cx="685800" cy="1905000"/>
          </a:xfrm>
          <a:prstGeom prst="cube">
            <a:avLst>
              <a:gd name="adj" fmla="val 25000"/>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609289" name="AutoShape 9"/>
          <p:cNvSpPr>
            <a:spLocks noChangeArrowheads="1"/>
          </p:cNvSpPr>
          <p:nvPr/>
        </p:nvSpPr>
        <p:spPr bwMode="auto">
          <a:xfrm>
            <a:off x="5332413" y="3611563"/>
            <a:ext cx="685800" cy="1676400"/>
          </a:xfrm>
          <a:prstGeom prst="cube">
            <a:avLst>
              <a:gd name="adj" fmla="val 25000"/>
            </a:avLst>
          </a:prstGeom>
          <a:solidFill>
            <a:srgbClr val="66CCFF"/>
          </a:solidFill>
          <a:ln w="9525">
            <a:solidFill>
              <a:schemeClr val="tx1"/>
            </a:solidFill>
            <a:miter lim="800000"/>
            <a:headEnd/>
            <a:tailEnd/>
          </a:ln>
          <a:effectLst/>
        </p:spPr>
        <p:txBody>
          <a:bodyPr wrap="none" anchor="ctr"/>
          <a:lstStyle/>
          <a:p>
            <a:endParaRPr lang="zh-CN" altLang="en-US"/>
          </a:p>
        </p:txBody>
      </p:sp>
      <p:grpSp>
        <p:nvGrpSpPr>
          <p:cNvPr id="609290" name="Group 10"/>
          <p:cNvGrpSpPr>
            <a:grpSpLocks/>
          </p:cNvGrpSpPr>
          <p:nvPr/>
        </p:nvGrpSpPr>
        <p:grpSpPr bwMode="auto">
          <a:xfrm>
            <a:off x="36513" y="2420938"/>
            <a:ext cx="9121775" cy="2438400"/>
            <a:chOff x="96" y="1056"/>
            <a:chExt cx="5472" cy="1536"/>
          </a:xfrm>
        </p:grpSpPr>
        <p:sp>
          <p:nvSpPr>
            <p:cNvPr id="609291" name="Oval 11"/>
            <p:cNvSpPr>
              <a:spLocks noChangeArrowheads="1"/>
            </p:cNvSpPr>
            <p:nvPr/>
          </p:nvSpPr>
          <p:spPr bwMode="auto">
            <a:xfrm>
              <a:off x="3662" y="1674"/>
              <a:ext cx="1906" cy="756"/>
            </a:xfrm>
            <a:prstGeom prst="ellipse">
              <a:avLst/>
            </a:prstGeom>
            <a:solidFill>
              <a:srgbClr val="FFFF99"/>
            </a:solidFill>
            <a:ln w="31750">
              <a:solidFill>
                <a:srgbClr val="000000"/>
              </a:solidFill>
              <a:round/>
              <a:headEnd/>
              <a:tailEnd/>
            </a:ln>
          </p:spPr>
          <p:txBody>
            <a:bodyPr/>
            <a:lstStyle/>
            <a:p>
              <a:endParaRPr lang="zh-CN" altLang="en-US"/>
            </a:p>
          </p:txBody>
        </p:sp>
        <p:sp>
          <p:nvSpPr>
            <p:cNvPr id="609292" name="Oval 12"/>
            <p:cNvSpPr>
              <a:spLocks noChangeArrowheads="1"/>
            </p:cNvSpPr>
            <p:nvPr/>
          </p:nvSpPr>
          <p:spPr bwMode="auto">
            <a:xfrm>
              <a:off x="96" y="1430"/>
              <a:ext cx="1870" cy="760"/>
            </a:xfrm>
            <a:prstGeom prst="ellipse">
              <a:avLst/>
            </a:prstGeom>
            <a:solidFill>
              <a:srgbClr val="FFFF99"/>
            </a:solidFill>
            <a:ln w="31750">
              <a:solidFill>
                <a:srgbClr val="000000"/>
              </a:solidFill>
              <a:round/>
              <a:headEnd/>
              <a:tailEnd/>
            </a:ln>
          </p:spPr>
          <p:txBody>
            <a:bodyPr/>
            <a:lstStyle/>
            <a:p>
              <a:endParaRPr lang="zh-CN" altLang="en-US"/>
            </a:p>
          </p:txBody>
        </p:sp>
        <p:sp>
          <p:nvSpPr>
            <p:cNvPr id="609293" name="Oval 13"/>
            <p:cNvSpPr>
              <a:spLocks noChangeArrowheads="1"/>
            </p:cNvSpPr>
            <p:nvPr/>
          </p:nvSpPr>
          <p:spPr bwMode="auto">
            <a:xfrm>
              <a:off x="3365" y="1163"/>
              <a:ext cx="1903" cy="731"/>
            </a:xfrm>
            <a:prstGeom prst="ellipse">
              <a:avLst/>
            </a:prstGeom>
            <a:solidFill>
              <a:srgbClr val="FFFF99"/>
            </a:solidFill>
            <a:ln w="31750">
              <a:solidFill>
                <a:srgbClr val="000000"/>
              </a:solidFill>
              <a:round/>
              <a:headEnd/>
              <a:tailEnd/>
            </a:ln>
          </p:spPr>
          <p:txBody>
            <a:bodyPr/>
            <a:lstStyle/>
            <a:p>
              <a:endParaRPr lang="zh-CN" altLang="en-US"/>
            </a:p>
          </p:txBody>
        </p:sp>
        <p:sp>
          <p:nvSpPr>
            <p:cNvPr id="609294" name="Oval 14"/>
            <p:cNvSpPr>
              <a:spLocks noChangeArrowheads="1"/>
            </p:cNvSpPr>
            <p:nvPr/>
          </p:nvSpPr>
          <p:spPr bwMode="auto">
            <a:xfrm>
              <a:off x="2365" y="1821"/>
              <a:ext cx="1900" cy="771"/>
            </a:xfrm>
            <a:prstGeom prst="ellipse">
              <a:avLst/>
            </a:prstGeom>
            <a:solidFill>
              <a:srgbClr val="FFFF99"/>
            </a:solidFill>
            <a:ln w="31750">
              <a:solidFill>
                <a:srgbClr val="000000"/>
              </a:solidFill>
              <a:round/>
              <a:headEnd/>
              <a:tailEnd/>
            </a:ln>
          </p:spPr>
          <p:txBody>
            <a:bodyPr/>
            <a:lstStyle/>
            <a:p>
              <a:endParaRPr lang="zh-CN" altLang="en-US"/>
            </a:p>
          </p:txBody>
        </p:sp>
        <p:sp>
          <p:nvSpPr>
            <p:cNvPr id="609295" name="Oval 15"/>
            <p:cNvSpPr>
              <a:spLocks noChangeArrowheads="1"/>
            </p:cNvSpPr>
            <p:nvPr/>
          </p:nvSpPr>
          <p:spPr bwMode="auto">
            <a:xfrm>
              <a:off x="729" y="1752"/>
              <a:ext cx="1900" cy="731"/>
            </a:xfrm>
            <a:prstGeom prst="ellipse">
              <a:avLst/>
            </a:prstGeom>
            <a:solidFill>
              <a:srgbClr val="FFFF99"/>
            </a:solidFill>
            <a:ln w="31750">
              <a:solidFill>
                <a:srgbClr val="000000"/>
              </a:solidFill>
              <a:round/>
              <a:headEnd/>
              <a:tailEnd/>
            </a:ln>
          </p:spPr>
          <p:txBody>
            <a:bodyPr/>
            <a:lstStyle/>
            <a:p>
              <a:endParaRPr lang="zh-CN" altLang="en-US"/>
            </a:p>
          </p:txBody>
        </p:sp>
        <p:sp>
          <p:nvSpPr>
            <p:cNvPr id="609296" name="Oval 16"/>
            <p:cNvSpPr>
              <a:spLocks noChangeArrowheads="1"/>
            </p:cNvSpPr>
            <p:nvPr/>
          </p:nvSpPr>
          <p:spPr bwMode="auto">
            <a:xfrm>
              <a:off x="2197" y="1056"/>
              <a:ext cx="1870" cy="758"/>
            </a:xfrm>
            <a:prstGeom prst="ellipse">
              <a:avLst/>
            </a:prstGeom>
            <a:solidFill>
              <a:srgbClr val="FFFF99"/>
            </a:solidFill>
            <a:ln w="31750">
              <a:solidFill>
                <a:srgbClr val="000000"/>
              </a:solidFill>
              <a:round/>
              <a:headEnd/>
              <a:tailEnd/>
            </a:ln>
          </p:spPr>
          <p:txBody>
            <a:bodyPr/>
            <a:lstStyle/>
            <a:p>
              <a:endParaRPr lang="zh-CN" altLang="en-US"/>
            </a:p>
          </p:txBody>
        </p:sp>
        <p:sp>
          <p:nvSpPr>
            <p:cNvPr id="609297" name="Oval 17"/>
            <p:cNvSpPr>
              <a:spLocks noChangeArrowheads="1"/>
            </p:cNvSpPr>
            <p:nvPr/>
          </p:nvSpPr>
          <p:spPr bwMode="auto">
            <a:xfrm>
              <a:off x="996" y="1056"/>
              <a:ext cx="1867" cy="731"/>
            </a:xfrm>
            <a:prstGeom prst="ellipse">
              <a:avLst/>
            </a:prstGeom>
            <a:solidFill>
              <a:srgbClr val="FFFF99"/>
            </a:solidFill>
            <a:ln w="31750">
              <a:solidFill>
                <a:srgbClr val="000000"/>
              </a:solidFill>
              <a:round/>
              <a:headEnd/>
              <a:tailEnd/>
            </a:ln>
          </p:spPr>
          <p:txBody>
            <a:bodyPr/>
            <a:lstStyle/>
            <a:p>
              <a:endParaRPr lang="zh-CN" altLang="en-US"/>
            </a:p>
          </p:txBody>
        </p:sp>
        <p:sp>
          <p:nvSpPr>
            <p:cNvPr id="609298" name="Oval 18"/>
            <p:cNvSpPr>
              <a:spLocks noChangeArrowheads="1"/>
            </p:cNvSpPr>
            <p:nvPr/>
          </p:nvSpPr>
          <p:spPr bwMode="auto">
            <a:xfrm>
              <a:off x="597" y="1226"/>
              <a:ext cx="4536" cy="1060"/>
            </a:xfrm>
            <a:prstGeom prst="ellipse">
              <a:avLst/>
            </a:prstGeom>
            <a:solidFill>
              <a:srgbClr val="FFFF99"/>
            </a:solidFill>
            <a:ln w="9525">
              <a:noFill/>
              <a:round/>
              <a:headEnd/>
              <a:tailEnd/>
            </a:ln>
          </p:spPr>
          <p:txBody>
            <a:bodyPr/>
            <a:lstStyle/>
            <a:p>
              <a:endParaRPr lang="zh-CN" altLang="en-US"/>
            </a:p>
          </p:txBody>
        </p:sp>
      </p:grpSp>
      <p:sp>
        <p:nvSpPr>
          <p:cNvPr id="609299" name="Line 19"/>
          <p:cNvSpPr>
            <a:spLocks noChangeShapeType="1"/>
          </p:cNvSpPr>
          <p:nvPr/>
        </p:nvSpPr>
        <p:spPr bwMode="auto">
          <a:xfrm>
            <a:off x="152400" y="5440363"/>
            <a:ext cx="2590800" cy="0"/>
          </a:xfrm>
          <a:prstGeom prst="line">
            <a:avLst/>
          </a:prstGeom>
          <a:noFill/>
          <a:ln w="57150">
            <a:solidFill>
              <a:srgbClr val="333399"/>
            </a:solidFill>
            <a:round/>
            <a:headEnd/>
            <a:tailEnd/>
          </a:ln>
          <a:effectLst/>
        </p:spPr>
        <p:txBody>
          <a:bodyPr wrap="none" anchor="ctr"/>
          <a:lstStyle/>
          <a:p>
            <a:endParaRPr lang="zh-CN" altLang="en-US"/>
          </a:p>
        </p:txBody>
      </p:sp>
      <p:grpSp>
        <p:nvGrpSpPr>
          <p:cNvPr id="609300" name="Group 20"/>
          <p:cNvGrpSpPr>
            <a:grpSpLocks/>
          </p:cNvGrpSpPr>
          <p:nvPr/>
        </p:nvGrpSpPr>
        <p:grpSpPr bwMode="auto">
          <a:xfrm>
            <a:off x="228600" y="2420938"/>
            <a:ext cx="685800" cy="1447800"/>
            <a:chOff x="672" y="528"/>
            <a:chExt cx="432" cy="912"/>
          </a:xfrm>
        </p:grpSpPr>
        <p:sp>
          <p:nvSpPr>
            <p:cNvPr id="609301" name="AutoShape 21"/>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609302" name="AutoShape 22"/>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609303" name="AutoShape 23"/>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p:spPr>
          <p:txBody>
            <a:bodyPr wrap="none" anchor="ctr"/>
            <a:lstStyle/>
            <a:p>
              <a:endParaRPr lang="zh-CN" altLang="en-US"/>
            </a:p>
          </p:txBody>
        </p:sp>
      </p:grpSp>
      <p:sp>
        <p:nvSpPr>
          <p:cNvPr id="609304" name="Text Box 24"/>
          <p:cNvSpPr txBox="1">
            <a:spLocks noChangeArrowheads="1"/>
          </p:cNvSpPr>
          <p:nvPr/>
        </p:nvSpPr>
        <p:spPr bwMode="auto">
          <a:xfrm>
            <a:off x="265113" y="3430588"/>
            <a:ext cx="484187" cy="36671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IP</a:t>
            </a:r>
            <a:r>
              <a:rPr kumimoji="1" lang="en-US" altLang="zh-CN" sz="1800" baseline="-25000">
                <a:solidFill>
                  <a:srgbClr val="333399"/>
                </a:solidFill>
                <a:latin typeface="Arial" pitchFamily="34" charset="0"/>
                <a:ea typeface="黑体" pitchFamily="2" charset="-122"/>
              </a:rPr>
              <a:t>1</a:t>
            </a:r>
            <a:endParaRPr kumimoji="1" lang="en-US" altLang="zh-CN" sz="1800">
              <a:solidFill>
                <a:srgbClr val="333399"/>
              </a:solidFill>
              <a:latin typeface="Arial" pitchFamily="34" charset="0"/>
              <a:ea typeface="黑体" pitchFamily="2" charset="-122"/>
            </a:endParaRPr>
          </a:p>
        </p:txBody>
      </p:sp>
      <p:sp>
        <p:nvSpPr>
          <p:cNvPr id="609305" name="Text Box 25"/>
          <p:cNvSpPr txBox="1">
            <a:spLocks noChangeArrowheads="1"/>
          </p:cNvSpPr>
          <p:nvPr/>
        </p:nvSpPr>
        <p:spPr bwMode="auto">
          <a:xfrm>
            <a:off x="215900" y="4849813"/>
            <a:ext cx="585788" cy="36671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1</a:t>
            </a:r>
            <a:endParaRPr kumimoji="1" lang="en-US" altLang="zh-CN" sz="1800">
              <a:solidFill>
                <a:srgbClr val="333399"/>
              </a:solidFill>
              <a:latin typeface="Arial" pitchFamily="34" charset="0"/>
              <a:ea typeface="黑体" pitchFamily="2" charset="-122"/>
            </a:endParaRPr>
          </a:p>
        </p:txBody>
      </p:sp>
      <p:sp>
        <p:nvSpPr>
          <p:cNvPr id="609306" name="Text Box 26"/>
          <p:cNvSpPr txBox="1">
            <a:spLocks noChangeArrowheads="1"/>
          </p:cNvSpPr>
          <p:nvPr/>
        </p:nvSpPr>
        <p:spPr bwMode="auto">
          <a:xfrm>
            <a:off x="4824413" y="4811713"/>
            <a:ext cx="585787" cy="36671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5</a:t>
            </a:r>
            <a:endParaRPr kumimoji="1" lang="en-US" altLang="zh-CN" sz="1800">
              <a:solidFill>
                <a:srgbClr val="333399"/>
              </a:solidFill>
              <a:latin typeface="Arial" pitchFamily="34" charset="0"/>
              <a:ea typeface="黑体" pitchFamily="2" charset="-122"/>
            </a:endParaRPr>
          </a:p>
        </p:txBody>
      </p:sp>
      <p:sp>
        <p:nvSpPr>
          <p:cNvPr id="609307" name="Text Box 27"/>
          <p:cNvSpPr txBox="1">
            <a:spLocks noChangeArrowheads="1"/>
          </p:cNvSpPr>
          <p:nvPr/>
        </p:nvSpPr>
        <p:spPr bwMode="auto">
          <a:xfrm>
            <a:off x="3327400" y="4805363"/>
            <a:ext cx="585788" cy="36671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4</a:t>
            </a:r>
            <a:endParaRPr kumimoji="1" lang="en-US" altLang="zh-CN" sz="1800">
              <a:solidFill>
                <a:srgbClr val="333399"/>
              </a:solidFill>
              <a:latin typeface="Arial" pitchFamily="34" charset="0"/>
              <a:ea typeface="黑体" pitchFamily="2" charset="-122"/>
            </a:endParaRPr>
          </a:p>
        </p:txBody>
      </p:sp>
      <p:sp>
        <p:nvSpPr>
          <p:cNvPr id="609308" name="Text Box 28"/>
          <p:cNvSpPr txBox="1">
            <a:spLocks noChangeArrowheads="1"/>
          </p:cNvSpPr>
          <p:nvPr/>
        </p:nvSpPr>
        <p:spPr bwMode="auto">
          <a:xfrm>
            <a:off x="2133600" y="4805363"/>
            <a:ext cx="585788" cy="36671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3</a:t>
            </a:r>
            <a:endParaRPr kumimoji="1" lang="en-US" altLang="zh-CN" sz="1800">
              <a:solidFill>
                <a:srgbClr val="333399"/>
              </a:solidFill>
              <a:latin typeface="Arial" pitchFamily="34" charset="0"/>
              <a:ea typeface="黑体" pitchFamily="2" charset="-122"/>
            </a:endParaRPr>
          </a:p>
        </p:txBody>
      </p:sp>
      <p:sp>
        <p:nvSpPr>
          <p:cNvPr id="609309" name="Line 29"/>
          <p:cNvSpPr>
            <a:spLocks noChangeShapeType="1"/>
          </p:cNvSpPr>
          <p:nvPr/>
        </p:nvSpPr>
        <p:spPr bwMode="auto">
          <a:xfrm>
            <a:off x="838200" y="3611563"/>
            <a:ext cx="1905000" cy="0"/>
          </a:xfrm>
          <a:prstGeom prst="line">
            <a:avLst/>
          </a:prstGeom>
          <a:noFill/>
          <a:ln w="28575">
            <a:solidFill>
              <a:schemeClr val="tx1"/>
            </a:solidFill>
            <a:prstDash val="dash"/>
            <a:round/>
            <a:headEnd/>
            <a:tailEnd/>
          </a:ln>
          <a:effectLst/>
        </p:spPr>
        <p:txBody>
          <a:bodyPr wrap="none" anchor="ctr"/>
          <a:lstStyle/>
          <a:p>
            <a:endParaRPr lang="zh-CN" altLang="en-US"/>
          </a:p>
        </p:txBody>
      </p:sp>
      <p:sp>
        <p:nvSpPr>
          <p:cNvPr id="609310" name="Line 30"/>
          <p:cNvSpPr>
            <a:spLocks noChangeShapeType="1"/>
          </p:cNvSpPr>
          <p:nvPr/>
        </p:nvSpPr>
        <p:spPr bwMode="auto">
          <a:xfrm>
            <a:off x="5943600" y="5440363"/>
            <a:ext cx="2971800" cy="0"/>
          </a:xfrm>
          <a:prstGeom prst="line">
            <a:avLst/>
          </a:prstGeom>
          <a:noFill/>
          <a:ln w="57150">
            <a:solidFill>
              <a:srgbClr val="333399"/>
            </a:solidFill>
            <a:round/>
            <a:headEnd/>
            <a:tailEnd/>
          </a:ln>
          <a:effectLst/>
        </p:spPr>
        <p:txBody>
          <a:bodyPr wrap="none" anchor="ctr"/>
          <a:lstStyle/>
          <a:p>
            <a:endParaRPr lang="zh-CN" altLang="en-US"/>
          </a:p>
        </p:txBody>
      </p:sp>
      <p:sp>
        <p:nvSpPr>
          <p:cNvPr id="609311" name="Text Box 31"/>
          <p:cNvSpPr txBox="1">
            <a:spLocks noChangeArrowheads="1"/>
          </p:cNvSpPr>
          <p:nvPr/>
        </p:nvSpPr>
        <p:spPr bwMode="auto">
          <a:xfrm>
            <a:off x="6007100" y="4799013"/>
            <a:ext cx="585788" cy="36671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6</a:t>
            </a:r>
            <a:endParaRPr kumimoji="1" lang="en-US" altLang="zh-CN" sz="1800">
              <a:solidFill>
                <a:srgbClr val="333399"/>
              </a:solidFill>
              <a:latin typeface="Arial" pitchFamily="34" charset="0"/>
              <a:ea typeface="黑体" pitchFamily="2" charset="-122"/>
            </a:endParaRPr>
          </a:p>
        </p:txBody>
      </p:sp>
      <p:sp>
        <p:nvSpPr>
          <p:cNvPr id="609312" name="Text Box 32"/>
          <p:cNvSpPr txBox="1">
            <a:spLocks noChangeArrowheads="1"/>
          </p:cNvSpPr>
          <p:nvPr/>
        </p:nvSpPr>
        <p:spPr bwMode="auto">
          <a:xfrm>
            <a:off x="8128000" y="4814888"/>
            <a:ext cx="585788" cy="36671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2</a:t>
            </a:r>
            <a:endParaRPr kumimoji="1" lang="en-US" altLang="zh-CN" sz="1800">
              <a:solidFill>
                <a:srgbClr val="333399"/>
              </a:solidFill>
              <a:latin typeface="Arial" pitchFamily="34" charset="0"/>
              <a:ea typeface="黑体" pitchFamily="2" charset="-122"/>
            </a:endParaRPr>
          </a:p>
        </p:txBody>
      </p:sp>
      <p:sp>
        <p:nvSpPr>
          <p:cNvPr id="609313" name="Text Box 33"/>
          <p:cNvSpPr txBox="1">
            <a:spLocks noChangeArrowheads="1"/>
          </p:cNvSpPr>
          <p:nvPr/>
        </p:nvSpPr>
        <p:spPr bwMode="auto">
          <a:xfrm>
            <a:off x="6007100" y="3709988"/>
            <a:ext cx="484188" cy="36671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IP</a:t>
            </a:r>
            <a:r>
              <a:rPr kumimoji="1" lang="en-US" altLang="zh-CN" sz="1800" baseline="-25000">
                <a:solidFill>
                  <a:srgbClr val="333399"/>
                </a:solidFill>
                <a:latin typeface="Arial" pitchFamily="34" charset="0"/>
                <a:ea typeface="黑体" pitchFamily="2" charset="-122"/>
              </a:rPr>
              <a:t>6</a:t>
            </a:r>
            <a:endParaRPr kumimoji="1" lang="en-US" altLang="zh-CN" sz="1800">
              <a:solidFill>
                <a:srgbClr val="333399"/>
              </a:solidFill>
              <a:latin typeface="Arial" pitchFamily="34" charset="0"/>
              <a:ea typeface="黑体" pitchFamily="2" charset="-122"/>
            </a:endParaRPr>
          </a:p>
        </p:txBody>
      </p:sp>
      <p:sp>
        <p:nvSpPr>
          <p:cNvPr id="609314" name="Text Box 34"/>
          <p:cNvSpPr txBox="1">
            <a:spLocks noChangeArrowheads="1"/>
          </p:cNvSpPr>
          <p:nvPr/>
        </p:nvSpPr>
        <p:spPr bwMode="auto">
          <a:xfrm>
            <a:off x="107950" y="2060575"/>
            <a:ext cx="954088"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主机 </a:t>
            </a:r>
            <a:r>
              <a:rPr kumimoji="1" lang="en-US" altLang="zh-CN" sz="1800">
                <a:solidFill>
                  <a:srgbClr val="333399"/>
                </a:solidFill>
                <a:latin typeface="Arial" pitchFamily="34" charset="0"/>
                <a:ea typeface="黑体" pitchFamily="2" charset="-122"/>
              </a:rPr>
              <a:t>H</a:t>
            </a:r>
            <a:r>
              <a:rPr kumimoji="1" lang="en-US" altLang="zh-CN" sz="1800" baseline="-25000">
                <a:solidFill>
                  <a:srgbClr val="333399"/>
                </a:solidFill>
                <a:latin typeface="Arial" pitchFamily="34" charset="0"/>
                <a:ea typeface="黑体" pitchFamily="2" charset="-122"/>
              </a:rPr>
              <a:t>1</a:t>
            </a:r>
            <a:endParaRPr kumimoji="1" lang="en-US" altLang="zh-CN" sz="1800">
              <a:solidFill>
                <a:srgbClr val="333399"/>
              </a:solidFill>
              <a:latin typeface="Arial" pitchFamily="34" charset="0"/>
              <a:ea typeface="黑体" pitchFamily="2" charset="-122"/>
            </a:endParaRPr>
          </a:p>
        </p:txBody>
      </p:sp>
      <p:sp>
        <p:nvSpPr>
          <p:cNvPr id="609315" name="Text Box 35"/>
          <p:cNvSpPr txBox="1">
            <a:spLocks noChangeArrowheads="1"/>
          </p:cNvSpPr>
          <p:nvPr/>
        </p:nvSpPr>
        <p:spPr bwMode="auto">
          <a:xfrm>
            <a:off x="8032750" y="2035175"/>
            <a:ext cx="954088"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主机 </a:t>
            </a:r>
            <a:r>
              <a:rPr kumimoji="1" lang="en-US" altLang="zh-CN" sz="1800">
                <a:solidFill>
                  <a:srgbClr val="333399"/>
                </a:solidFill>
                <a:latin typeface="Arial" pitchFamily="34" charset="0"/>
                <a:ea typeface="黑体" pitchFamily="2" charset="-122"/>
              </a:rPr>
              <a:t>H</a:t>
            </a:r>
            <a:r>
              <a:rPr kumimoji="1" lang="en-US" altLang="zh-CN" sz="1800" baseline="-25000">
                <a:solidFill>
                  <a:srgbClr val="333399"/>
                </a:solidFill>
                <a:latin typeface="Arial" pitchFamily="34" charset="0"/>
                <a:ea typeface="黑体" pitchFamily="2" charset="-122"/>
              </a:rPr>
              <a:t>2</a:t>
            </a:r>
            <a:endParaRPr kumimoji="1" lang="en-US" altLang="zh-CN" sz="1800">
              <a:solidFill>
                <a:srgbClr val="333399"/>
              </a:solidFill>
              <a:latin typeface="Arial" pitchFamily="34" charset="0"/>
              <a:ea typeface="黑体" pitchFamily="2" charset="-122"/>
            </a:endParaRPr>
          </a:p>
        </p:txBody>
      </p:sp>
      <p:sp>
        <p:nvSpPr>
          <p:cNvPr id="609316" name="AutoShape 36"/>
          <p:cNvSpPr>
            <a:spLocks noChangeArrowheads="1"/>
          </p:cNvSpPr>
          <p:nvPr/>
        </p:nvSpPr>
        <p:spPr bwMode="auto">
          <a:xfrm>
            <a:off x="2667000" y="3259138"/>
            <a:ext cx="685800" cy="609600"/>
          </a:xfrm>
          <a:prstGeom prst="cube">
            <a:avLst>
              <a:gd name="adj" fmla="val 25000"/>
            </a:avLst>
          </a:prstGeom>
          <a:solidFill>
            <a:srgbClr val="66CCFF"/>
          </a:solidFill>
          <a:ln w="9525">
            <a:solidFill>
              <a:schemeClr val="tx1"/>
            </a:solidFill>
            <a:miter lim="800000"/>
            <a:headEnd/>
            <a:tailEnd/>
          </a:ln>
          <a:effectLst/>
        </p:spPr>
        <p:txBody>
          <a:bodyPr wrap="none" anchor="ctr"/>
          <a:lstStyle/>
          <a:p>
            <a:endParaRPr lang="zh-CN" altLang="en-US"/>
          </a:p>
        </p:txBody>
      </p:sp>
      <p:sp>
        <p:nvSpPr>
          <p:cNvPr id="609317" name="Text Box 37"/>
          <p:cNvSpPr txBox="1">
            <a:spLocks noChangeArrowheads="1"/>
          </p:cNvSpPr>
          <p:nvPr/>
        </p:nvSpPr>
        <p:spPr bwMode="auto">
          <a:xfrm>
            <a:off x="2616200" y="2887663"/>
            <a:ext cx="1182688"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路由器 </a:t>
            </a:r>
            <a:r>
              <a:rPr kumimoji="1" lang="en-US" altLang="zh-CN" sz="1800">
                <a:solidFill>
                  <a:srgbClr val="333399"/>
                </a:solidFill>
                <a:latin typeface="Arial" pitchFamily="34" charset="0"/>
                <a:ea typeface="黑体" pitchFamily="2" charset="-122"/>
              </a:rPr>
              <a:t>R</a:t>
            </a:r>
            <a:r>
              <a:rPr kumimoji="1" lang="en-US" altLang="zh-CN" sz="1800" baseline="-25000">
                <a:solidFill>
                  <a:srgbClr val="333399"/>
                </a:solidFill>
                <a:latin typeface="Arial" pitchFamily="34" charset="0"/>
                <a:ea typeface="黑体" pitchFamily="2" charset="-122"/>
              </a:rPr>
              <a:t>1</a:t>
            </a:r>
            <a:endParaRPr kumimoji="1" lang="en-US" altLang="zh-CN" sz="1800">
              <a:solidFill>
                <a:srgbClr val="333399"/>
              </a:solidFill>
              <a:latin typeface="Arial" pitchFamily="34" charset="0"/>
              <a:ea typeface="黑体" pitchFamily="2" charset="-122"/>
            </a:endParaRPr>
          </a:p>
        </p:txBody>
      </p:sp>
      <p:sp>
        <p:nvSpPr>
          <p:cNvPr id="609318" name="Text Box 38"/>
          <p:cNvSpPr txBox="1">
            <a:spLocks noChangeArrowheads="1"/>
          </p:cNvSpPr>
          <p:nvPr/>
        </p:nvSpPr>
        <p:spPr bwMode="auto">
          <a:xfrm>
            <a:off x="4140200" y="4186238"/>
            <a:ext cx="2393950" cy="466725"/>
          </a:xfrm>
          <a:prstGeom prst="rect">
            <a:avLst/>
          </a:prstGeom>
          <a:solidFill>
            <a:srgbClr val="CCECFF"/>
          </a:solidFill>
          <a:ln w="9525">
            <a:solidFill>
              <a:srgbClr val="333399"/>
            </a:solidFill>
            <a:miter lim="800000"/>
            <a:headEnd/>
            <a:tailEnd/>
          </a:ln>
          <a:effectLst/>
        </p:spPr>
        <p:txBody>
          <a:bodyPr wrap="none">
            <a:spAutoFit/>
          </a:bodyPr>
          <a:lstStyle/>
          <a:p>
            <a:r>
              <a:rPr kumimoji="1" lang="en-US" altLang="zh-CN" sz="2400">
                <a:solidFill>
                  <a:srgbClr val="333399"/>
                </a:solidFill>
                <a:latin typeface="Arial" pitchFamily="34" charset="0"/>
                <a:ea typeface="黑体" pitchFamily="2" charset="-122"/>
              </a:rPr>
              <a:t>IP </a:t>
            </a:r>
            <a:r>
              <a:rPr kumimoji="1" lang="zh-CN" altLang="en-US" sz="2400">
                <a:solidFill>
                  <a:srgbClr val="333399"/>
                </a:solidFill>
                <a:latin typeface="Arial" pitchFamily="34" charset="0"/>
                <a:ea typeface="黑体" pitchFamily="2" charset="-122"/>
              </a:rPr>
              <a:t>层上的互联网</a:t>
            </a:r>
          </a:p>
        </p:txBody>
      </p:sp>
      <p:sp>
        <p:nvSpPr>
          <p:cNvPr id="609319" name="Text Box 39"/>
          <p:cNvSpPr txBox="1">
            <a:spLocks noChangeArrowheads="1"/>
          </p:cNvSpPr>
          <p:nvPr/>
        </p:nvSpPr>
        <p:spPr bwMode="auto">
          <a:xfrm>
            <a:off x="990600" y="5948363"/>
            <a:ext cx="984250" cy="36671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MAC </a:t>
            </a:r>
            <a:r>
              <a:rPr kumimoji="1" lang="zh-CN" altLang="en-US" sz="1800">
                <a:solidFill>
                  <a:srgbClr val="333399"/>
                </a:solidFill>
                <a:latin typeface="Arial" pitchFamily="34" charset="0"/>
                <a:ea typeface="黑体" pitchFamily="2" charset="-122"/>
              </a:rPr>
              <a:t>帧</a:t>
            </a:r>
          </a:p>
        </p:txBody>
      </p:sp>
      <p:grpSp>
        <p:nvGrpSpPr>
          <p:cNvPr id="609320" name="Group 40"/>
          <p:cNvGrpSpPr>
            <a:grpSpLocks/>
          </p:cNvGrpSpPr>
          <p:nvPr/>
        </p:nvGrpSpPr>
        <p:grpSpPr bwMode="auto">
          <a:xfrm>
            <a:off x="8153400" y="2420938"/>
            <a:ext cx="685800" cy="1447800"/>
            <a:chOff x="672" y="528"/>
            <a:chExt cx="432" cy="912"/>
          </a:xfrm>
        </p:grpSpPr>
        <p:sp>
          <p:nvSpPr>
            <p:cNvPr id="609321" name="AutoShape 41"/>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609322" name="AutoShape 42"/>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609323" name="AutoShape 43"/>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p:spPr>
          <p:txBody>
            <a:bodyPr wrap="none" anchor="ctr"/>
            <a:lstStyle/>
            <a:p>
              <a:endParaRPr lang="zh-CN" altLang="en-US"/>
            </a:p>
          </p:txBody>
        </p:sp>
      </p:grpSp>
      <p:sp>
        <p:nvSpPr>
          <p:cNvPr id="609324" name="Text Box 44"/>
          <p:cNvSpPr txBox="1">
            <a:spLocks noChangeArrowheads="1"/>
          </p:cNvSpPr>
          <p:nvPr/>
        </p:nvSpPr>
        <p:spPr bwMode="auto">
          <a:xfrm>
            <a:off x="8202613" y="3435350"/>
            <a:ext cx="484187" cy="366713"/>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IP</a:t>
            </a:r>
            <a:r>
              <a:rPr kumimoji="1" lang="en-US" altLang="zh-CN" sz="1800" baseline="-25000">
                <a:solidFill>
                  <a:srgbClr val="333399"/>
                </a:solidFill>
                <a:latin typeface="Arial" pitchFamily="34" charset="0"/>
                <a:ea typeface="黑体" pitchFamily="2" charset="-122"/>
              </a:rPr>
              <a:t>2</a:t>
            </a:r>
            <a:endParaRPr kumimoji="1" lang="en-US" altLang="zh-CN" sz="1800">
              <a:solidFill>
                <a:srgbClr val="333399"/>
              </a:solidFill>
              <a:latin typeface="Arial" pitchFamily="34" charset="0"/>
              <a:ea typeface="黑体" pitchFamily="2" charset="-122"/>
            </a:endParaRPr>
          </a:p>
        </p:txBody>
      </p:sp>
      <p:sp>
        <p:nvSpPr>
          <p:cNvPr id="609325" name="Text Box 45"/>
          <p:cNvSpPr txBox="1">
            <a:spLocks noChangeArrowheads="1"/>
          </p:cNvSpPr>
          <p:nvPr/>
        </p:nvSpPr>
        <p:spPr bwMode="auto">
          <a:xfrm>
            <a:off x="3321050" y="3697288"/>
            <a:ext cx="484188" cy="36671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IP</a:t>
            </a:r>
            <a:r>
              <a:rPr kumimoji="1" lang="en-US" altLang="zh-CN" sz="1800" baseline="-25000">
                <a:solidFill>
                  <a:srgbClr val="333399"/>
                </a:solidFill>
                <a:latin typeface="Arial" pitchFamily="34" charset="0"/>
                <a:ea typeface="黑体" pitchFamily="2" charset="-122"/>
              </a:rPr>
              <a:t>4</a:t>
            </a:r>
            <a:endParaRPr kumimoji="1" lang="en-US" altLang="zh-CN" sz="1800">
              <a:solidFill>
                <a:srgbClr val="333399"/>
              </a:solidFill>
              <a:latin typeface="Arial" pitchFamily="34" charset="0"/>
              <a:ea typeface="黑体" pitchFamily="2" charset="-122"/>
            </a:endParaRPr>
          </a:p>
        </p:txBody>
      </p:sp>
      <p:sp>
        <p:nvSpPr>
          <p:cNvPr id="609326" name="Text Box 46"/>
          <p:cNvSpPr txBox="1">
            <a:spLocks noChangeArrowheads="1"/>
          </p:cNvSpPr>
          <p:nvPr/>
        </p:nvSpPr>
        <p:spPr bwMode="auto">
          <a:xfrm>
            <a:off x="2286000" y="3697288"/>
            <a:ext cx="484188" cy="36671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IP</a:t>
            </a:r>
            <a:r>
              <a:rPr kumimoji="1" lang="en-US" altLang="zh-CN" sz="1800" baseline="-25000">
                <a:solidFill>
                  <a:srgbClr val="333399"/>
                </a:solidFill>
                <a:latin typeface="Arial" pitchFamily="34" charset="0"/>
                <a:ea typeface="黑体" pitchFamily="2" charset="-122"/>
              </a:rPr>
              <a:t>3</a:t>
            </a:r>
            <a:endParaRPr kumimoji="1" lang="en-US" altLang="zh-CN" sz="1800">
              <a:solidFill>
                <a:srgbClr val="333399"/>
              </a:solidFill>
              <a:latin typeface="Arial" pitchFamily="34" charset="0"/>
              <a:ea typeface="黑体" pitchFamily="2" charset="-122"/>
            </a:endParaRPr>
          </a:p>
        </p:txBody>
      </p:sp>
      <p:sp>
        <p:nvSpPr>
          <p:cNvPr id="609327" name="Line 47"/>
          <p:cNvSpPr>
            <a:spLocks noChangeShapeType="1"/>
          </p:cNvSpPr>
          <p:nvPr/>
        </p:nvSpPr>
        <p:spPr bwMode="auto">
          <a:xfrm>
            <a:off x="3276600" y="3611563"/>
            <a:ext cx="2057400" cy="0"/>
          </a:xfrm>
          <a:prstGeom prst="line">
            <a:avLst/>
          </a:prstGeom>
          <a:noFill/>
          <a:ln w="28575">
            <a:solidFill>
              <a:schemeClr val="tx1"/>
            </a:solidFill>
            <a:prstDash val="dash"/>
            <a:round/>
            <a:headEnd/>
            <a:tailEnd/>
          </a:ln>
          <a:effectLst/>
        </p:spPr>
        <p:txBody>
          <a:bodyPr wrap="none" anchor="ctr"/>
          <a:lstStyle/>
          <a:p>
            <a:endParaRPr lang="zh-CN" altLang="en-US"/>
          </a:p>
        </p:txBody>
      </p:sp>
      <p:sp>
        <p:nvSpPr>
          <p:cNvPr id="609328" name="AutoShape 48"/>
          <p:cNvSpPr>
            <a:spLocks noChangeArrowheads="1"/>
          </p:cNvSpPr>
          <p:nvPr/>
        </p:nvSpPr>
        <p:spPr bwMode="auto">
          <a:xfrm>
            <a:off x="5332413" y="3230563"/>
            <a:ext cx="685800" cy="609600"/>
          </a:xfrm>
          <a:prstGeom prst="cube">
            <a:avLst>
              <a:gd name="adj" fmla="val 25000"/>
            </a:avLst>
          </a:prstGeom>
          <a:solidFill>
            <a:srgbClr val="66CCFF"/>
          </a:solidFill>
          <a:ln w="9525">
            <a:solidFill>
              <a:schemeClr val="tx1"/>
            </a:solidFill>
            <a:miter lim="800000"/>
            <a:headEnd/>
            <a:tailEnd/>
          </a:ln>
          <a:effectLst/>
        </p:spPr>
        <p:txBody>
          <a:bodyPr wrap="none" anchor="ctr"/>
          <a:lstStyle/>
          <a:p>
            <a:endParaRPr lang="zh-CN" altLang="en-US"/>
          </a:p>
        </p:txBody>
      </p:sp>
      <p:sp>
        <p:nvSpPr>
          <p:cNvPr id="609329" name="Line 49"/>
          <p:cNvSpPr>
            <a:spLocks noChangeShapeType="1"/>
          </p:cNvSpPr>
          <p:nvPr/>
        </p:nvSpPr>
        <p:spPr bwMode="auto">
          <a:xfrm>
            <a:off x="5943600" y="3611563"/>
            <a:ext cx="2209800" cy="0"/>
          </a:xfrm>
          <a:prstGeom prst="line">
            <a:avLst/>
          </a:prstGeom>
          <a:noFill/>
          <a:ln w="28575">
            <a:solidFill>
              <a:schemeClr val="tx1"/>
            </a:solidFill>
            <a:prstDash val="dash"/>
            <a:round/>
            <a:headEnd/>
            <a:tailEnd/>
          </a:ln>
          <a:effectLst/>
        </p:spPr>
        <p:txBody>
          <a:bodyPr wrap="none" anchor="ctr"/>
          <a:lstStyle/>
          <a:p>
            <a:endParaRPr lang="zh-CN" altLang="en-US"/>
          </a:p>
        </p:txBody>
      </p:sp>
      <p:sp>
        <p:nvSpPr>
          <p:cNvPr id="609330" name="Text Box 50"/>
          <p:cNvSpPr txBox="1">
            <a:spLocks noChangeArrowheads="1"/>
          </p:cNvSpPr>
          <p:nvPr/>
        </p:nvSpPr>
        <p:spPr bwMode="auto">
          <a:xfrm>
            <a:off x="4953000" y="3697288"/>
            <a:ext cx="484188" cy="36671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IP</a:t>
            </a:r>
            <a:r>
              <a:rPr kumimoji="1" lang="en-US" altLang="zh-CN" sz="1800" baseline="-25000">
                <a:solidFill>
                  <a:srgbClr val="333399"/>
                </a:solidFill>
                <a:latin typeface="Arial" pitchFamily="34" charset="0"/>
                <a:ea typeface="黑体" pitchFamily="2" charset="-122"/>
              </a:rPr>
              <a:t>5</a:t>
            </a:r>
            <a:endParaRPr kumimoji="1" lang="en-US" altLang="zh-CN" sz="1800">
              <a:solidFill>
                <a:srgbClr val="333399"/>
              </a:solidFill>
              <a:latin typeface="Arial" pitchFamily="34" charset="0"/>
              <a:ea typeface="黑体" pitchFamily="2" charset="-122"/>
            </a:endParaRPr>
          </a:p>
        </p:txBody>
      </p:sp>
      <p:sp>
        <p:nvSpPr>
          <p:cNvPr id="609331" name="Line 51"/>
          <p:cNvSpPr>
            <a:spLocks noChangeShapeType="1"/>
          </p:cNvSpPr>
          <p:nvPr/>
        </p:nvSpPr>
        <p:spPr bwMode="auto">
          <a:xfrm>
            <a:off x="3352800" y="5440363"/>
            <a:ext cx="1905000" cy="0"/>
          </a:xfrm>
          <a:prstGeom prst="line">
            <a:avLst/>
          </a:prstGeom>
          <a:noFill/>
          <a:ln w="57150">
            <a:solidFill>
              <a:srgbClr val="333399"/>
            </a:solidFill>
            <a:round/>
            <a:headEnd/>
            <a:tailEnd/>
          </a:ln>
          <a:effectLst/>
        </p:spPr>
        <p:txBody>
          <a:bodyPr wrap="none" anchor="ctr"/>
          <a:lstStyle/>
          <a:p>
            <a:endParaRPr lang="zh-CN" altLang="en-US"/>
          </a:p>
        </p:txBody>
      </p:sp>
      <p:sp>
        <p:nvSpPr>
          <p:cNvPr id="609332" name="Freeform 52"/>
          <p:cNvSpPr>
            <a:spLocks/>
          </p:cNvSpPr>
          <p:nvPr/>
        </p:nvSpPr>
        <p:spPr bwMode="auto">
          <a:xfrm flipH="1">
            <a:off x="5921375" y="5156200"/>
            <a:ext cx="341313" cy="284163"/>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609333" name="Freeform 53"/>
          <p:cNvSpPr>
            <a:spLocks/>
          </p:cNvSpPr>
          <p:nvPr/>
        </p:nvSpPr>
        <p:spPr bwMode="auto">
          <a:xfrm flipH="1">
            <a:off x="3233738" y="5162550"/>
            <a:ext cx="423862" cy="279400"/>
          </a:xfrm>
          <a:custGeom>
            <a:avLst/>
            <a:gdLst/>
            <a:ahLst/>
            <a:cxnLst>
              <a:cxn ang="0">
                <a:pos x="0" y="176"/>
              </a:cxn>
              <a:cxn ang="0">
                <a:pos x="1" y="0"/>
              </a:cxn>
              <a:cxn ang="0">
                <a:pos x="249" y="9"/>
              </a:cxn>
            </a:cxnLst>
            <a:rect l="0" t="0" r="r" b="b"/>
            <a:pathLst>
              <a:path w="249" h="176">
                <a:moveTo>
                  <a:pt x="0" y="176"/>
                </a:moveTo>
                <a:lnTo>
                  <a:pt x="1" y="0"/>
                </a:lnTo>
                <a:lnTo>
                  <a:pt x="249" y="9"/>
                </a:lnTo>
              </a:path>
            </a:pathLst>
          </a:custGeom>
          <a:noFill/>
          <a:ln w="28575" cmpd="sng">
            <a:solidFill>
              <a:srgbClr val="333399"/>
            </a:solidFill>
            <a:round/>
            <a:headEnd/>
            <a:tailEnd/>
          </a:ln>
          <a:effectLst/>
        </p:spPr>
        <p:txBody>
          <a:bodyPr wrap="none" anchor="ctr"/>
          <a:lstStyle/>
          <a:p>
            <a:endParaRPr lang="zh-CN" altLang="en-US"/>
          </a:p>
        </p:txBody>
      </p:sp>
      <p:sp>
        <p:nvSpPr>
          <p:cNvPr id="609334" name="Text Box 54"/>
          <p:cNvSpPr txBox="1">
            <a:spLocks noChangeArrowheads="1"/>
          </p:cNvSpPr>
          <p:nvPr/>
        </p:nvSpPr>
        <p:spPr bwMode="auto">
          <a:xfrm>
            <a:off x="5218113" y="2862263"/>
            <a:ext cx="1182687"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路由器 </a:t>
            </a:r>
            <a:r>
              <a:rPr kumimoji="1" lang="en-US" altLang="zh-CN" sz="1800">
                <a:solidFill>
                  <a:srgbClr val="333399"/>
                </a:solidFill>
                <a:latin typeface="Arial" pitchFamily="34" charset="0"/>
                <a:ea typeface="黑体" pitchFamily="2" charset="-122"/>
              </a:rPr>
              <a:t>R</a:t>
            </a:r>
            <a:r>
              <a:rPr kumimoji="1" lang="en-US" altLang="zh-CN" sz="1800" baseline="-25000">
                <a:solidFill>
                  <a:srgbClr val="333399"/>
                </a:solidFill>
                <a:latin typeface="Arial" pitchFamily="34" charset="0"/>
                <a:ea typeface="黑体" pitchFamily="2" charset="-122"/>
              </a:rPr>
              <a:t>2</a:t>
            </a:r>
            <a:endParaRPr kumimoji="1" lang="en-US" altLang="zh-CN" sz="1800">
              <a:solidFill>
                <a:srgbClr val="333399"/>
              </a:solidFill>
              <a:latin typeface="Arial" pitchFamily="34" charset="0"/>
              <a:ea typeface="黑体" pitchFamily="2" charset="-122"/>
            </a:endParaRPr>
          </a:p>
        </p:txBody>
      </p:sp>
      <p:grpSp>
        <p:nvGrpSpPr>
          <p:cNvPr id="609335" name="Group 55"/>
          <p:cNvGrpSpPr>
            <a:grpSpLocks/>
          </p:cNvGrpSpPr>
          <p:nvPr/>
        </p:nvGrpSpPr>
        <p:grpSpPr bwMode="auto">
          <a:xfrm>
            <a:off x="1143000" y="3154363"/>
            <a:ext cx="1447800" cy="381000"/>
            <a:chOff x="1632" y="2688"/>
            <a:chExt cx="912" cy="240"/>
          </a:xfrm>
        </p:grpSpPr>
        <p:sp>
          <p:nvSpPr>
            <p:cNvPr id="609336" name="Rectangle 56"/>
            <p:cNvSpPr>
              <a:spLocks noChangeArrowheads="1"/>
            </p:cNvSpPr>
            <p:nvPr/>
          </p:nvSpPr>
          <p:spPr bwMode="auto">
            <a:xfrm>
              <a:off x="1632" y="2688"/>
              <a:ext cx="720" cy="240"/>
            </a:xfrm>
            <a:prstGeom prst="rect">
              <a:avLst/>
            </a:prstGeom>
            <a:solidFill>
              <a:srgbClr val="FFCCFF"/>
            </a:solidFill>
            <a:ln w="12700">
              <a:solidFill>
                <a:schemeClr val="tx1"/>
              </a:solidFill>
              <a:miter lim="800000"/>
              <a:headEnd/>
              <a:tailEnd/>
            </a:ln>
            <a:effectLst/>
          </p:spPr>
          <p:txBody>
            <a:bodyPr wrap="none" anchor="ctr"/>
            <a:lstStyle/>
            <a:p>
              <a:pPr algn="ctr"/>
              <a:r>
                <a:rPr kumimoji="1" lang="en-US" altLang="zh-CN" sz="1800">
                  <a:solidFill>
                    <a:srgbClr val="333399"/>
                  </a:solidFill>
                  <a:latin typeface="Arial" pitchFamily="34" charset="0"/>
                  <a:ea typeface="黑体" pitchFamily="2" charset="-122"/>
                </a:rPr>
                <a:t>  IP</a:t>
              </a:r>
              <a:r>
                <a:rPr kumimoji="1" lang="en-US" altLang="zh-CN" sz="1800" baseline="-25000">
                  <a:solidFill>
                    <a:srgbClr val="333399"/>
                  </a:solidFill>
                  <a:latin typeface="Arial" pitchFamily="34" charset="0"/>
                  <a:ea typeface="黑体" pitchFamily="2" charset="-122"/>
                </a:rPr>
                <a:t>1</a:t>
              </a:r>
              <a:r>
                <a:rPr kumimoji="1" lang="en-US" altLang="zh-CN" sz="1800">
                  <a:solidFill>
                    <a:srgbClr val="333399"/>
                  </a:solidFill>
                  <a:latin typeface="Arial" pitchFamily="34" charset="0"/>
                  <a:ea typeface="黑体" pitchFamily="2" charset="-122"/>
                </a:rPr>
                <a:t> → IP</a:t>
              </a:r>
              <a:r>
                <a:rPr kumimoji="1" lang="en-US" altLang="zh-CN" sz="1800" baseline="-25000">
                  <a:solidFill>
                    <a:srgbClr val="333399"/>
                  </a:solidFill>
                  <a:latin typeface="Arial" pitchFamily="34" charset="0"/>
                  <a:ea typeface="黑体" pitchFamily="2" charset="-122"/>
                </a:rPr>
                <a:t>2</a:t>
              </a:r>
            </a:p>
          </p:txBody>
        </p:sp>
        <p:sp>
          <p:nvSpPr>
            <p:cNvPr id="609337" name="AutoShape 57"/>
            <p:cNvSpPr>
              <a:spLocks noChangeArrowheads="1"/>
            </p:cNvSpPr>
            <p:nvPr/>
          </p:nvSpPr>
          <p:spPr bwMode="auto">
            <a:xfrm>
              <a:off x="2352" y="2736"/>
              <a:ext cx="192" cy="144"/>
            </a:xfrm>
            <a:prstGeom prst="rightArrow">
              <a:avLst>
                <a:gd name="adj1" fmla="val 50000"/>
                <a:gd name="adj2" fmla="val 54167"/>
              </a:avLst>
            </a:prstGeom>
            <a:solidFill>
              <a:srgbClr val="FFCCFF"/>
            </a:solidFill>
            <a:ln w="12700">
              <a:solidFill>
                <a:schemeClr val="tx1"/>
              </a:solidFill>
              <a:miter lim="800000"/>
              <a:headEnd/>
              <a:tailEnd/>
            </a:ln>
            <a:effectLst/>
          </p:spPr>
          <p:txBody>
            <a:bodyPr wrap="none" anchor="ctr"/>
            <a:lstStyle/>
            <a:p>
              <a:endParaRPr lang="zh-CN" altLang="en-US"/>
            </a:p>
          </p:txBody>
        </p:sp>
      </p:grpSp>
      <p:grpSp>
        <p:nvGrpSpPr>
          <p:cNvPr id="609338" name="Group 58"/>
          <p:cNvGrpSpPr>
            <a:grpSpLocks/>
          </p:cNvGrpSpPr>
          <p:nvPr/>
        </p:nvGrpSpPr>
        <p:grpSpPr bwMode="auto">
          <a:xfrm>
            <a:off x="3733800" y="3154363"/>
            <a:ext cx="1447800" cy="381000"/>
            <a:chOff x="1632" y="2688"/>
            <a:chExt cx="912" cy="240"/>
          </a:xfrm>
        </p:grpSpPr>
        <p:sp>
          <p:nvSpPr>
            <p:cNvPr id="609339" name="Rectangle 59"/>
            <p:cNvSpPr>
              <a:spLocks noChangeArrowheads="1"/>
            </p:cNvSpPr>
            <p:nvPr/>
          </p:nvSpPr>
          <p:spPr bwMode="auto">
            <a:xfrm>
              <a:off x="1632" y="2688"/>
              <a:ext cx="720" cy="240"/>
            </a:xfrm>
            <a:prstGeom prst="rect">
              <a:avLst/>
            </a:prstGeom>
            <a:solidFill>
              <a:srgbClr val="FFCCFF"/>
            </a:solidFill>
            <a:ln w="12700">
              <a:solidFill>
                <a:schemeClr val="tx1"/>
              </a:solidFill>
              <a:miter lim="800000"/>
              <a:headEnd/>
              <a:tailEnd/>
            </a:ln>
            <a:effectLst/>
          </p:spPr>
          <p:txBody>
            <a:bodyPr wrap="none" anchor="ctr"/>
            <a:lstStyle/>
            <a:p>
              <a:pPr algn="ctr"/>
              <a:r>
                <a:rPr kumimoji="1" lang="en-US" altLang="zh-CN" sz="1800">
                  <a:solidFill>
                    <a:srgbClr val="333399"/>
                  </a:solidFill>
                  <a:latin typeface="Arial" pitchFamily="34" charset="0"/>
                  <a:ea typeface="黑体" pitchFamily="2" charset="-122"/>
                </a:rPr>
                <a:t>IP</a:t>
              </a:r>
              <a:r>
                <a:rPr kumimoji="1" lang="en-US" altLang="zh-CN" sz="1800" baseline="-25000">
                  <a:solidFill>
                    <a:srgbClr val="333399"/>
                  </a:solidFill>
                  <a:latin typeface="Arial" pitchFamily="34" charset="0"/>
                  <a:ea typeface="黑体" pitchFamily="2" charset="-122"/>
                </a:rPr>
                <a:t>1</a:t>
              </a:r>
              <a:r>
                <a:rPr kumimoji="1" lang="en-US" altLang="zh-CN" sz="1800">
                  <a:solidFill>
                    <a:srgbClr val="333399"/>
                  </a:solidFill>
                  <a:latin typeface="Arial" pitchFamily="34" charset="0"/>
                  <a:ea typeface="黑体" pitchFamily="2" charset="-122"/>
                </a:rPr>
                <a:t> → IP</a:t>
              </a:r>
              <a:r>
                <a:rPr kumimoji="1" lang="en-US" altLang="zh-CN" sz="1800" baseline="-25000">
                  <a:solidFill>
                    <a:srgbClr val="333399"/>
                  </a:solidFill>
                  <a:latin typeface="Arial" pitchFamily="34" charset="0"/>
                  <a:ea typeface="黑体" pitchFamily="2" charset="-122"/>
                </a:rPr>
                <a:t>2</a:t>
              </a:r>
            </a:p>
          </p:txBody>
        </p:sp>
        <p:sp>
          <p:nvSpPr>
            <p:cNvPr id="609340" name="AutoShape 60"/>
            <p:cNvSpPr>
              <a:spLocks noChangeArrowheads="1"/>
            </p:cNvSpPr>
            <p:nvPr/>
          </p:nvSpPr>
          <p:spPr bwMode="auto">
            <a:xfrm>
              <a:off x="2352" y="2736"/>
              <a:ext cx="192" cy="144"/>
            </a:xfrm>
            <a:prstGeom prst="rightArrow">
              <a:avLst>
                <a:gd name="adj1" fmla="val 50000"/>
                <a:gd name="adj2" fmla="val 54167"/>
              </a:avLst>
            </a:prstGeom>
            <a:solidFill>
              <a:srgbClr val="FFCCFF"/>
            </a:solidFill>
            <a:ln w="12700">
              <a:solidFill>
                <a:schemeClr val="tx1"/>
              </a:solidFill>
              <a:miter lim="800000"/>
              <a:headEnd/>
              <a:tailEnd/>
            </a:ln>
            <a:effectLst/>
          </p:spPr>
          <p:txBody>
            <a:bodyPr wrap="none" anchor="ctr"/>
            <a:lstStyle/>
            <a:p>
              <a:endParaRPr lang="zh-CN" altLang="en-US"/>
            </a:p>
          </p:txBody>
        </p:sp>
      </p:grpSp>
      <p:grpSp>
        <p:nvGrpSpPr>
          <p:cNvPr id="609341" name="Group 61"/>
          <p:cNvGrpSpPr>
            <a:grpSpLocks/>
          </p:cNvGrpSpPr>
          <p:nvPr/>
        </p:nvGrpSpPr>
        <p:grpSpPr bwMode="auto">
          <a:xfrm>
            <a:off x="6477000" y="3154363"/>
            <a:ext cx="1447800" cy="381000"/>
            <a:chOff x="1632" y="2688"/>
            <a:chExt cx="912" cy="240"/>
          </a:xfrm>
        </p:grpSpPr>
        <p:sp>
          <p:nvSpPr>
            <p:cNvPr id="609342" name="Rectangle 62"/>
            <p:cNvSpPr>
              <a:spLocks noChangeArrowheads="1"/>
            </p:cNvSpPr>
            <p:nvPr/>
          </p:nvSpPr>
          <p:spPr bwMode="auto">
            <a:xfrm>
              <a:off x="1632" y="2688"/>
              <a:ext cx="720" cy="240"/>
            </a:xfrm>
            <a:prstGeom prst="rect">
              <a:avLst/>
            </a:prstGeom>
            <a:solidFill>
              <a:srgbClr val="FFCCFF"/>
            </a:solidFill>
            <a:ln w="12700">
              <a:solidFill>
                <a:schemeClr val="tx1"/>
              </a:solidFill>
              <a:miter lim="800000"/>
              <a:headEnd/>
              <a:tailEnd/>
            </a:ln>
            <a:effectLst/>
          </p:spPr>
          <p:txBody>
            <a:bodyPr wrap="none" anchor="ctr"/>
            <a:lstStyle/>
            <a:p>
              <a:pPr algn="ctr"/>
              <a:r>
                <a:rPr kumimoji="1" lang="en-US" altLang="zh-CN" sz="1800">
                  <a:solidFill>
                    <a:srgbClr val="333399"/>
                  </a:solidFill>
                  <a:latin typeface="Arial" pitchFamily="34" charset="0"/>
                  <a:ea typeface="黑体" pitchFamily="2" charset="-122"/>
                </a:rPr>
                <a:t>IP</a:t>
              </a:r>
              <a:r>
                <a:rPr kumimoji="1" lang="en-US" altLang="zh-CN" sz="1800" baseline="-25000">
                  <a:solidFill>
                    <a:srgbClr val="333399"/>
                  </a:solidFill>
                  <a:latin typeface="Arial" pitchFamily="34" charset="0"/>
                  <a:ea typeface="黑体" pitchFamily="2" charset="-122"/>
                </a:rPr>
                <a:t>1</a:t>
              </a:r>
              <a:r>
                <a:rPr kumimoji="1" lang="en-US" altLang="zh-CN" sz="1800">
                  <a:solidFill>
                    <a:srgbClr val="333399"/>
                  </a:solidFill>
                  <a:latin typeface="Arial" pitchFamily="34" charset="0"/>
                  <a:ea typeface="黑体" pitchFamily="2" charset="-122"/>
                </a:rPr>
                <a:t> → IP</a:t>
              </a:r>
              <a:r>
                <a:rPr kumimoji="1" lang="en-US" altLang="zh-CN" sz="1800" baseline="-25000">
                  <a:solidFill>
                    <a:srgbClr val="333399"/>
                  </a:solidFill>
                  <a:latin typeface="Arial" pitchFamily="34" charset="0"/>
                  <a:ea typeface="黑体" pitchFamily="2" charset="-122"/>
                </a:rPr>
                <a:t>2</a:t>
              </a:r>
            </a:p>
          </p:txBody>
        </p:sp>
        <p:sp>
          <p:nvSpPr>
            <p:cNvPr id="609343" name="AutoShape 63"/>
            <p:cNvSpPr>
              <a:spLocks noChangeArrowheads="1"/>
            </p:cNvSpPr>
            <p:nvPr/>
          </p:nvSpPr>
          <p:spPr bwMode="auto">
            <a:xfrm>
              <a:off x="2352" y="2736"/>
              <a:ext cx="192" cy="144"/>
            </a:xfrm>
            <a:prstGeom prst="rightArrow">
              <a:avLst>
                <a:gd name="adj1" fmla="val 50000"/>
                <a:gd name="adj2" fmla="val 54167"/>
              </a:avLst>
            </a:prstGeom>
            <a:solidFill>
              <a:srgbClr val="FFCCFF"/>
            </a:solidFill>
            <a:ln w="12700">
              <a:solidFill>
                <a:schemeClr val="tx1"/>
              </a:solidFill>
              <a:miter lim="800000"/>
              <a:headEnd/>
              <a:tailEnd/>
            </a:ln>
            <a:effectLst/>
          </p:spPr>
          <p:txBody>
            <a:bodyPr wrap="none" anchor="ctr"/>
            <a:lstStyle/>
            <a:p>
              <a:endParaRPr lang="zh-CN" altLang="en-US"/>
            </a:p>
          </p:txBody>
        </p:sp>
      </p:grpSp>
      <p:grpSp>
        <p:nvGrpSpPr>
          <p:cNvPr id="609344" name="Group 64"/>
          <p:cNvGrpSpPr>
            <a:grpSpLocks/>
          </p:cNvGrpSpPr>
          <p:nvPr/>
        </p:nvGrpSpPr>
        <p:grpSpPr bwMode="auto">
          <a:xfrm>
            <a:off x="609600" y="5592763"/>
            <a:ext cx="1981200" cy="381000"/>
            <a:chOff x="480" y="3120"/>
            <a:chExt cx="1248" cy="240"/>
          </a:xfrm>
        </p:grpSpPr>
        <p:sp>
          <p:nvSpPr>
            <p:cNvPr id="609345" name="Rectangle 65"/>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p:spPr>
          <p:txBody>
            <a:bodyPr wrap="none" anchor="ctr"/>
            <a:lstStyle/>
            <a:p>
              <a:pPr algn="ctr"/>
              <a:r>
                <a:rPr kumimoji="1" lang="zh-CN" altLang="en-US" sz="1800">
                  <a:solidFill>
                    <a:srgbClr val="333399"/>
                  </a:solidFill>
                  <a:latin typeface="Arial" pitchFamily="34" charset="0"/>
                  <a:ea typeface="黑体" pitchFamily="2" charset="-122"/>
                </a:rPr>
                <a:t>从 </a:t>
              </a:r>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1</a:t>
              </a:r>
              <a:r>
                <a:rPr kumimoji="1" lang="en-US" altLang="zh-CN" sz="1800">
                  <a:solidFill>
                    <a:srgbClr val="333399"/>
                  </a:solidFill>
                  <a:latin typeface="Arial" pitchFamily="34" charset="0"/>
                  <a:ea typeface="黑体" pitchFamily="2" charset="-122"/>
                </a:rPr>
                <a:t> </a:t>
              </a:r>
              <a:r>
                <a:rPr kumimoji="1" lang="zh-CN" altLang="en-US" sz="1800">
                  <a:solidFill>
                    <a:srgbClr val="333399"/>
                  </a:solidFill>
                  <a:latin typeface="Arial" pitchFamily="34" charset="0"/>
                  <a:ea typeface="黑体" pitchFamily="2" charset="-122"/>
                </a:rPr>
                <a:t>到 </a:t>
              </a:r>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3</a:t>
              </a:r>
            </a:p>
          </p:txBody>
        </p:sp>
        <p:sp>
          <p:nvSpPr>
            <p:cNvPr id="609346" name="AutoShape 66"/>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p:spPr>
          <p:txBody>
            <a:bodyPr wrap="none" anchor="ctr"/>
            <a:lstStyle/>
            <a:p>
              <a:endParaRPr lang="zh-CN" altLang="en-US"/>
            </a:p>
          </p:txBody>
        </p:sp>
      </p:grpSp>
      <p:grpSp>
        <p:nvGrpSpPr>
          <p:cNvPr id="609347" name="Group 67"/>
          <p:cNvGrpSpPr>
            <a:grpSpLocks/>
          </p:cNvGrpSpPr>
          <p:nvPr/>
        </p:nvGrpSpPr>
        <p:grpSpPr bwMode="auto">
          <a:xfrm>
            <a:off x="3505200" y="5592763"/>
            <a:ext cx="1981200" cy="381000"/>
            <a:chOff x="480" y="3120"/>
            <a:chExt cx="1248" cy="240"/>
          </a:xfrm>
        </p:grpSpPr>
        <p:sp>
          <p:nvSpPr>
            <p:cNvPr id="609348" name="Rectangle 68"/>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p:spPr>
          <p:txBody>
            <a:bodyPr wrap="none" anchor="ctr"/>
            <a:lstStyle/>
            <a:p>
              <a:pPr algn="ctr"/>
              <a:r>
                <a:rPr kumimoji="1" lang="zh-CN" altLang="en-US" sz="1800">
                  <a:solidFill>
                    <a:srgbClr val="333399"/>
                  </a:solidFill>
                  <a:latin typeface="Arial" pitchFamily="34" charset="0"/>
                  <a:ea typeface="黑体" pitchFamily="2" charset="-122"/>
                </a:rPr>
                <a:t>从 </a:t>
              </a:r>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4</a:t>
              </a:r>
              <a:r>
                <a:rPr kumimoji="1" lang="en-US" altLang="zh-CN" sz="1800">
                  <a:solidFill>
                    <a:srgbClr val="333399"/>
                  </a:solidFill>
                  <a:latin typeface="Arial" pitchFamily="34" charset="0"/>
                  <a:ea typeface="黑体" pitchFamily="2" charset="-122"/>
                </a:rPr>
                <a:t> </a:t>
              </a:r>
              <a:r>
                <a:rPr kumimoji="1" lang="zh-CN" altLang="en-US" sz="1800">
                  <a:solidFill>
                    <a:srgbClr val="333399"/>
                  </a:solidFill>
                  <a:latin typeface="Arial" pitchFamily="34" charset="0"/>
                  <a:ea typeface="黑体" pitchFamily="2" charset="-122"/>
                </a:rPr>
                <a:t>到 </a:t>
              </a:r>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5</a:t>
              </a:r>
            </a:p>
          </p:txBody>
        </p:sp>
        <p:sp>
          <p:nvSpPr>
            <p:cNvPr id="609349" name="AutoShape 69"/>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p:spPr>
          <p:txBody>
            <a:bodyPr wrap="none" anchor="ctr"/>
            <a:lstStyle/>
            <a:p>
              <a:endParaRPr lang="zh-CN" altLang="en-US"/>
            </a:p>
          </p:txBody>
        </p:sp>
      </p:grpSp>
      <p:grpSp>
        <p:nvGrpSpPr>
          <p:cNvPr id="609350" name="Group 70"/>
          <p:cNvGrpSpPr>
            <a:grpSpLocks/>
          </p:cNvGrpSpPr>
          <p:nvPr/>
        </p:nvGrpSpPr>
        <p:grpSpPr bwMode="auto">
          <a:xfrm>
            <a:off x="6400800" y="5592763"/>
            <a:ext cx="1981200" cy="381000"/>
            <a:chOff x="480" y="3120"/>
            <a:chExt cx="1248" cy="240"/>
          </a:xfrm>
        </p:grpSpPr>
        <p:sp>
          <p:nvSpPr>
            <p:cNvPr id="609351" name="Rectangle 71"/>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p:spPr>
          <p:txBody>
            <a:bodyPr wrap="none" anchor="ctr"/>
            <a:lstStyle/>
            <a:p>
              <a:pPr algn="ctr"/>
              <a:r>
                <a:rPr kumimoji="1" lang="zh-CN" altLang="en-US" sz="1800">
                  <a:solidFill>
                    <a:srgbClr val="333399"/>
                  </a:solidFill>
                  <a:latin typeface="Arial" pitchFamily="34" charset="0"/>
                  <a:ea typeface="黑体" pitchFamily="2" charset="-122"/>
                </a:rPr>
                <a:t>从 </a:t>
              </a:r>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6</a:t>
              </a:r>
              <a:r>
                <a:rPr kumimoji="1" lang="en-US" altLang="zh-CN" sz="1800">
                  <a:solidFill>
                    <a:srgbClr val="333399"/>
                  </a:solidFill>
                  <a:latin typeface="Arial" pitchFamily="34" charset="0"/>
                  <a:ea typeface="黑体" pitchFamily="2" charset="-122"/>
                </a:rPr>
                <a:t> </a:t>
              </a:r>
              <a:r>
                <a:rPr kumimoji="1" lang="zh-CN" altLang="en-US" sz="1800">
                  <a:solidFill>
                    <a:srgbClr val="333399"/>
                  </a:solidFill>
                  <a:latin typeface="Arial" pitchFamily="34" charset="0"/>
                  <a:ea typeface="黑体" pitchFamily="2" charset="-122"/>
                </a:rPr>
                <a:t>到 </a:t>
              </a:r>
              <a:r>
                <a:rPr kumimoji="1" lang="en-US" altLang="zh-CN" sz="1800">
                  <a:solidFill>
                    <a:srgbClr val="333399"/>
                  </a:solidFill>
                  <a:latin typeface="Arial" pitchFamily="34" charset="0"/>
                  <a:ea typeface="黑体" pitchFamily="2" charset="-122"/>
                </a:rPr>
                <a:t>HA</a:t>
              </a:r>
              <a:r>
                <a:rPr kumimoji="1" lang="en-US" altLang="zh-CN" sz="1800" baseline="-25000">
                  <a:solidFill>
                    <a:srgbClr val="333399"/>
                  </a:solidFill>
                  <a:latin typeface="Arial" pitchFamily="34" charset="0"/>
                  <a:ea typeface="黑体" pitchFamily="2" charset="-122"/>
                </a:rPr>
                <a:t>2</a:t>
              </a:r>
            </a:p>
          </p:txBody>
        </p:sp>
        <p:sp>
          <p:nvSpPr>
            <p:cNvPr id="609352" name="AutoShape 72"/>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p:spPr>
          <p:txBody>
            <a:bodyPr wrap="none" anchor="ctr"/>
            <a:lstStyle/>
            <a:p>
              <a:endParaRPr lang="zh-CN" altLang="en-US"/>
            </a:p>
          </p:txBody>
        </p:sp>
      </p:grpSp>
      <p:sp>
        <p:nvSpPr>
          <p:cNvPr id="609353" name="Text Box 73"/>
          <p:cNvSpPr txBox="1">
            <a:spLocks noChangeArrowheads="1"/>
          </p:cNvSpPr>
          <p:nvPr/>
        </p:nvSpPr>
        <p:spPr bwMode="auto">
          <a:xfrm>
            <a:off x="6858000" y="6018213"/>
            <a:ext cx="984250" cy="36671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MAC </a:t>
            </a:r>
            <a:r>
              <a:rPr kumimoji="1" lang="zh-CN" altLang="en-US" sz="1800">
                <a:solidFill>
                  <a:srgbClr val="333399"/>
                </a:solidFill>
                <a:latin typeface="Arial" pitchFamily="34" charset="0"/>
                <a:ea typeface="黑体" pitchFamily="2" charset="-122"/>
              </a:rPr>
              <a:t>帧</a:t>
            </a:r>
          </a:p>
        </p:txBody>
      </p:sp>
      <p:sp>
        <p:nvSpPr>
          <p:cNvPr id="609354" name="Text Box 74"/>
          <p:cNvSpPr txBox="1">
            <a:spLocks noChangeArrowheads="1"/>
          </p:cNvSpPr>
          <p:nvPr/>
        </p:nvSpPr>
        <p:spPr bwMode="auto">
          <a:xfrm>
            <a:off x="3976688" y="6018213"/>
            <a:ext cx="984250" cy="36671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MAC </a:t>
            </a:r>
            <a:r>
              <a:rPr kumimoji="1" lang="zh-CN" altLang="en-US" sz="1800">
                <a:solidFill>
                  <a:srgbClr val="333399"/>
                </a:solidFill>
                <a:latin typeface="Arial" pitchFamily="34" charset="0"/>
                <a:ea typeface="黑体" pitchFamily="2" charset="-122"/>
              </a:rPr>
              <a:t>帧</a:t>
            </a:r>
          </a:p>
        </p:txBody>
      </p:sp>
      <p:sp>
        <p:nvSpPr>
          <p:cNvPr id="609355" name="AutoShape 75"/>
          <p:cNvSpPr>
            <a:spLocks noChangeArrowheads="1"/>
          </p:cNvSpPr>
          <p:nvPr/>
        </p:nvSpPr>
        <p:spPr bwMode="auto">
          <a:xfrm flipV="1">
            <a:off x="2057400" y="2292350"/>
            <a:ext cx="1219200" cy="377825"/>
          </a:xfrm>
          <a:prstGeom prst="wedgeRoundRectCallout">
            <a:avLst>
              <a:gd name="adj1" fmla="val -75782"/>
              <a:gd name="adj2" fmla="val -203782"/>
              <a:gd name="adj3" fmla="val 16667"/>
            </a:avLst>
          </a:prstGeom>
          <a:solidFill>
            <a:schemeClr val="bg1"/>
          </a:solidFill>
          <a:ln w="9525">
            <a:solidFill>
              <a:schemeClr val="tx1"/>
            </a:solidFill>
            <a:miter lim="800000"/>
            <a:headEnd/>
            <a:tailEnd/>
          </a:ln>
          <a:effectLst/>
        </p:spPr>
        <p:txBody>
          <a:bodyPr rot="10800000" wrap="none" anchor="ctr"/>
          <a:lstStyle/>
          <a:p>
            <a:pPr algn="ctr"/>
            <a:endParaRPr kumimoji="1" lang="zh-CN" altLang="zh-CN" sz="1800">
              <a:solidFill>
                <a:srgbClr val="333399"/>
              </a:solidFill>
              <a:latin typeface="Arial" pitchFamily="34" charset="0"/>
              <a:ea typeface="黑体" pitchFamily="2" charset="-122"/>
            </a:endParaRPr>
          </a:p>
        </p:txBody>
      </p:sp>
      <p:sp>
        <p:nvSpPr>
          <p:cNvPr id="609356" name="Text Box 76"/>
          <p:cNvSpPr txBox="1">
            <a:spLocks noChangeArrowheads="1"/>
          </p:cNvSpPr>
          <p:nvPr/>
        </p:nvSpPr>
        <p:spPr bwMode="auto">
          <a:xfrm>
            <a:off x="2095500" y="2316163"/>
            <a:ext cx="1149350" cy="366712"/>
          </a:xfrm>
          <a:prstGeom prst="rect">
            <a:avLst/>
          </a:prstGeom>
          <a:noFill/>
          <a:ln w="9525">
            <a:noFill/>
            <a:miter lim="800000"/>
            <a:headEnd/>
            <a:tailEnd/>
          </a:ln>
          <a:effectLst/>
        </p:spPr>
        <p:txBody>
          <a:bodyPr wrap="none">
            <a:spAutoFit/>
          </a:bodyPr>
          <a:lstStyle/>
          <a:p>
            <a:r>
              <a:rPr kumimoji="1" lang="en-US" altLang="zh-CN" sz="1800">
                <a:solidFill>
                  <a:srgbClr val="333399"/>
                </a:solidFill>
                <a:latin typeface="Arial" pitchFamily="34" charset="0"/>
                <a:ea typeface="黑体" pitchFamily="2" charset="-122"/>
              </a:rPr>
              <a:t>IP </a:t>
            </a:r>
            <a:r>
              <a:rPr kumimoji="1" lang="zh-CN" altLang="en-US" sz="1800">
                <a:solidFill>
                  <a:srgbClr val="333399"/>
                </a:solidFill>
                <a:latin typeface="Arial" pitchFamily="34" charset="0"/>
                <a:ea typeface="黑体" pitchFamily="2" charset="-122"/>
              </a:rPr>
              <a:t>数据报</a:t>
            </a:r>
          </a:p>
        </p:txBody>
      </p:sp>
      <p:sp>
        <p:nvSpPr>
          <p:cNvPr id="609357" name="Rectangle 77"/>
          <p:cNvSpPr>
            <a:spLocks noChangeArrowheads="1"/>
          </p:cNvSpPr>
          <p:nvPr/>
        </p:nvSpPr>
        <p:spPr bwMode="auto">
          <a:xfrm>
            <a:off x="0" y="0"/>
            <a:ext cx="9144000" cy="1989138"/>
          </a:xfrm>
          <a:prstGeom prst="rect">
            <a:avLst/>
          </a:prstGeom>
          <a:solidFill>
            <a:srgbClr val="FFFF99"/>
          </a:solidFill>
          <a:ln w="9525">
            <a:noFill/>
            <a:miter lim="800000"/>
            <a:headEnd/>
            <a:tailEnd/>
          </a:ln>
          <a:effectLst/>
        </p:spPr>
        <p:txBody>
          <a:bodyPr wrap="none" anchor="ctr"/>
          <a:lstStyle/>
          <a:p>
            <a:endParaRPr lang="zh-CN" altLang="en-US"/>
          </a:p>
        </p:txBody>
      </p:sp>
      <p:sp>
        <p:nvSpPr>
          <p:cNvPr id="609358" name="Text Box 78"/>
          <p:cNvSpPr txBox="1">
            <a:spLocks noChangeArrowheads="1"/>
          </p:cNvSpPr>
          <p:nvPr/>
        </p:nvSpPr>
        <p:spPr bwMode="auto">
          <a:xfrm>
            <a:off x="268288" y="692150"/>
            <a:ext cx="8647112" cy="614363"/>
          </a:xfrm>
          <a:prstGeom prst="rect">
            <a:avLst/>
          </a:prstGeom>
          <a:solidFill>
            <a:srgbClr val="CCECFF"/>
          </a:solidFill>
          <a:ln w="9525">
            <a:solidFill>
              <a:srgbClr val="333399"/>
            </a:solidFill>
            <a:miter lim="800000"/>
            <a:headEnd/>
            <a:tailEnd/>
          </a:ln>
          <a:effectLst/>
        </p:spPr>
        <p:txBody>
          <a:bodyPr wrap="none">
            <a:spAutoFit/>
          </a:bodyPr>
          <a:lstStyle/>
          <a:p>
            <a:pPr algn="ctr">
              <a:lnSpc>
                <a:spcPct val="120000"/>
              </a:lnSpc>
            </a:pPr>
            <a:r>
              <a:rPr lang="zh-CN" altLang="en-US" sz="2800">
                <a:solidFill>
                  <a:srgbClr val="333399"/>
                </a:solidFill>
                <a:latin typeface="Arial" pitchFamily="34" charset="0"/>
                <a:ea typeface="黑体" pitchFamily="2" charset="-122"/>
              </a:rPr>
              <a:t>路由器只根据目的站的 </a:t>
            </a:r>
            <a:r>
              <a:rPr lang="en-US" altLang="zh-CN" sz="2800">
                <a:solidFill>
                  <a:srgbClr val="333399"/>
                </a:solidFill>
                <a:latin typeface="Arial" pitchFamily="34" charset="0"/>
                <a:ea typeface="黑体" pitchFamily="2" charset="-122"/>
              </a:rPr>
              <a:t>IP </a:t>
            </a:r>
            <a:r>
              <a:rPr lang="zh-CN" altLang="en-US" sz="2800">
                <a:solidFill>
                  <a:srgbClr val="333399"/>
                </a:solidFill>
                <a:latin typeface="Arial" pitchFamily="34" charset="0"/>
                <a:ea typeface="黑体" pitchFamily="2" charset="-122"/>
              </a:rPr>
              <a:t>地址的网络号进行路由选择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endParaRPr lang="zh-CN" altLang="zh-CN"/>
          </a:p>
        </p:txBody>
      </p:sp>
      <p:sp>
        <p:nvSpPr>
          <p:cNvPr id="715780" name="Rectangle 4"/>
          <p:cNvSpPr>
            <a:spLocks noGrp="1" noChangeArrowheads="1"/>
          </p:cNvSpPr>
          <p:nvPr>
            <p:ph type="body" idx="1"/>
          </p:nvPr>
        </p:nvSpPr>
        <p:spPr>
          <a:xfrm>
            <a:off x="539750" y="1916113"/>
            <a:ext cx="7772400" cy="4114800"/>
          </a:xfrm>
          <a:noFill/>
          <a:ln/>
        </p:spPr>
        <p:txBody>
          <a:bodyPr/>
          <a:lstStyle/>
          <a:p>
            <a:pPr algn="ctr">
              <a:buFont typeface="Wingdings" pitchFamily="2" charset="2"/>
              <a:buNone/>
            </a:pPr>
            <a:endParaRPr lang="en-US" altLang="zh-CN" b="1"/>
          </a:p>
          <a:p>
            <a:pPr algn="ctr">
              <a:buFont typeface="Wingdings" pitchFamily="2" charset="2"/>
              <a:buNone/>
            </a:pPr>
            <a:endParaRPr lang="en-US" altLang="zh-CN" b="1"/>
          </a:p>
          <a:p>
            <a:pPr algn="ctr">
              <a:buFont typeface="Wingdings" pitchFamily="2" charset="2"/>
              <a:buNone/>
            </a:pPr>
            <a:r>
              <a:rPr lang="zh-CN" altLang="en-US" sz="6000" b="1">
                <a:solidFill>
                  <a:schemeClr val="hlink"/>
                </a:solidFill>
              </a:rPr>
              <a:t>数据链路层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15780"/>
                                        </p:tgtEl>
                                        <p:attrNameLst>
                                          <p:attrName>style.visibility</p:attrName>
                                        </p:attrNameLst>
                                      </p:cBhvr>
                                      <p:to>
                                        <p:strVal val="visible"/>
                                      </p:to>
                                    </p:set>
                                    <p:anim calcmode="lin" valueType="num">
                                      <p:cBhvr additive="base">
                                        <p:cTn id="7" dur="500" fill="hold"/>
                                        <p:tgtEl>
                                          <p:spTgt spid="715780"/>
                                        </p:tgtEl>
                                        <p:attrNameLst>
                                          <p:attrName>ppt_x</p:attrName>
                                        </p:attrNameLst>
                                      </p:cBhvr>
                                      <p:tavLst>
                                        <p:tav tm="0">
                                          <p:val>
                                            <p:strVal val="#ppt_x"/>
                                          </p:val>
                                        </p:tav>
                                        <p:tav tm="100000">
                                          <p:val>
                                            <p:strVal val="#ppt_x"/>
                                          </p:val>
                                        </p:tav>
                                      </p:tavLst>
                                    </p:anim>
                                    <p:anim calcmode="lin" valueType="num">
                                      <p:cBhvr additive="base">
                                        <p:cTn id="8" dur="500" fill="hold"/>
                                        <p:tgtEl>
                                          <p:spTgt spid="71578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8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62" name="Text Box 2"/>
          <p:cNvSpPr txBox="1">
            <a:spLocks noChangeArrowheads="1"/>
          </p:cNvSpPr>
          <p:nvPr/>
        </p:nvSpPr>
        <p:spPr bwMode="auto">
          <a:xfrm>
            <a:off x="1908175" y="908050"/>
            <a:ext cx="4860925" cy="701675"/>
          </a:xfrm>
          <a:prstGeom prst="rect">
            <a:avLst/>
          </a:prstGeom>
          <a:noFill/>
          <a:ln w="9525">
            <a:noFill/>
            <a:miter lim="800000"/>
            <a:headEnd/>
            <a:tailEnd/>
          </a:ln>
          <a:effectLst/>
        </p:spPr>
        <p:txBody>
          <a:bodyPr>
            <a:spAutoFit/>
          </a:bodyPr>
          <a:lstStyle/>
          <a:p>
            <a:pPr algn="ctr">
              <a:spcBef>
                <a:spcPct val="50000"/>
              </a:spcBef>
            </a:pPr>
            <a:r>
              <a:rPr lang="zh-CN" altLang="en-US" sz="4000" b="1">
                <a:solidFill>
                  <a:schemeClr val="folHlink"/>
                </a:solidFill>
                <a:effectLst>
                  <a:outerShdw blurRad="38100" dist="38100" dir="2700000" algn="tl">
                    <a:srgbClr val="C0C0C0"/>
                  </a:outerShdw>
                </a:effectLst>
                <a:latin typeface="宋体" pitchFamily="2" charset="-122"/>
              </a:rPr>
              <a:t>什么是计算机网络</a:t>
            </a:r>
          </a:p>
        </p:txBody>
      </p:sp>
      <p:sp>
        <p:nvSpPr>
          <p:cNvPr id="501763" name="Rectangle 3"/>
          <p:cNvSpPr>
            <a:spLocks noGrp="1" noChangeArrowheads="1"/>
          </p:cNvSpPr>
          <p:nvPr>
            <p:ph type="body" idx="1"/>
          </p:nvPr>
        </p:nvSpPr>
        <p:spPr>
          <a:xfrm>
            <a:off x="250825" y="1973263"/>
            <a:ext cx="8893175" cy="4479925"/>
          </a:xfrm>
          <a:noFill/>
          <a:ln>
            <a:solidFill>
              <a:schemeClr val="bg1"/>
            </a:solidFill>
          </a:ln>
        </p:spPr>
        <p:txBody>
          <a:bodyPr/>
          <a:lstStyle/>
          <a:p>
            <a:pPr>
              <a:lnSpc>
                <a:spcPct val="120000"/>
              </a:lnSpc>
            </a:pPr>
            <a:r>
              <a:rPr lang="en-US" altLang="zh-CN" sz="2400">
                <a:latin typeface="宋体" pitchFamily="2" charset="-122"/>
              </a:rPr>
              <a:t> </a:t>
            </a:r>
            <a:r>
              <a:rPr lang="zh-CN" altLang="en-US" sz="2800" b="1">
                <a:latin typeface="楷体_GB2312" pitchFamily="49" charset="-122"/>
                <a:ea typeface="楷体_GB2312" pitchFamily="49" charset="-122"/>
              </a:rPr>
              <a:t>计算机网络是多个自主计算机的互连集合</a:t>
            </a:r>
          </a:p>
          <a:p>
            <a:pPr lvl="1">
              <a:lnSpc>
                <a:spcPct val="120000"/>
              </a:lnSpc>
            </a:pPr>
            <a:r>
              <a:rPr lang="zh-CN" altLang="en-US" sz="2400" b="1">
                <a:latin typeface="楷体_GB2312" pitchFamily="49" charset="-122"/>
                <a:ea typeface="楷体_GB2312" pitchFamily="49" charset="-122"/>
              </a:rPr>
              <a:t> 这些计算机各自是</a:t>
            </a:r>
            <a:r>
              <a:rPr lang="zh-CN" altLang="en-US" sz="2400" b="1">
                <a:solidFill>
                  <a:schemeClr val="folHlink"/>
                </a:solidFill>
                <a:latin typeface="楷体_GB2312" pitchFamily="49" charset="-122"/>
                <a:ea typeface="楷体_GB2312" pitchFamily="49" charset="-122"/>
              </a:rPr>
              <a:t>独立</a:t>
            </a:r>
            <a:r>
              <a:rPr lang="zh-CN" altLang="en-US" sz="2400" b="1">
                <a:latin typeface="楷体_GB2312" pitchFamily="49" charset="-122"/>
                <a:ea typeface="楷体_GB2312" pitchFamily="49" charset="-122"/>
              </a:rPr>
              <a:t>的，地位是平等的（无主从关系）</a:t>
            </a:r>
          </a:p>
          <a:p>
            <a:pPr lvl="1">
              <a:lnSpc>
                <a:spcPct val="120000"/>
              </a:lnSpc>
            </a:pPr>
            <a:r>
              <a:rPr lang="zh-CN" altLang="en-US" sz="2400" b="1">
                <a:latin typeface="楷体_GB2312" pitchFamily="49" charset="-122"/>
                <a:ea typeface="楷体_GB2312" pitchFamily="49" charset="-122"/>
              </a:rPr>
              <a:t> 通过有线或无线的</a:t>
            </a:r>
            <a:r>
              <a:rPr lang="zh-CN" altLang="en-US" sz="2400" b="1">
                <a:solidFill>
                  <a:schemeClr val="tx2"/>
                </a:solidFill>
                <a:latin typeface="楷体_GB2312" pitchFamily="49" charset="-122"/>
                <a:ea typeface="楷体_GB2312" pitchFamily="49" charset="-122"/>
              </a:rPr>
              <a:t>传输介质</a:t>
            </a:r>
            <a:r>
              <a:rPr lang="zh-CN" altLang="en-US" sz="2400" b="1">
                <a:latin typeface="楷体_GB2312" pitchFamily="49" charset="-122"/>
                <a:ea typeface="楷体_GB2312" pitchFamily="49" charset="-122"/>
              </a:rPr>
              <a:t>连接起来</a:t>
            </a:r>
          </a:p>
          <a:p>
            <a:pPr lvl="1">
              <a:lnSpc>
                <a:spcPct val="120000"/>
              </a:lnSpc>
            </a:pPr>
            <a:r>
              <a:rPr lang="zh-CN" altLang="en-US" sz="2400" b="1">
                <a:latin typeface="楷体_GB2312" pitchFamily="49" charset="-122"/>
                <a:ea typeface="楷体_GB2312" pitchFamily="49" charset="-122"/>
              </a:rPr>
              <a:t> 在计算机之间实现统一的</a:t>
            </a:r>
            <a:r>
              <a:rPr lang="zh-CN" altLang="en-US" sz="2400" b="1">
                <a:solidFill>
                  <a:schemeClr val="tx2"/>
                </a:solidFill>
                <a:latin typeface="楷体_GB2312" pitchFamily="49" charset="-122"/>
                <a:ea typeface="楷体_GB2312" pitchFamily="49" charset="-122"/>
              </a:rPr>
              <a:t>通信协议</a:t>
            </a:r>
            <a:endParaRPr lang="zh-CN" altLang="en-US" sz="2400" b="1">
              <a:solidFill>
                <a:srgbClr val="FF9900"/>
              </a:solidFill>
              <a:latin typeface="楷体_GB2312" pitchFamily="49" charset="-122"/>
              <a:ea typeface="楷体_GB2312" pitchFamily="49" charset="-122"/>
            </a:endParaRPr>
          </a:p>
          <a:p>
            <a:pPr>
              <a:lnSpc>
                <a:spcPct val="120000"/>
              </a:lnSpc>
            </a:pPr>
            <a:r>
              <a:rPr lang="zh-CN" altLang="en-US" sz="2800" b="1">
                <a:latin typeface="楷体_GB2312" pitchFamily="49" charset="-122"/>
                <a:ea typeface="楷体_GB2312" pitchFamily="49" charset="-122"/>
              </a:rPr>
              <a:t>不同的计算机网络可以采用不同的</a:t>
            </a:r>
            <a:r>
              <a:rPr lang="zh-CN" altLang="en-US" sz="2800" b="1">
                <a:solidFill>
                  <a:schemeClr val="tx2"/>
                </a:solidFill>
                <a:latin typeface="楷体_GB2312" pitchFamily="49" charset="-122"/>
                <a:ea typeface="楷体_GB2312" pitchFamily="49" charset="-122"/>
              </a:rPr>
              <a:t>网络设备</a:t>
            </a:r>
            <a:r>
              <a:rPr lang="zh-CN" altLang="en-US" sz="2800" b="1">
                <a:latin typeface="楷体_GB2312" pitchFamily="49" charset="-122"/>
                <a:ea typeface="楷体_GB2312" pitchFamily="49" charset="-122"/>
              </a:rPr>
              <a:t>实现互连，构成更大范围的互联网络。在计算机网络上达到信息的高速传送以及硬件、软件和信息</a:t>
            </a:r>
            <a:r>
              <a:rPr lang="zh-CN" altLang="en-US" sz="2800" b="1">
                <a:solidFill>
                  <a:schemeClr val="tx2"/>
                </a:solidFill>
                <a:latin typeface="楷体_GB2312" pitchFamily="49" charset="-122"/>
                <a:ea typeface="楷体_GB2312" pitchFamily="49" charset="-122"/>
              </a:rPr>
              <a:t>资源的共享</a:t>
            </a:r>
            <a:r>
              <a:rPr lang="zh-CN" altLang="en-US" sz="2800" b="1">
                <a:solidFill>
                  <a:srgbClr val="FF9900"/>
                </a:solidFill>
                <a:latin typeface="楷体_GB2312" pitchFamily="49" charset="-122"/>
                <a:ea typeface="楷体_GB2312" pitchFamily="49" charset="-122"/>
              </a:rPr>
              <a:t>。</a:t>
            </a:r>
            <a:r>
              <a:rPr lang="zh-CN" altLang="en-US" sz="2400">
                <a:latin typeface="楷体_GB2312" pitchFamily="49" charset="-122"/>
                <a:ea typeface="楷体_GB2312" pitchFamily="49" charset="-122"/>
              </a:rPr>
              <a:t> </a:t>
            </a:r>
          </a:p>
        </p:txBody>
      </p:sp>
    </p:spTree>
  </p:cSld>
  <p:clrMapOvr>
    <a:masterClrMapping/>
  </p:clrMapOvr>
  <p:transition>
    <p:wedge/>
    <p:sndAc>
      <p:stSnd>
        <p:snd r:embed="rId3" name="click.wav" builtIn="1"/>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1171575" y="931863"/>
            <a:ext cx="6856413" cy="768350"/>
          </a:xfrm>
        </p:spPr>
        <p:txBody>
          <a:bodyPr/>
          <a:lstStyle/>
          <a:p>
            <a:r>
              <a:rPr lang="zh-CN" altLang="en-US" sz="4800">
                <a:latin typeface="黑体" pitchFamily="2" charset="-122"/>
              </a:rPr>
              <a:t>数据链路层简化模型</a:t>
            </a:r>
          </a:p>
        </p:txBody>
      </p:sp>
      <p:sp>
        <p:nvSpPr>
          <p:cNvPr id="687107" name="Line 3"/>
          <p:cNvSpPr>
            <a:spLocks noChangeShapeType="1"/>
          </p:cNvSpPr>
          <p:nvPr/>
        </p:nvSpPr>
        <p:spPr bwMode="auto">
          <a:xfrm flipH="1" flipV="1">
            <a:off x="7835900" y="3478213"/>
            <a:ext cx="673100" cy="63500"/>
          </a:xfrm>
          <a:prstGeom prst="line">
            <a:avLst/>
          </a:prstGeom>
          <a:noFill/>
          <a:ln w="28575">
            <a:solidFill>
              <a:srgbClr val="333399"/>
            </a:solidFill>
            <a:round/>
            <a:headEnd/>
            <a:tailEnd/>
          </a:ln>
          <a:effectLst/>
        </p:spPr>
        <p:txBody>
          <a:bodyPr wrap="none" anchor="ctr"/>
          <a:lstStyle/>
          <a:p>
            <a:endParaRPr lang="zh-CN" altLang="en-US"/>
          </a:p>
        </p:txBody>
      </p:sp>
      <p:sp>
        <p:nvSpPr>
          <p:cNvPr id="687108" name="Line 4"/>
          <p:cNvSpPr>
            <a:spLocks noChangeShapeType="1"/>
          </p:cNvSpPr>
          <p:nvPr/>
        </p:nvSpPr>
        <p:spPr bwMode="auto">
          <a:xfrm flipH="1" flipV="1">
            <a:off x="6743700" y="3173413"/>
            <a:ext cx="635000" cy="215900"/>
          </a:xfrm>
          <a:prstGeom prst="line">
            <a:avLst/>
          </a:prstGeom>
          <a:noFill/>
          <a:ln w="28575">
            <a:solidFill>
              <a:srgbClr val="333399"/>
            </a:solidFill>
            <a:round/>
            <a:headEnd/>
            <a:tailEnd/>
          </a:ln>
          <a:effectLst/>
        </p:spPr>
        <p:txBody>
          <a:bodyPr wrap="none" anchor="ctr"/>
          <a:lstStyle/>
          <a:p>
            <a:endParaRPr lang="zh-CN" altLang="en-US"/>
          </a:p>
        </p:txBody>
      </p:sp>
      <p:sp>
        <p:nvSpPr>
          <p:cNvPr id="687109" name="Line 5"/>
          <p:cNvSpPr>
            <a:spLocks noChangeShapeType="1"/>
          </p:cNvSpPr>
          <p:nvPr/>
        </p:nvSpPr>
        <p:spPr bwMode="auto">
          <a:xfrm flipV="1">
            <a:off x="5854700" y="3160713"/>
            <a:ext cx="762000" cy="152400"/>
          </a:xfrm>
          <a:prstGeom prst="line">
            <a:avLst/>
          </a:prstGeom>
          <a:noFill/>
          <a:ln w="28575">
            <a:solidFill>
              <a:srgbClr val="333399"/>
            </a:solidFill>
            <a:round/>
            <a:headEnd/>
            <a:tailEnd/>
          </a:ln>
          <a:effectLst/>
        </p:spPr>
        <p:txBody>
          <a:bodyPr wrap="none" anchor="ctr"/>
          <a:lstStyle/>
          <a:p>
            <a:endParaRPr lang="zh-CN" altLang="en-US"/>
          </a:p>
        </p:txBody>
      </p:sp>
      <p:sp>
        <p:nvSpPr>
          <p:cNvPr id="687110" name="Line 6"/>
          <p:cNvSpPr>
            <a:spLocks noChangeShapeType="1"/>
          </p:cNvSpPr>
          <p:nvPr/>
        </p:nvSpPr>
        <p:spPr bwMode="auto">
          <a:xfrm flipV="1">
            <a:off x="4787900" y="3236913"/>
            <a:ext cx="914400" cy="76200"/>
          </a:xfrm>
          <a:prstGeom prst="line">
            <a:avLst/>
          </a:prstGeom>
          <a:noFill/>
          <a:ln w="28575">
            <a:solidFill>
              <a:srgbClr val="333399"/>
            </a:solidFill>
            <a:round/>
            <a:headEnd/>
            <a:tailEnd/>
          </a:ln>
          <a:effectLst/>
        </p:spPr>
        <p:txBody>
          <a:bodyPr wrap="none" anchor="ctr"/>
          <a:lstStyle/>
          <a:p>
            <a:endParaRPr lang="zh-CN" altLang="en-US"/>
          </a:p>
        </p:txBody>
      </p:sp>
      <p:sp>
        <p:nvSpPr>
          <p:cNvPr id="687111" name="Line 7"/>
          <p:cNvSpPr>
            <a:spLocks noChangeShapeType="1"/>
          </p:cNvSpPr>
          <p:nvPr/>
        </p:nvSpPr>
        <p:spPr bwMode="auto">
          <a:xfrm>
            <a:off x="3721100" y="3313113"/>
            <a:ext cx="914400" cy="0"/>
          </a:xfrm>
          <a:prstGeom prst="line">
            <a:avLst/>
          </a:prstGeom>
          <a:noFill/>
          <a:ln w="28575">
            <a:solidFill>
              <a:srgbClr val="333399"/>
            </a:solidFill>
            <a:round/>
            <a:headEnd/>
            <a:tailEnd/>
          </a:ln>
          <a:effectLst/>
        </p:spPr>
        <p:txBody>
          <a:bodyPr wrap="none" anchor="ctr"/>
          <a:lstStyle/>
          <a:p>
            <a:endParaRPr lang="zh-CN" altLang="en-US"/>
          </a:p>
        </p:txBody>
      </p:sp>
      <p:sp>
        <p:nvSpPr>
          <p:cNvPr id="687112" name="Line 8"/>
          <p:cNvSpPr>
            <a:spLocks noChangeShapeType="1"/>
          </p:cNvSpPr>
          <p:nvPr/>
        </p:nvSpPr>
        <p:spPr bwMode="auto">
          <a:xfrm>
            <a:off x="2578100" y="3084513"/>
            <a:ext cx="914400" cy="228600"/>
          </a:xfrm>
          <a:prstGeom prst="line">
            <a:avLst/>
          </a:prstGeom>
          <a:noFill/>
          <a:ln w="28575">
            <a:solidFill>
              <a:srgbClr val="333399"/>
            </a:solidFill>
            <a:round/>
            <a:headEnd/>
            <a:tailEnd/>
          </a:ln>
          <a:effectLst/>
        </p:spPr>
        <p:txBody>
          <a:bodyPr wrap="none" anchor="ctr"/>
          <a:lstStyle/>
          <a:p>
            <a:endParaRPr lang="zh-CN" altLang="en-US"/>
          </a:p>
        </p:txBody>
      </p:sp>
      <p:sp>
        <p:nvSpPr>
          <p:cNvPr id="687113" name="Freeform 9"/>
          <p:cNvSpPr>
            <a:spLocks/>
          </p:cNvSpPr>
          <p:nvPr/>
        </p:nvSpPr>
        <p:spPr bwMode="auto">
          <a:xfrm>
            <a:off x="774700" y="3122613"/>
            <a:ext cx="1752600" cy="508000"/>
          </a:xfrm>
          <a:custGeom>
            <a:avLst/>
            <a:gdLst/>
            <a:ahLst/>
            <a:cxnLst>
              <a:cxn ang="0">
                <a:pos x="0" y="320"/>
              </a:cxn>
              <a:cxn ang="0">
                <a:pos x="568" y="200"/>
              </a:cxn>
              <a:cxn ang="0">
                <a:pos x="1104" y="0"/>
              </a:cxn>
            </a:cxnLst>
            <a:rect l="0" t="0" r="r" b="b"/>
            <a:pathLst>
              <a:path w="1104" h="320">
                <a:moveTo>
                  <a:pt x="0" y="320"/>
                </a:moveTo>
                <a:lnTo>
                  <a:pt x="568" y="200"/>
                </a:lnTo>
                <a:lnTo>
                  <a:pt x="1104" y="0"/>
                </a:lnTo>
              </a:path>
            </a:pathLst>
          </a:custGeom>
          <a:noFill/>
          <a:ln w="28575" cmpd="sng">
            <a:solidFill>
              <a:srgbClr val="333399"/>
            </a:solidFill>
            <a:round/>
            <a:headEnd/>
            <a:tailEnd/>
          </a:ln>
          <a:effectLst/>
        </p:spPr>
        <p:txBody>
          <a:bodyPr wrap="none" anchor="ctr"/>
          <a:lstStyle/>
          <a:p>
            <a:endParaRPr lang="zh-CN" altLang="en-US"/>
          </a:p>
        </p:txBody>
      </p:sp>
      <p:grpSp>
        <p:nvGrpSpPr>
          <p:cNvPr id="687114" name="Group 10"/>
          <p:cNvGrpSpPr>
            <a:grpSpLocks/>
          </p:cNvGrpSpPr>
          <p:nvPr/>
        </p:nvGrpSpPr>
        <p:grpSpPr bwMode="auto">
          <a:xfrm>
            <a:off x="1130300" y="2932113"/>
            <a:ext cx="1128713" cy="781050"/>
            <a:chOff x="1680" y="240"/>
            <a:chExt cx="2529" cy="1270"/>
          </a:xfrm>
        </p:grpSpPr>
        <p:sp>
          <p:nvSpPr>
            <p:cNvPr id="687115" name="Oval 11"/>
            <p:cNvSpPr>
              <a:spLocks noChangeArrowheads="1"/>
            </p:cNvSpPr>
            <p:nvPr/>
          </p:nvSpPr>
          <p:spPr bwMode="auto">
            <a:xfrm>
              <a:off x="2554" y="240"/>
              <a:ext cx="1088" cy="513"/>
            </a:xfrm>
            <a:prstGeom prst="ellipse">
              <a:avLst/>
            </a:prstGeom>
            <a:solidFill>
              <a:srgbClr val="C0C0C0"/>
            </a:solidFill>
            <a:ln w="9525">
              <a:noFill/>
              <a:round/>
              <a:headEnd/>
              <a:tailEnd/>
            </a:ln>
            <a:effectLst/>
          </p:spPr>
          <p:txBody>
            <a:bodyPr/>
            <a:lstStyle/>
            <a:p>
              <a:endParaRPr lang="zh-CN" altLang="en-US"/>
            </a:p>
          </p:txBody>
        </p:sp>
        <p:sp>
          <p:nvSpPr>
            <p:cNvPr id="687116" name="Oval 12"/>
            <p:cNvSpPr>
              <a:spLocks noChangeArrowheads="1"/>
            </p:cNvSpPr>
            <p:nvPr/>
          </p:nvSpPr>
          <p:spPr bwMode="auto">
            <a:xfrm>
              <a:off x="1941" y="381"/>
              <a:ext cx="827" cy="513"/>
            </a:xfrm>
            <a:prstGeom prst="ellipse">
              <a:avLst/>
            </a:prstGeom>
            <a:solidFill>
              <a:srgbClr val="C0C0C0"/>
            </a:solidFill>
            <a:ln w="9525">
              <a:noFill/>
              <a:round/>
              <a:headEnd/>
              <a:tailEnd/>
            </a:ln>
            <a:effectLst/>
          </p:spPr>
          <p:txBody>
            <a:bodyPr/>
            <a:lstStyle/>
            <a:p>
              <a:endParaRPr lang="zh-CN" altLang="en-US"/>
            </a:p>
          </p:txBody>
        </p:sp>
        <p:sp>
          <p:nvSpPr>
            <p:cNvPr id="687117" name="Oval 13"/>
            <p:cNvSpPr>
              <a:spLocks noChangeArrowheads="1"/>
            </p:cNvSpPr>
            <p:nvPr/>
          </p:nvSpPr>
          <p:spPr bwMode="auto">
            <a:xfrm>
              <a:off x="1680" y="702"/>
              <a:ext cx="552" cy="411"/>
            </a:xfrm>
            <a:prstGeom prst="ellipse">
              <a:avLst/>
            </a:prstGeom>
            <a:solidFill>
              <a:srgbClr val="C0C0C0"/>
            </a:solidFill>
            <a:ln w="9525">
              <a:noFill/>
              <a:round/>
              <a:headEnd/>
              <a:tailEnd/>
            </a:ln>
            <a:effectLst/>
          </p:spPr>
          <p:txBody>
            <a:bodyPr/>
            <a:lstStyle/>
            <a:p>
              <a:endParaRPr lang="zh-CN" altLang="en-US"/>
            </a:p>
          </p:txBody>
        </p:sp>
        <p:sp>
          <p:nvSpPr>
            <p:cNvPr id="687118" name="Oval 14"/>
            <p:cNvSpPr>
              <a:spLocks noChangeArrowheads="1"/>
            </p:cNvSpPr>
            <p:nvPr/>
          </p:nvSpPr>
          <p:spPr bwMode="auto">
            <a:xfrm>
              <a:off x="1849" y="894"/>
              <a:ext cx="842" cy="450"/>
            </a:xfrm>
            <a:prstGeom prst="ellipse">
              <a:avLst/>
            </a:prstGeom>
            <a:solidFill>
              <a:srgbClr val="C0C0C0"/>
            </a:solidFill>
            <a:ln w="9525">
              <a:noFill/>
              <a:round/>
              <a:headEnd/>
              <a:tailEnd/>
            </a:ln>
            <a:effectLst/>
          </p:spPr>
          <p:txBody>
            <a:bodyPr/>
            <a:lstStyle/>
            <a:p>
              <a:endParaRPr lang="zh-CN" altLang="en-US"/>
            </a:p>
          </p:txBody>
        </p:sp>
        <p:sp>
          <p:nvSpPr>
            <p:cNvPr id="687119" name="Oval 15"/>
            <p:cNvSpPr>
              <a:spLocks noChangeArrowheads="1"/>
            </p:cNvSpPr>
            <p:nvPr/>
          </p:nvSpPr>
          <p:spPr bwMode="auto">
            <a:xfrm>
              <a:off x="2462" y="971"/>
              <a:ext cx="1272" cy="539"/>
            </a:xfrm>
            <a:prstGeom prst="ellipse">
              <a:avLst/>
            </a:prstGeom>
            <a:solidFill>
              <a:srgbClr val="C0C0C0"/>
            </a:solidFill>
            <a:ln w="9525">
              <a:noFill/>
              <a:round/>
              <a:headEnd/>
              <a:tailEnd/>
            </a:ln>
            <a:effectLst/>
          </p:spPr>
          <p:txBody>
            <a:bodyPr/>
            <a:lstStyle/>
            <a:p>
              <a:endParaRPr lang="zh-CN" altLang="en-US"/>
            </a:p>
          </p:txBody>
        </p:sp>
        <p:sp>
          <p:nvSpPr>
            <p:cNvPr id="687120" name="Oval 16"/>
            <p:cNvSpPr>
              <a:spLocks noChangeArrowheads="1"/>
            </p:cNvSpPr>
            <p:nvPr/>
          </p:nvSpPr>
          <p:spPr bwMode="auto">
            <a:xfrm>
              <a:off x="3289" y="394"/>
              <a:ext cx="797" cy="398"/>
            </a:xfrm>
            <a:prstGeom prst="ellipse">
              <a:avLst/>
            </a:prstGeom>
            <a:solidFill>
              <a:srgbClr val="C0C0C0"/>
            </a:solidFill>
            <a:ln w="9525">
              <a:noFill/>
              <a:round/>
              <a:headEnd/>
              <a:tailEnd/>
            </a:ln>
            <a:effectLst/>
          </p:spPr>
          <p:txBody>
            <a:bodyPr/>
            <a:lstStyle/>
            <a:p>
              <a:endParaRPr lang="zh-CN" altLang="en-US"/>
            </a:p>
          </p:txBody>
        </p:sp>
        <p:sp>
          <p:nvSpPr>
            <p:cNvPr id="687121" name="Oval 17"/>
            <p:cNvSpPr>
              <a:spLocks noChangeArrowheads="1"/>
            </p:cNvSpPr>
            <p:nvPr/>
          </p:nvSpPr>
          <p:spPr bwMode="auto">
            <a:xfrm>
              <a:off x="3412" y="663"/>
              <a:ext cx="797" cy="398"/>
            </a:xfrm>
            <a:prstGeom prst="ellipse">
              <a:avLst/>
            </a:prstGeom>
            <a:solidFill>
              <a:srgbClr val="C0C0C0"/>
            </a:solidFill>
            <a:ln w="9525">
              <a:noFill/>
              <a:round/>
              <a:headEnd/>
              <a:tailEnd/>
            </a:ln>
            <a:effectLst/>
          </p:spPr>
          <p:txBody>
            <a:bodyPr/>
            <a:lstStyle/>
            <a:p>
              <a:endParaRPr lang="zh-CN" altLang="en-US"/>
            </a:p>
          </p:txBody>
        </p:sp>
        <p:sp>
          <p:nvSpPr>
            <p:cNvPr id="687122" name="Oval 18"/>
            <p:cNvSpPr>
              <a:spLocks noChangeArrowheads="1"/>
            </p:cNvSpPr>
            <p:nvPr/>
          </p:nvSpPr>
          <p:spPr bwMode="auto">
            <a:xfrm>
              <a:off x="3335" y="753"/>
              <a:ext cx="797" cy="668"/>
            </a:xfrm>
            <a:prstGeom prst="ellipse">
              <a:avLst/>
            </a:prstGeom>
            <a:solidFill>
              <a:srgbClr val="C0C0C0"/>
            </a:solidFill>
            <a:ln w="9525">
              <a:noFill/>
              <a:round/>
              <a:headEnd/>
              <a:tailEnd/>
            </a:ln>
            <a:effectLst/>
          </p:spPr>
          <p:txBody>
            <a:bodyPr/>
            <a:lstStyle/>
            <a:p>
              <a:endParaRPr lang="zh-CN" altLang="en-US"/>
            </a:p>
          </p:txBody>
        </p:sp>
        <p:sp>
          <p:nvSpPr>
            <p:cNvPr id="687123" name="Oval 19"/>
            <p:cNvSpPr>
              <a:spLocks noChangeArrowheads="1"/>
            </p:cNvSpPr>
            <p:nvPr/>
          </p:nvSpPr>
          <p:spPr bwMode="auto">
            <a:xfrm>
              <a:off x="2140" y="548"/>
              <a:ext cx="1640" cy="667"/>
            </a:xfrm>
            <a:prstGeom prst="ellipse">
              <a:avLst/>
            </a:prstGeom>
            <a:solidFill>
              <a:srgbClr val="C0C0C0"/>
            </a:solidFill>
            <a:ln w="9525">
              <a:noFill/>
              <a:round/>
              <a:headEnd/>
              <a:tailEnd/>
            </a:ln>
            <a:effectLst/>
          </p:spPr>
          <p:txBody>
            <a:bodyPr/>
            <a:lstStyle/>
            <a:p>
              <a:endParaRPr lang="zh-CN" altLang="en-US"/>
            </a:p>
          </p:txBody>
        </p:sp>
      </p:grpSp>
      <p:grpSp>
        <p:nvGrpSpPr>
          <p:cNvPr id="687124" name="Group 20"/>
          <p:cNvGrpSpPr>
            <a:grpSpLocks/>
          </p:cNvGrpSpPr>
          <p:nvPr/>
        </p:nvGrpSpPr>
        <p:grpSpPr bwMode="auto">
          <a:xfrm>
            <a:off x="3035300" y="2932113"/>
            <a:ext cx="1128713" cy="781050"/>
            <a:chOff x="1680" y="240"/>
            <a:chExt cx="2529" cy="1270"/>
          </a:xfrm>
        </p:grpSpPr>
        <p:sp>
          <p:nvSpPr>
            <p:cNvPr id="687125" name="Oval 21"/>
            <p:cNvSpPr>
              <a:spLocks noChangeArrowheads="1"/>
            </p:cNvSpPr>
            <p:nvPr/>
          </p:nvSpPr>
          <p:spPr bwMode="auto">
            <a:xfrm>
              <a:off x="2554" y="240"/>
              <a:ext cx="1088" cy="513"/>
            </a:xfrm>
            <a:prstGeom prst="ellipse">
              <a:avLst/>
            </a:prstGeom>
            <a:solidFill>
              <a:srgbClr val="C0C0C0"/>
            </a:solidFill>
            <a:ln w="9525">
              <a:noFill/>
              <a:round/>
              <a:headEnd/>
              <a:tailEnd/>
            </a:ln>
            <a:effectLst/>
          </p:spPr>
          <p:txBody>
            <a:bodyPr/>
            <a:lstStyle/>
            <a:p>
              <a:endParaRPr lang="zh-CN" altLang="en-US"/>
            </a:p>
          </p:txBody>
        </p:sp>
        <p:sp>
          <p:nvSpPr>
            <p:cNvPr id="687126" name="Oval 22"/>
            <p:cNvSpPr>
              <a:spLocks noChangeArrowheads="1"/>
            </p:cNvSpPr>
            <p:nvPr/>
          </p:nvSpPr>
          <p:spPr bwMode="auto">
            <a:xfrm>
              <a:off x="1941" y="381"/>
              <a:ext cx="827" cy="513"/>
            </a:xfrm>
            <a:prstGeom prst="ellipse">
              <a:avLst/>
            </a:prstGeom>
            <a:solidFill>
              <a:srgbClr val="C0C0C0"/>
            </a:solidFill>
            <a:ln w="9525">
              <a:noFill/>
              <a:round/>
              <a:headEnd/>
              <a:tailEnd/>
            </a:ln>
            <a:effectLst/>
          </p:spPr>
          <p:txBody>
            <a:bodyPr/>
            <a:lstStyle/>
            <a:p>
              <a:endParaRPr lang="zh-CN" altLang="en-US"/>
            </a:p>
          </p:txBody>
        </p:sp>
        <p:sp>
          <p:nvSpPr>
            <p:cNvPr id="687127" name="Oval 23"/>
            <p:cNvSpPr>
              <a:spLocks noChangeArrowheads="1"/>
            </p:cNvSpPr>
            <p:nvPr/>
          </p:nvSpPr>
          <p:spPr bwMode="auto">
            <a:xfrm>
              <a:off x="1680" y="702"/>
              <a:ext cx="552" cy="411"/>
            </a:xfrm>
            <a:prstGeom prst="ellipse">
              <a:avLst/>
            </a:prstGeom>
            <a:solidFill>
              <a:srgbClr val="C0C0C0"/>
            </a:solidFill>
            <a:ln w="9525">
              <a:noFill/>
              <a:round/>
              <a:headEnd/>
              <a:tailEnd/>
            </a:ln>
            <a:effectLst/>
          </p:spPr>
          <p:txBody>
            <a:bodyPr/>
            <a:lstStyle/>
            <a:p>
              <a:endParaRPr lang="zh-CN" altLang="en-US"/>
            </a:p>
          </p:txBody>
        </p:sp>
        <p:sp>
          <p:nvSpPr>
            <p:cNvPr id="687128" name="Oval 24"/>
            <p:cNvSpPr>
              <a:spLocks noChangeArrowheads="1"/>
            </p:cNvSpPr>
            <p:nvPr/>
          </p:nvSpPr>
          <p:spPr bwMode="auto">
            <a:xfrm>
              <a:off x="1849" y="894"/>
              <a:ext cx="842" cy="450"/>
            </a:xfrm>
            <a:prstGeom prst="ellipse">
              <a:avLst/>
            </a:prstGeom>
            <a:solidFill>
              <a:srgbClr val="C0C0C0"/>
            </a:solidFill>
            <a:ln w="9525">
              <a:noFill/>
              <a:round/>
              <a:headEnd/>
              <a:tailEnd/>
            </a:ln>
            <a:effectLst/>
          </p:spPr>
          <p:txBody>
            <a:bodyPr/>
            <a:lstStyle/>
            <a:p>
              <a:endParaRPr lang="zh-CN" altLang="en-US"/>
            </a:p>
          </p:txBody>
        </p:sp>
        <p:sp>
          <p:nvSpPr>
            <p:cNvPr id="687129" name="Oval 25"/>
            <p:cNvSpPr>
              <a:spLocks noChangeArrowheads="1"/>
            </p:cNvSpPr>
            <p:nvPr/>
          </p:nvSpPr>
          <p:spPr bwMode="auto">
            <a:xfrm>
              <a:off x="2462" y="971"/>
              <a:ext cx="1272" cy="539"/>
            </a:xfrm>
            <a:prstGeom prst="ellipse">
              <a:avLst/>
            </a:prstGeom>
            <a:solidFill>
              <a:srgbClr val="C0C0C0"/>
            </a:solidFill>
            <a:ln w="9525">
              <a:noFill/>
              <a:round/>
              <a:headEnd/>
              <a:tailEnd/>
            </a:ln>
            <a:effectLst/>
          </p:spPr>
          <p:txBody>
            <a:bodyPr/>
            <a:lstStyle/>
            <a:p>
              <a:endParaRPr lang="zh-CN" altLang="en-US"/>
            </a:p>
          </p:txBody>
        </p:sp>
        <p:sp>
          <p:nvSpPr>
            <p:cNvPr id="687130" name="Oval 26"/>
            <p:cNvSpPr>
              <a:spLocks noChangeArrowheads="1"/>
            </p:cNvSpPr>
            <p:nvPr/>
          </p:nvSpPr>
          <p:spPr bwMode="auto">
            <a:xfrm>
              <a:off x="3289" y="394"/>
              <a:ext cx="797" cy="398"/>
            </a:xfrm>
            <a:prstGeom prst="ellipse">
              <a:avLst/>
            </a:prstGeom>
            <a:solidFill>
              <a:srgbClr val="C0C0C0"/>
            </a:solidFill>
            <a:ln w="9525">
              <a:noFill/>
              <a:round/>
              <a:headEnd/>
              <a:tailEnd/>
            </a:ln>
            <a:effectLst/>
          </p:spPr>
          <p:txBody>
            <a:bodyPr/>
            <a:lstStyle/>
            <a:p>
              <a:endParaRPr lang="zh-CN" altLang="en-US"/>
            </a:p>
          </p:txBody>
        </p:sp>
        <p:sp>
          <p:nvSpPr>
            <p:cNvPr id="687131" name="Oval 27"/>
            <p:cNvSpPr>
              <a:spLocks noChangeArrowheads="1"/>
            </p:cNvSpPr>
            <p:nvPr/>
          </p:nvSpPr>
          <p:spPr bwMode="auto">
            <a:xfrm>
              <a:off x="3412" y="663"/>
              <a:ext cx="797" cy="398"/>
            </a:xfrm>
            <a:prstGeom prst="ellipse">
              <a:avLst/>
            </a:prstGeom>
            <a:solidFill>
              <a:srgbClr val="C0C0C0"/>
            </a:solidFill>
            <a:ln w="9525">
              <a:noFill/>
              <a:round/>
              <a:headEnd/>
              <a:tailEnd/>
            </a:ln>
            <a:effectLst/>
          </p:spPr>
          <p:txBody>
            <a:bodyPr/>
            <a:lstStyle/>
            <a:p>
              <a:endParaRPr lang="zh-CN" altLang="en-US"/>
            </a:p>
          </p:txBody>
        </p:sp>
        <p:sp>
          <p:nvSpPr>
            <p:cNvPr id="687132" name="Oval 28"/>
            <p:cNvSpPr>
              <a:spLocks noChangeArrowheads="1"/>
            </p:cNvSpPr>
            <p:nvPr/>
          </p:nvSpPr>
          <p:spPr bwMode="auto">
            <a:xfrm>
              <a:off x="3335" y="753"/>
              <a:ext cx="797" cy="668"/>
            </a:xfrm>
            <a:prstGeom prst="ellipse">
              <a:avLst/>
            </a:prstGeom>
            <a:solidFill>
              <a:srgbClr val="C0C0C0"/>
            </a:solidFill>
            <a:ln w="9525">
              <a:noFill/>
              <a:round/>
              <a:headEnd/>
              <a:tailEnd/>
            </a:ln>
            <a:effectLst/>
          </p:spPr>
          <p:txBody>
            <a:bodyPr/>
            <a:lstStyle/>
            <a:p>
              <a:endParaRPr lang="zh-CN" altLang="en-US"/>
            </a:p>
          </p:txBody>
        </p:sp>
        <p:sp>
          <p:nvSpPr>
            <p:cNvPr id="687133" name="Oval 29"/>
            <p:cNvSpPr>
              <a:spLocks noChangeArrowheads="1"/>
            </p:cNvSpPr>
            <p:nvPr/>
          </p:nvSpPr>
          <p:spPr bwMode="auto">
            <a:xfrm>
              <a:off x="2140" y="548"/>
              <a:ext cx="1640" cy="667"/>
            </a:xfrm>
            <a:prstGeom prst="ellipse">
              <a:avLst/>
            </a:prstGeom>
            <a:solidFill>
              <a:srgbClr val="C0C0C0"/>
            </a:solidFill>
            <a:ln w="9525">
              <a:noFill/>
              <a:round/>
              <a:headEnd/>
              <a:tailEnd/>
            </a:ln>
            <a:effectLst/>
          </p:spPr>
          <p:txBody>
            <a:bodyPr/>
            <a:lstStyle/>
            <a:p>
              <a:endParaRPr lang="zh-CN" altLang="en-US"/>
            </a:p>
          </p:txBody>
        </p:sp>
      </p:grpSp>
      <p:sp>
        <p:nvSpPr>
          <p:cNvPr id="687134" name="Text Box 30"/>
          <p:cNvSpPr txBox="1">
            <a:spLocks noChangeArrowheads="1"/>
          </p:cNvSpPr>
          <p:nvPr/>
        </p:nvSpPr>
        <p:spPr bwMode="auto">
          <a:xfrm>
            <a:off x="3225800" y="3121025"/>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局域网</a:t>
            </a:r>
          </a:p>
        </p:txBody>
      </p:sp>
      <p:pic>
        <p:nvPicPr>
          <p:cNvPr id="687135" name="Picture 31"/>
          <p:cNvPicPr>
            <a:picLocks noChangeArrowheads="1"/>
          </p:cNvPicPr>
          <p:nvPr/>
        </p:nvPicPr>
        <p:blipFill>
          <a:blip r:embed="rId2"/>
          <a:srcRect/>
          <a:stretch>
            <a:fillRect/>
          </a:stretch>
        </p:blipFill>
        <p:spPr bwMode="auto">
          <a:xfrm>
            <a:off x="2378075" y="2963863"/>
            <a:ext cx="441325" cy="301625"/>
          </a:xfrm>
          <a:prstGeom prst="rect">
            <a:avLst/>
          </a:prstGeom>
          <a:noFill/>
          <a:ln w="12699">
            <a:noFill/>
            <a:miter lim="800000"/>
            <a:headEnd/>
            <a:tailEnd/>
          </a:ln>
          <a:effectLst/>
        </p:spPr>
      </p:pic>
      <p:pic>
        <p:nvPicPr>
          <p:cNvPr id="687136" name="Picture 32"/>
          <p:cNvPicPr>
            <a:picLocks noChangeArrowheads="1"/>
          </p:cNvPicPr>
          <p:nvPr/>
        </p:nvPicPr>
        <p:blipFill>
          <a:blip r:embed="rId2"/>
          <a:srcRect/>
          <a:stretch>
            <a:fillRect/>
          </a:stretch>
        </p:blipFill>
        <p:spPr bwMode="auto">
          <a:xfrm>
            <a:off x="4483100" y="3160713"/>
            <a:ext cx="441325" cy="301625"/>
          </a:xfrm>
          <a:prstGeom prst="rect">
            <a:avLst/>
          </a:prstGeom>
          <a:noFill/>
          <a:ln w="12699">
            <a:noFill/>
            <a:miter lim="800000"/>
            <a:headEnd/>
            <a:tailEnd/>
          </a:ln>
          <a:effectLst/>
        </p:spPr>
      </p:pic>
      <p:pic>
        <p:nvPicPr>
          <p:cNvPr id="687137" name="Picture 33"/>
          <p:cNvPicPr>
            <a:picLocks noChangeArrowheads="1"/>
          </p:cNvPicPr>
          <p:nvPr/>
        </p:nvPicPr>
        <p:blipFill>
          <a:blip r:embed="rId3"/>
          <a:srcRect/>
          <a:stretch>
            <a:fillRect/>
          </a:stretch>
        </p:blipFill>
        <p:spPr bwMode="auto">
          <a:xfrm>
            <a:off x="8216900" y="3224213"/>
            <a:ext cx="533400" cy="469900"/>
          </a:xfrm>
          <a:prstGeom prst="rect">
            <a:avLst/>
          </a:prstGeom>
          <a:noFill/>
          <a:ln w="9525">
            <a:noFill/>
            <a:miter lim="800000"/>
            <a:headEnd/>
            <a:tailEnd/>
          </a:ln>
          <a:effectLst/>
        </p:spPr>
      </p:pic>
      <p:pic>
        <p:nvPicPr>
          <p:cNvPr id="687138" name="Picture 34"/>
          <p:cNvPicPr>
            <a:picLocks noChangeArrowheads="1"/>
          </p:cNvPicPr>
          <p:nvPr/>
        </p:nvPicPr>
        <p:blipFill>
          <a:blip r:embed="rId2"/>
          <a:srcRect/>
          <a:stretch>
            <a:fillRect/>
          </a:stretch>
        </p:blipFill>
        <p:spPr bwMode="auto">
          <a:xfrm>
            <a:off x="6464300" y="3011488"/>
            <a:ext cx="441325" cy="301625"/>
          </a:xfrm>
          <a:prstGeom prst="rect">
            <a:avLst/>
          </a:prstGeom>
          <a:noFill/>
          <a:ln w="12699">
            <a:noFill/>
            <a:miter lim="800000"/>
            <a:headEnd/>
            <a:tailEnd/>
          </a:ln>
          <a:effectLst/>
        </p:spPr>
      </p:pic>
      <p:grpSp>
        <p:nvGrpSpPr>
          <p:cNvPr id="687139" name="Group 35"/>
          <p:cNvGrpSpPr>
            <a:grpSpLocks/>
          </p:cNvGrpSpPr>
          <p:nvPr/>
        </p:nvGrpSpPr>
        <p:grpSpPr bwMode="auto">
          <a:xfrm>
            <a:off x="5168900" y="2932113"/>
            <a:ext cx="1128713" cy="781050"/>
            <a:chOff x="1680" y="240"/>
            <a:chExt cx="2529" cy="1270"/>
          </a:xfrm>
        </p:grpSpPr>
        <p:sp>
          <p:nvSpPr>
            <p:cNvPr id="687140" name="Oval 36"/>
            <p:cNvSpPr>
              <a:spLocks noChangeArrowheads="1"/>
            </p:cNvSpPr>
            <p:nvPr/>
          </p:nvSpPr>
          <p:spPr bwMode="auto">
            <a:xfrm>
              <a:off x="2554" y="240"/>
              <a:ext cx="1088" cy="513"/>
            </a:xfrm>
            <a:prstGeom prst="ellipse">
              <a:avLst/>
            </a:prstGeom>
            <a:solidFill>
              <a:srgbClr val="C0C0C0"/>
            </a:solidFill>
            <a:ln w="9525">
              <a:noFill/>
              <a:round/>
              <a:headEnd/>
              <a:tailEnd/>
            </a:ln>
            <a:effectLst/>
          </p:spPr>
          <p:txBody>
            <a:bodyPr/>
            <a:lstStyle/>
            <a:p>
              <a:endParaRPr lang="zh-CN" altLang="en-US"/>
            </a:p>
          </p:txBody>
        </p:sp>
        <p:sp>
          <p:nvSpPr>
            <p:cNvPr id="687141" name="Oval 37"/>
            <p:cNvSpPr>
              <a:spLocks noChangeArrowheads="1"/>
            </p:cNvSpPr>
            <p:nvPr/>
          </p:nvSpPr>
          <p:spPr bwMode="auto">
            <a:xfrm>
              <a:off x="1941" y="381"/>
              <a:ext cx="827" cy="513"/>
            </a:xfrm>
            <a:prstGeom prst="ellipse">
              <a:avLst/>
            </a:prstGeom>
            <a:solidFill>
              <a:srgbClr val="C0C0C0"/>
            </a:solidFill>
            <a:ln w="9525">
              <a:noFill/>
              <a:round/>
              <a:headEnd/>
              <a:tailEnd/>
            </a:ln>
            <a:effectLst/>
          </p:spPr>
          <p:txBody>
            <a:bodyPr/>
            <a:lstStyle/>
            <a:p>
              <a:endParaRPr lang="zh-CN" altLang="en-US"/>
            </a:p>
          </p:txBody>
        </p:sp>
        <p:sp>
          <p:nvSpPr>
            <p:cNvPr id="687142" name="Oval 38"/>
            <p:cNvSpPr>
              <a:spLocks noChangeArrowheads="1"/>
            </p:cNvSpPr>
            <p:nvPr/>
          </p:nvSpPr>
          <p:spPr bwMode="auto">
            <a:xfrm>
              <a:off x="1680" y="702"/>
              <a:ext cx="552" cy="411"/>
            </a:xfrm>
            <a:prstGeom prst="ellipse">
              <a:avLst/>
            </a:prstGeom>
            <a:solidFill>
              <a:srgbClr val="C0C0C0"/>
            </a:solidFill>
            <a:ln w="9525">
              <a:noFill/>
              <a:round/>
              <a:headEnd/>
              <a:tailEnd/>
            </a:ln>
            <a:effectLst/>
          </p:spPr>
          <p:txBody>
            <a:bodyPr/>
            <a:lstStyle/>
            <a:p>
              <a:endParaRPr lang="zh-CN" altLang="en-US"/>
            </a:p>
          </p:txBody>
        </p:sp>
        <p:sp>
          <p:nvSpPr>
            <p:cNvPr id="687143" name="Oval 39"/>
            <p:cNvSpPr>
              <a:spLocks noChangeArrowheads="1"/>
            </p:cNvSpPr>
            <p:nvPr/>
          </p:nvSpPr>
          <p:spPr bwMode="auto">
            <a:xfrm>
              <a:off x="1849" y="894"/>
              <a:ext cx="842" cy="450"/>
            </a:xfrm>
            <a:prstGeom prst="ellipse">
              <a:avLst/>
            </a:prstGeom>
            <a:solidFill>
              <a:srgbClr val="C0C0C0"/>
            </a:solidFill>
            <a:ln w="9525">
              <a:noFill/>
              <a:round/>
              <a:headEnd/>
              <a:tailEnd/>
            </a:ln>
            <a:effectLst/>
          </p:spPr>
          <p:txBody>
            <a:bodyPr/>
            <a:lstStyle/>
            <a:p>
              <a:endParaRPr lang="zh-CN" altLang="en-US"/>
            </a:p>
          </p:txBody>
        </p:sp>
        <p:sp>
          <p:nvSpPr>
            <p:cNvPr id="687144" name="Oval 40"/>
            <p:cNvSpPr>
              <a:spLocks noChangeArrowheads="1"/>
            </p:cNvSpPr>
            <p:nvPr/>
          </p:nvSpPr>
          <p:spPr bwMode="auto">
            <a:xfrm>
              <a:off x="2462" y="971"/>
              <a:ext cx="1272" cy="539"/>
            </a:xfrm>
            <a:prstGeom prst="ellipse">
              <a:avLst/>
            </a:prstGeom>
            <a:solidFill>
              <a:srgbClr val="C0C0C0"/>
            </a:solidFill>
            <a:ln w="9525">
              <a:noFill/>
              <a:round/>
              <a:headEnd/>
              <a:tailEnd/>
            </a:ln>
            <a:effectLst/>
          </p:spPr>
          <p:txBody>
            <a:bodyPr/>
            <a:lstStyle/>
            <a:p>
              <a:endParaRPr lang="zh-CN" altLang="en-US"/>
            </a:p>
          </p:txBody>
        </p:sp>
        <p:sp>
          <p:nvSpPr>
            <p:cNvPr id="687145" name="Oval 41"/>
            <p:cNvSpPr>
              <a:spLocks noChangeArrowheads="1"/>
            </p:cNvSpPr>
            <p:nvPr/>
          </p:nvSpPr>
          <p:spPr bwMode="auto">
            <a:xfrm>
              <a:off x="3289" y="394"/>
              <a:ext cx="797" cy="398"/>
            </a:xfrm>
            <a:prstGeom prst="ellipse">
              <a:avLst/>
            </a:prstGeom>
            <a:solidFill>
              <a:srgbClr val="C0C0C0"/>
            </a:solidFill>
            <a:ln w="9525">
              <a:noFill/>
              <a:round/>
              <a:headEnd/>
              <a:tailEnd/>
            </a:ln>
            <a:effectLst/>
          </p:spPr>
          <p:txBody>
            <a:bodyPr/>
            <a:lstStyle/>
            <a:p>
              <a:endParaRPr lang="zh-CN" altLang="en-US"/>
            </a:p>
          </p:txBody>
        </p:sp>
        <p:sp>
          <p:nvSpPr>
            <p:cNvPr id="687146" name="Oval 42"/>
            <p:cNvSpPr>
              <a:spLocks noChangeArrowheads="1"/>
            </p:cNvSpPr>
            <p:nvPr/>
          </p:nvSpPr>
          <p:spPr bwMode="auto">
            <a:xfrm>
              <a:off x="3412" y="663"/>
              <a:ext cx="797" cy="398"/>
            </a:xfrm>
            <a:prstGeom prst="ellipse">
              <a:avLst/>
            </a:prstGeom>
            <a:solidFill>
              <a:srgbClr val="C0C0C0"/>
            </a:solidFill>
            <a:ln w="9525">
              <a:noFill/>
              <a:round/>
              <a:headEnd/>
              <a:tailEnd/>
            </a:ln>
            <a:effectLst/>
          </p:spPr>
          <p:txBody>
            <a:bodyPr/>
            <a:lstStyle/>
            <a:p>
              <a:endParaRPr lang="zh-CN" altLang="en-US"/>
            </a:p>
          </p:txBody>
        </p:sp>
        <p:sp>
          <p:nvSpPr>
            <p:cNvPr id="687147" name="Oval 43"/>
            <p:cNvSpPr>
              <a:spLocks noChangeArrowheads="1"/>
            </p:cNvSpPr>
            <p:nvPr/>
          </p:nvSpPr>
          <p:spPr bwMode="auto">
            <a:xfrm>
              <a:off x="3335" y="753"/>
              <a:ext cx="797" cy="668"/>
            </a:xfrm>
            <a:prstGeom prst="ellipse">
              <a:avLst/>
            </a:prstGeom>
            <a:solidFill>
              <a:srgbClr val="C0C0C0"/>
            </a:solidFill>
            <a:ln w="9525">
              <a:noFill/>
              <a:round/>
              <a:headEnd/>
              <a:tailEnd/>
            </a:ln>
            <a:effectLst/>
          </p:spPr>
          <p:txBody>
            <a:bodyPr/>
            <a:lstStyle/>
            <a:p>
              <a:endParaRPr lang="zh-CN" altLang="en-US"/>
            </a:p>
          </p:txBody>
        </p:sp>
        <p:sp>
          <p:nvSpPr>
            <p:cNvPr id="687148" name="Oval 44"/>
            <p:cNvSpPr>
              <a:spLocks noChangeArrowheads="1"/>
            </p:cNvSpPr>
            <p:nvPr/>
          </p:nvSpPr>
          <p:spPr bwMode="auto">
            <a:xfrm>
              <a:off x="2140" y="548"/>
              <a:ext cx="1640" cy="667"/>
            </a:xfrm>
            <a:prstGeom prst="ellipse">
              <a:avLst/>
            </a:prstGeom>
            <a:solidFill>
              <a:srgbClr val="C0C0C0"/>
            </a:solidFill>
            <a:ln w="9525">
              <a:noFill/>
              <a:round/>
              <a:headEnd/>
              <a:tailEnd/>
            </a:ln>
            <a:effectLst/>
          </p:spPr>
          <p:txBody>
            <a:bodyPr/>
            <a:lstStyle/>
            <a:p>
              <a:endParaRPr lang="zh-CN" altLang="en-US"/>
            </a:p>
          </p:txBody>
        </p:sp>
      </p:grpSp>
      <p:sp>
        <p:nvSpPr>
          <p:cNvPr id="687149" name="Text Box 45"/>
          <p:cNvSpPr txBox="1">
            <a:spLocks noChangeArrowheads="1"/>
          </p:cNvSpPr>
          <p:nvPr/>
        </p:nvSpPr>
        <p:spPr bwMode="auto">
          <a:xfrm>
            <a:off x="5334000" y="3121025"/>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广域网</a:t>
            </a:r>
          </a:p>
        </p:txBody>
      </p:sp>
      <p:sp>
        <p:nvSpPr>
          <p:cNvPr id="687150" name="Text Box 46"/>
          <p:cNvSpPr txBox="1">
            <a:spLocks noChangeArrowheads="1"/>
          </p:cNvSpPr>
          <p:nvPr/>
        </p:nvSpPr>
        <p:spPr bwMode="auto">
          <a:xfrm>
            <a:off x="319088" y="2786063"/>
            <a:ext cx="939800"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主机</a:t>
            </a:r>
            <a:r>
              <a:rPr kumimoji="1" lang="zh-CN" altLang="en-US" sz="1400">
                <a:solidFill>
                  <a:srgbClr val="333399"/>
                </a:solidFill>
                <a:latin typeface="Arial" pitchFamily="34" charset="0"/>
                <a:ea typeface="黑体" pitchFamily="2" charset="-122"/>
              </a:rPr>
              <a:t> </a:t>
            </a:r>
            <a:r>
              <a:rPr kumimoji="1" lang="en-US" altLang="zh-CN" sz="1800" b="1">
                <a:solidFill>
                  <a:srgbClr val="333399"/>
                </a:solidFill>
                <a:latin typeface="Arial" pitchFamily="34" charset="0"/>
                <a:ea typeface="黑体" pitchFamily="2" charset="-122"/>
              </a:rPr>
              <a:t>H</a:t>
            </a:r>
            <a:r>
              <a:rPr kumimoji="1" lang="en-US" altLang="zh-CN" sz="1800" b="1" baseline="-25000">
                <a:solidFill>
                  <a:srgbClr val="333399"/>
                </a:solidFill>
                <a:latin typeface="Arial" pitchFamily="34" charset="0"/>
                <a:ea typeface="黑体" pitchFamily="2" charset="-122"/>
              </a:rPr>
              <a:t>1</a:t>
            </a:r>
          </a:p>
        </p:txBody>
      </p:sp>
      <p:sp>
        <p:nvSpPr>
          <p:cNvPr id="687151" name="Text Box 47"/>
          <p:cNvSpPr txBox="1">
            <a:spLocks noChangeArrowheads="1"/>
          </p:cNvSpPr>
          <p:nvPr/>
        </p:nvSpPr>
        <p:spPr bwMode="auto">
          <a:xfrm>
            <a:off x="8024813" y="2905125"/>
            <a:ext cx="93980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主机</a:t>
            </a:r>
            <a:r>
              <a:rPr kumimoji="1" lang="zh-CN" altLang="en-US" sz="1400" b="1">
                <a:solidFill>
                  <a:srgbClr val="333399"/>
                </a:solidFill>
                <a:latin typeface="Arial" pitchFamily="34" charset="0"/>
                <a:ea typeface="黑体" pitchFamily="2" charset="-122"/>
              </a:rPr>
              <a:t> </a:t>
            </a:r>
            <a:r>
              <a:rPr kumimoji="1" lang="en-US" altLang="zh-CN" sz="1800" b="1">
                <a:solidFill>
                  <a:srgbClr val="333399"/>
                </a:solidFill>
                <a:latin typeface="Arial" pitchFamily="34" charset="0"/>
                <a:ea typeface="黑体" pitchFamily="2" charset="-122"/>
              </a:rPr>
              <a:t>H</a:t>
            </a:r>
            <a:r>
              <a:rPr kumimoji="1" lang="en-US" altLang="zh-CN" sz="1800" b="1" baseline="-25000">
                <a:solidFill>
                  <a:srgbClr val="333399"/>
                </a:solidFill>
                <a:latin typeface="Arial" pitchFamily="34" charset="0"/>
                <a:ea typeface="黑体" pitchFamily="2" charset="-122"/>
              </a:rPr>
              <a:t>2</a:t>
            </a:r>
          </a:p>
        </p:txBody>
      </p:sp>
      <p:sp>
        <p:nvSpPr>
          <p:cNvPr id="687152" name="Text Box 48"/>
          <p:cNvSpPr txBox="1">
            <a:spLocks noChangeArrowheads="1"/>
          </p:cNvSpPr>
          <p:nvPr/>
        </p:nvSpPr>
        <p:spPr bwMode="auto">
          <a:xfrm>
            <a:off x="2047875" y="2601913"/>
            <a:ext cx="1150938"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路由器</a:t>
            </a:r>
            <a:r>
              <a:rPr kumimoji="1" lang="zh-CN" altLang="en-US" sz="900">
                <a:solidFill>
                  <a:srgbClr val="333399"/>
                </a:solidFill>
                <a:latin typeface="Arial" pitchFamily="34" charset="0"/>
                <a:ea typeface="黑体" pitchFamily="2" charset="-122"/>
              </a:rPr>
              <a:t> </a:t>
            </a:r>
            <a:r>
              <a:rPr kumimoji="1" lang="en-US" altLang="zh-CN" sz="1800" b="1">
                <a:solidFill>
                  <a:srgbClr val="333399"/>
                </a:solidFill>
                <a:latin typeface="Arial" pitchFamily="34" charset="0"/>
                <a:ea typeface="黑体" pitchFamily="2" charset="-122"/>
              </a:rPr>
              <a:t>R</a:t>
            </a:r>
            <a:r>
              <a:rPr kumimoji="1" lang="en-US" altLang="zh-CN" sz="1800" b="1" baseline="-25000">
                <a:solidFill>
                  <a:srgbClr val="333399"/>
                </a:solidFill>
                <a:latin typeface="Arial" pitchFamily="34" charset="0"/>
                <a:ea typeface="黑体" pitchFamily="2" charset="-122"/>
              </a:rPr>
              <a:t>1</a:t>
            </a:r>
          </a:p>
        </p:txBody>
      </p:sp>
      <p:sp>
        <p:nvSpPr>
          <p:cNvPr id="687153" name="Text Box 49"/>
          <p:cNvSpPr txBox="1">
            <a:spLocks noChangeArrowheads="1"/>
          </p:cNvSpPr>
          <p:nvPr/>
        </p:nvSpPr>
        <p:spPr bwMode="auto">
          <a:xfrm>
            <a:off x="4206875" y="2798763"/>
            <a:ext cx="1150938"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路由器</a:t>
            </a:r>
            <a:r>
              <a:rPr kumimoji="1" lang="zh-CN" altLang="en-US" sz="900" b="1">
                <a:solidFill>
                  <a:srgbClr val="333399"/>
                </a:solidFill>
                <a:latin typeface="Arial" pitchFamily="34" charset="0"/>
                <a:ea typeface="黑体" pitchFamily="2" charset="-122"/>
              </a:rPr>
              <a:t> </a:t>
            </a:r>
            <a:r>
              <a:rPr kumimoji="1" lang="en-US" altLang="zh-CN" sz="1800" b="1">
                <a:solidFill>
                  <a:srgbClr val="333399"/>
                </a:solidFill>
                <a:latin typeface="Arial" pitchFamily="34" charset="0"/>
                <a:ea typeface="黑体" pitchFamily="2" charset="-122"/>
              </a:rPr>
              <a:t>R</a:t>
            </a:r>
            <a:r>
              <a:rPr kumimoji="1" lang="en-US" altLang="zh-CN" sz="1800" b="1" baseline="-25000">
                <a:solidFill>
                  <a:srgbClr val="333399"/>
                </a:solidFill>
                <a:latin typeface="Arial" pitchFamily="34" charset="0"/>
                <a:ea typeface="黑体" pitchFamily="2" charset="-122"/>
              </a:rPr>
              <a:t>2</a:t>
            </a:r>
          </a:p>
        </p:txBody>
      </p:sp>
      <p:sp>
        <p:nvSpPr>
          <p:cNvPr id="687154" name="Text Box 50"/>
          <p:cNvSpPr txBox="1">
            <a:spLocks noChangeArrowheads="1"/>
          </p:cNvSpPr>
          <p:nvPr/>
        </p:nvSpPr>
        <p:spPr bwMode="auto">
          <a:xfrm>
            <a:off x="6151563" y="2659063"/>
            <a:ext cx="1150937"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路由器</a:t>
            </a:r>
            <a:r>
              <a:rPr kumimoji="1" lang="zh-CN" altLang="en-US" sz="900" b="1">
                <a:solidFill>
                  <a:srgbClr val="333399"/>
                </a:solidFill>
                <a:latin typeface="Arial" pitchFamily="34" charset="0"/>
                <a:ea typeface="黑体" pitchFamily="2" charset="-122"/>
              </a:rPr>
              <a:t> </a:t>
            </a:r>
            <a:r>
              <a:rPr kumimoji="1" lang="en-US" altLang="zh-CN" sz="1800" b="1">
                <a:solidFill>
                  <a:srgbClr val="333399"/>
                </a:solidFill>
                <a:latin typeface="Arial" pitchFamily="34" charset="0"/>
                <a:ea typeface="黑体" pitchFamily="2" charset="-122"/>
              </a:rPr>
              <a:t>R</a:t>
            </a:r>
            <a:r>
              <a:rPr kumimoji="1" lang="en-US" altLang="zh-CN" sz="1800" b="1" baseline="-25000">
                <a:solidFill>
                  <a:srgbClr val="333399"/>
                </a:solidFill>
                <a:latin typeface="Arial" pitchFamily="34" charset="0"/>
                <a:ea typeface="黑体" pitchFamily="2" charset="-122"/>
              </a:rPr>
              <a:t>3</a:t>
            </a:r>
          </a:p>
        </p:txBody>
      </p:sp>
      <p:sp>
        <p:nvSpPr>
          <p:cNvPr id="687155" name="Text Box 51"/>
          <p:cNvSpPr txBox="1">
            <a:spLocks noChangeArrowheads="1"/>
          </p:cNvSpPr>
          <p:nvPr/>
        </p:nvSpPr>
        <p:spPr bwMode="auto">
          <a:xfrm>
            <a:off x="1282700" y="3133725"/>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电话网</a:t>
            </a:r>
          </a:p>
        </p:txBody>
      </p:sp>
      <p:grpSp>
        <p:nvGrpSpPr>
          <p:cNvPr id="687156" name="Group 52"/>
          <p:cNvGrpSpPr>
            <a:grpSpLocks/>
          </p:cNvGrpSpPr>
          <p:nvPr/>
        </p:nvGrpSpPr>
        <p:grpSpPr bwMode="auto">
          <a:xfrm>
            <a:off x="368300" y="3160713"/>
            <a:ext cx="665163" cy="546100"/>
            <a:chOff x="624" y="2968"/>
            <a:chExt cx="1331" cy="920"/>
          </a:xfrm>
        </p:grpSpPr>
        <p:sp>
          <p:nvSpPr>
            <p:cNvPr id="687157" name="Freeform 53"/>
            <p:cNvSpPr>
              <a:spLocks/>
            </p:cNvSpPr>
            <p:nvPr/>
          </p:nvSpPr>
          <p:spPr bwMode="auto">
            <a:xfrm>
              <a:off x="1238" y="2968"/>
              <a:ext cx="713" cy="770"/>
            </a:xfrm>
            <a:custGeom>
              <a:avLst/>
              <a:gdLst/>
              <a:ahLst/>
              <a:cxnLst>
                <a:cxn ang="0">
                  <a:pos x="992" y="2292"/>
                </a:cxn>
                <a:cxn ang="0">
                  <a:pos x="964" y="2309"/>
                </a:cxn>
                <a:cxn ang="0">
                  <a:pos x="0" y="1462"/>
                </a:cxn>
                <a:cxn ang="0">
                  <a:pos x="326" y="59"/>
                </a:cxn>
                <a:cxn ang="0">
                  <a:pos x="369" y="18"/>
                </a:cxn>
                <a:cxn ang="0">
                  <a:pos x="414" y="0"/>
                </a:cxn>
                <a:cxn ang="0">
                  <a:pos x="457" y="9"/>
                </a:cxn>
                <a:cxn ang="0">
                  <a:pos x="1381" y="400"/>
                </a:cxn>
                <a:cxn ang="0">
                  <a:pos x="1411" y="421"/>
                </a:cxn>
                <a:cxn ang="0">
                  <a:pos x="1422" y="425"/>
                </a:cxn>
                <a:cxn ang="0">
                  <a:pos x="1426" y="445"/>
                </a:cxn>
                <a:cxn ang="0">
                  <a:pos x="1017" y="2306"/>
                </a:cxn>
                <a:cxn ang="0">
                  <a:pos x="992" y="2292"/>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round/>
              <a:headEnd/>
              <a:tailEnd/>
            </a:ln>
          </p:spPr>
          <p:txBody>
            <a:bodyPr/>
            <a:lstStyle/>
            <a:p>
              <a:endParaRPr lang="zh-CN" altLang="en-US"/>
            </a:p>
          </p:txBody>
        </p:sp>
        <p:sp>
          <p:nvSpPr>
            <p:cNvPr id="687158" name="Freeform 54"/>
            <p:cNvSpPr>
              <a:spLocks/>
            </p:cNvSpPr>
            <p:nvPr/>
          </p:nvSpPr>
          <p:spPr bwMode="auto">
            <a:xfrm>
              <a:off x="1668" y="3087"/>
              <a:ext cx="286" cy="660"/>
            </a:xfrm>
            <a:custGeom>
              <a:avLst/>
              <a:gdLst/>
              <a:ahLst/>
              <a:cxnLst>
                <a:cxn ang="0">
                  <a:pos x="573" y="86"/>
                </a:cxn>
                <a:cxn ang="0">
                  <a:pos x="568" y="132"/>
                </a:cxn>
                <a:cxn ang="0">
                  <a:pos x="155" y="1923"/>
                </a:cxn>
                <a:cxn ang="0">
                  <a:pos x="151" y="1955"/>
                </a:cxn>
                <a:cxn ang="0">
                  <a:pos x="140" y="1972"/>
                </a:cxn>
                <a:cxn ang="0">
                  <a:pos x="125" y="1980"/>
                </a:cxn>
                <a:cxn ang="0">
                  <a:pos x="111" y="1975"/>
                </a:cxn>
                <a:cxn ang="0">
                  <a:pos x="86" y="1955"/>
                </a:cxn>
                <a:cxn ang="0">
                  <a:pos x="0" y="1880"/>
                </a:cxn>
                <a:cxn ang="0">
                  <a:pos x="425" y="39"/>
                </a:cxn>
                <a:cxn ang="0">
                  <a:pos x="420" y="27"/>
                </a:cxn>
                <a:cxn ang="0">
                  <a:pos x="396" y="0"/>
                </a:cxn>
                <a:cxn ang="0">
                  <a:pos x="445" y="20"/>
                </a:cxn>
                <a:cxn ang="0">
                  <a:pos x="541" y="61"/>
                </a:cxn>
                <a:cxn ang="0">
                  <a:pos x="559" y="75"/>
                </a:cxn>
                <a:cxn ang="0">
                  <a:pos x="573" y="86"/>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a:p>
          </p:txBody>
        </p:sp>
        <p:sp>
          <p:nvSpPr>
            <p:cNvPr id="687159" name="Freeform 55"/>
            <p:cNvSpPr>
              <a:spLocks/>
            </p:cNvSpPr>
            <p:nvPr/>
          </p:nvSpPr>
          <p:spPr bwMode="auto">
            <a:xfrm>
              <a:off x="1432" y="2970"/>
              <a:ext cx="523" cy="147"/>
            </a:xfrm>
            <a:custGeom>
              <a:avLst/>
              <a:gdLst/>
              <a:ahLst/>
              <a:cxnLst>
                <a:cxn ang="0">
                  <a:pos x="0" y="0"/>
                </a:cxn>
                <a:cxn ang="0">
                  <a:pos x="31" y="1"/>
                </a:cxn>
                <a:cxn ang="0">
                  <a:pos x="62" y="10"/>
                </a:cxn>
                <a:cxn ang="0">
                  <a:pos x="1005" y="409"/>
                </a:cxn>
                <a:cxn ang="0">
                  <a:pos x="1037" y="427"/>
                </a:cxn>
                <a:cxn ang="0">
                  <a:pos x="1045" y="441"/>
                </a:cxn>
                <a:cxn ang="0">
                  <a:pos x="0" y="0"/>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a:p>
          </p:txBody>
        </p:sp>
        <p:sp>
          <p:nvSpPr>
            <p:cNvPr id="687160" name="Freeform 56"/>
            <p:cNvSpPr>
              <a:spLocks/>
            </p:cNvSpPr>
            <p:nvPr/>
          </p:nvSpPr>
          <p:spPr bwMode="auto">
            <a:xfrm>
              <a:off x="1315" y="3056"/>
              <a:ext cx="478" cy="573"/>
            </a:xfrm>
            <a:custGeom>
              <a:avLst/>
              <a:gdLst/>
              <a:ahLst/>
              <a:cxnLst>
                <a:cxn ang="0">
                  <a:pos x="619" y="1719"/>
                </a:cxn>
                <a:cxn ang="0">
                  <a:pos x="0" y="1212"/>
                </a:cxn>
                <a:cxn ang="0">
                  <a:pos x="290" y="0"/>
                </a:cxn>
                <a:cxn ang="0">
                  <a:pos x="955" y="313"/>
                </a:cxn>
                <a:cxn ang="0">
                  <a:pos x="619" y="171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a:p>
          </p:txBody>
        </p:sp>
        <p:sp>
          <p:nvSpPr>
            <p:cNvPr id="687161" name="Freeform 57"/>
            <p:cNvSpPr>
              <a:spLocks/>
            </p:cNvSpPr>
            <p:nvPr/>
          </p:nvSpPr>
          <p:spPr bwMode="auto">
            <a:xfrm>
              <a:off x="1337" y="3076"/>
              <a:ext cx="431" cy="529"/>
            </a:xfrm>
            <a:custGeom>
              <a:avLst/>
              <a:gdLst/>
              <a:ahLst/>
              <a:cxnLst>
                <a:cxn ang="0">
                  <a:pos x="546" y="1587"/>
                </a:cxn>
                <a:cxn ang="0">
                  <a:pos x="0" y="1134"/>
                </a:cxn>
                <a:cxn ang="0">
                  <a:pos x="272" y="0"/>
                </a:cxn>
                <a:cxn ang="0">
                  <a:pos x="862" y="268"/>
                </a:cxn>
                <a:cxn ang="0">
                  <a:pos x="546" y="1587"/>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a:p>
          </p:txBody>
        </p:sp>
        <p:sp>
          <p:nvSpPr>
            <p:cNvPr id="687162" name="Freeform 58"/>
            <p:cNvSpPr>
              <a:spLocks/>
            </p:cNvSpPr>
            <p:nvPr/>
          </p:nvSpPr>
          <p:spPr bwMode="auto">
            <a:xfrm>
              <a:off x="1233" y="2968"/>
              <a:ext cx="203" cy="494"/>
            </a:xfrm>
            <a:custGeom>
              <a:avLst/>
              <a:gdLst/>
              <a:ahLst/>
              <a:cxnLst>
                <a:cxn ang="0">
                  <a:pos x="393" y="0"/>
                </a:cxn>
                <a:cxn ang="0">
                  <a:pos x="370" y="11"/>
                </a:cxn>
                <a:cxn ang="0">
                  <a:pos x="356" y="19"/>
                </a:cxn>
                <a:cxn ang="0">
                  <a:pos x="338" y="37"/>
                </a:cxn>
                <a:cxn ang="0">
                  <a:pos x="325" y="59"/>
                </a:cxn>
                <a:cxn ang="0">
                  <a:pos x="320" y="77"/>
                </a:cxn>
                <a:cxn ang="0">
                  <a:pos x="0" y="1459"/>
                </a:cxn>
                <a:cxn ang="0">
                  <a:pos x="12" y="1480"/>
                </a:cxn>
                <a:cxn ang="0">
                  <a:pos x="337" y="77"/>
                </a:cxn>
                <a:cxn ang="0">
                  <a:pos x="346" y="57"/>
                </a:cxn>
                <a:cxn ang="0">
                  <a:pos x="355" y="43"/>
                </a:cxn>
                <a:cxn ang="0">
                  <a:pos x="368" y="30"/>
                </a:cxn>
                <a:cxn ang="0">
                  <a:pos x="384" y="19"/>
                </a:cxn>
                <a:cxn ang="0">
                  <a:pos x="400" y="12"/>
                </a:cxn>
                <a:cxn ang="0">
                  <a:pos x="408" y="5"/>
                </a:cxn>
                <a:cxn ang="0">
                  <a:pos x="393" y="0"/>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round/>
              <a:headEnd/>
              <a:tailEnd/>
            </a:ln>
          </p:spPr>
          <p:txBody>
            <a:bodyPr/>
            <a:lstStyle/>
            <a:p>
              <a:endParaRPr lang="zh-CN" altLang="en-US"/>
            </a:p>
          </p:txBody>
        </p:sp>
        <p:sp>
          <p:nvSpPr>
            <p:cNvPr id="687163" name="Freeform 59"/>
            <p:cNvSpPr>
              <a:spLocks/>
            </p:cNvSpPr>
            <p:nvPr/>
          </p:nvSpPr>
          <p:spPr bwMode="auto">
            <a:xfrm>
              <a:off x="1204" y="3479"/>
              <a:ext cx="532" cy="321"/>
            </a:xfrm>
            <a:custGeom>
              <a:avLst/>
              <a:gdLst/>
              <a:ahLst/>
              <a:cxnLst>
                <a:cxn ang="0">
                  <a:pos x="1065" y="963"/>
                </a:cxn>
                <a:cxn ang="0">
                  <a:pos x="1047" y="833"/>
                </a:cxn>
                <a:cxn ang="0">
                  <a:pos x="1015" y="776"/>
                </a:cxn>
                <a:cxn ang="0">
                  <a:pos x="137" y="3"/>
                </a:cxn>
                <a:cxn ang="0">
                  <a:pos x="96" y="0"/>
                </a:cxn>
                <a:cxn ang="0">
                  <a:pos x="59" y="3"/>
                </a:cxn>
                <a:cxn ang="0">
                  <a:pos x="32" y="42"/>
                </a:cxn>
                <a:cxn ang="0">
                  <a:pos x="0" y="145"/>
                </a:cxn>
                <a:cxn ang="0">
                  <a:pos x="865" y="954"/>
                </a:cxn>
                <a:cxn ang="0">
                  <a:pos x="1065" y="963"/>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round/>
              <a:headEnd/>
              <a:tailEnd/>
            </a:ln>
          </p:spPr>
          <p:txBody>
            <a:bodyPr/>
            <a:lstStyle/>
            <a:p>
              <a:endParaRPr lang="zh-CN" altLang="en-US"/>
            </a:p>
          </p:txBody>
        </p:sp>
        <p:sp>
          <p:nvSpPr>
            <p:cNvPr id="687164" name="Freeform 60"/>
            <p:cNvSpPr>
              <a:spLocks/>
            </p:cNvSpPr>
            <p:nvPr/>
          </p:nvSpPr>
          <p:spPr bwMode="auto">
            <a:xfrm>
              <a:off x="642" y="3519"/>
              <a:ext cx="985" cy="288"/>
            </a:xfrm>
            <a:custGeom>
              <a:avLst/>
              <a:gdLst/>
              <a:ahLst/>
              <a:cxnLst>
                <a:cxn ang="0">
                  <a:pos x="0" y="0"/>
                </a:cxn>
                <a:cxn ang="0">
                  <a:pos x="1121" y="24"/>
                </a:cxn>
                <a:cxn ang="0">
                  <a:pos x="1969" y="814"/>
                </a:cxn>
                <a:cxn ang="0">
                  <a:pos x="478" y="862"/>
                </a:cxn>
                <a:cxn ang="0">
                  <a:pos x="0" y="0"/>
                </a:cxn>
              </a:cxnLst>
              <a:rect l="0" t="0" r="r" b="b"/>
              <a:pathLst>
                <a:path w="1969" h="862">
                  <a:moveTo>
                    <a:pt x="0" y="0"/>
                  </a:moveTo>
                  <a:lnTo>
                    <a:pt x="1121" y="24"/>
                  </a:lnTo>
                  <a:lnTo>
                    <a:pt x="1969" y="814"/>
                  </a:lnTo>
                  <a:lnTo>
                    <a:pt x="478" y="862"/>
                  </a:lnTo>
                  <a:lnTo>
                    <a:pt x="0" y="0"/>
                  </a:lnTo>
                  <a:close/>
                </a:path>
              </a:pathLst>
            </a:custGeom>
            <a:solidFill>
              <a:schemeClr val="bg2"/>
            </a:solidFill>
            <a:ln w="9525">
              <a:noFill/>
              <a:round/>
              <a:headEnd/>
              <a:tailEnd/>
            </a:ln>
          </p:spPr>
          <p:txBody>
            <a:bodyPr/>
            <a:lstStyle/>
            <a:p>
              <a:endParaRPr lang="zh-CN" altLang="en-US"/>
            </a:p>
          </p:txBody>
        </p:sp>
        <p:sp>
          <p:nvSpPr>
            <p:cNvPr id="687165" name="Freeform 61"/>
            <p:cNvSpPr>
              <a:spLocks/>
            </p:cNvSpPr>
            <p:nvPr/>
          </p:nvSpPr>
          <p:spPr bwMode="auto">
            <a:xfrm>
              <a:off x="852" y="3789"/>
              <a:ext cx="889" cy="99"/>
            </a:xfrm>
            <a:custGeom>
              <a:avLst/>
              <a:gdLst/>
              <a:ahLst/>
              <a:cxnLst>
                <a:cxn ang="0">
                  <a:pos x="54" y="52"/>
                </a:cxn>
                <a:cxn ang="0">
                  <a:pos x="0" y="297"/>
                </a:cxn>
                <a:cxn ang="0">
                  <a:pos x="1759" y="257"/>
                </a:cxn>
                <a:cxn ang="0">
                  <a:pos x="1777" y="173"/>
                </a:cxn>
                <a:cxn ang="0">
                  <a:pos x="1773" y="74"/>
                </a:cxn>
                <a:cxn ang="0">
                  <a:pos x="1768" y="0"/>
                </a:cxn>
                <a:cxn ang="0">
                  <a:pos x="54" y="52"/>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round/>
              <a:headEnd/>
              <a:tailEnd/>
            </a:ln>
          </p:spPr>
          <p:txBody>
            <a:bodyPr/>
            <a:lstStyle/>
            <a:p>
              <a:endParaRPr lang="zh-CN" altLang="en-US"/>
            </a:p>
          </p:txBody>
        </p:sp>
        <p:sp>
          <p:nvSpPr>
            <p:cNvPr id="687166" name="Freeform 62"/>
            <p:cNvSpPr>
              <a:spLocks/>
            </p:cNvSpPr>
            <p:nvPr/>
          </p:nvSpPr>
          <p:spPr bwMode="auto">
            <a:xfrm>
              <a:off x="624" y="3519"/>
              <a:ext cx="256" cy="369"/>
            </a:xfrm>
            <a:custGeom>
              <a:avLst/>
              <a:gdLst/>
              <a:ahLst/>
              <a:cxnLst>
                <a:cxn ang="0">
                  <a:pos x="37" y="0"/>
                </a:cxn>
                <a:cxn ang="0">
                  <a:pos x="0" y="200"/>
                </a:cxn>
                <a:cxn ang="0">
                  <a:pos x="457" y="1106"/>
                </a:cxn>
                <a:cxn ang="0">
                  <a:pos x="513" y="862"/>
                </a:cxn>
                <a:cxn ang="0">
                  <a:pos x="37" y="0"/>
                </a:cxn>
              </a:cxnLst>
              <a:rect l="0" t="0" r="r" b="b"/>
              <a:pathLst>
                <a:path w="513" h="1106">
                  <a:moveTo>
                    <a:pt x="37" y="0"/>
                  </a:moveTo>
                  <a:lnTo>
                    <a:pt x="0" y="200"/>
                  </a:lnTo>
                  <a:lnTo>
                    <a:pt x="457" y="1106"/>
                  </a:lnTo>
                  <a:lnTo>
                    <a:pt x="513" y="862"/>
                  </a:lnTo>
                  <a:lnTo>
                    <a:pt x="37" y="0"/>
                  </a:lnTo>
                  <a:close/>
                </a:path>
              </a:pathLst>
            </a:custGeom>
            <a:solidFill>
              <a:srgbClr val="606060"/>
            </a:solidFill>
            <a:ln w="9525">
              <a:noFill/>
              <a:round/>
              <a:headEnd/>
              <a:tailEnd/>
            </a:ln>
          </p:spPr>
          <p:txBody>
            <a:bodyPr/>
            <a:lstStyle/>
            <a:p>
              <a:endParaRPr lang="zh-CN" altLang="en-US"/>
            </a:p>
          </p:txBody>
        </p:sp>
        <p:sp>
          <p:nvSpPr>
            <p:cNvPr id="687167" name="Freeform 63"/>
            <p:cNvSpPr>
              <a:spLocks/>
            </p:cNvSpPr>
            <p:nvPr/>
          </p:nvSpPr>
          <p:spPr bwMode="auto">
            <a:xfrm>
              <a:off x="1206" y="3791"/>
              <a:ext cx="132" cy="8"/>
            </a:xfrm>
            <a:custGeom>
              <a:avLst/>
              <a:gdLst/>
              <a:ahLst/>
              <a:cxnLst>
                <a:cxn ang="0">
                  <a:pos x="2" y="25"/>
                </a:cxn>
                <a:cxn ang="0">
                  <a:pos x="0" y="0"/>
                </a:cxn>
                <a:cxn ang="0">
                  <a:pos x="249" y="0"/>
                </a:cxn>
                <a:cxn ang="0">
                  <a:pos x="262" y="19"/>
                </a:cxn>
                <a:cxn ang="0">
                  <a:pos x="2" y="25"/>
                </a:cxn>
              </a:cxnLst>
              <a:rect l="0" t="0" r="r" b="b"/>
              <a:pathLst>
                <a:path w="262" h="25">
                  <a:moveTo>
                    <a:pt x="2" y="25"/>
                  </a:moveTo>
                  <a:lnTo>
                    <a:pt x="0" y="0"/>
                  </a:lnTo>
                  <a:lnTo>
                    <a:pt x="249" y="0"/>
                  </a:lnTo>
                  <a:lnTo>
                    <a:pt x="262" y="19"/>
                  </a:lnTo>
                  <a:lnTo>
                    <a:pt x="2" y="25"/>
                  </a:lnTo>
                  <a:close/>
                </a:path>
              </a:pathLst>
            </a:custGeom>
            <a:solidFill>
              <a:srgbClr val="606060"/>
            </a:solidFill>
            <a:ln w="9525">
              <a:noFill/>
              <a:round/>
              <a:headEnd/>
              <a:tailEnd/>
            </a:ln>
          </p:spPr>
          <p:txBody>
            <a:bodyPr/>
            <a:lstStyle/>
            <a:p>
              <a:endParaRPr lang="zh-CN" altLang="en-US"/>
            </a:p>
          </p:txBody>
        </p:sp>
        <p:sp>
          <p:nvSpPr>
            <p:cNvPr id="687168" name="Freeform 64"/>
            <p:cNvSpPr>
              <a:spLocks/>
            </p:cNvSpPr>
            <p:nvPr/>
          </p:nvSpPr>
          <p:spPr bwMode="auto">
            <a:xfrm>
              <a:off x="927" y="3521"/>
              <a:ext cx="281" cy="279"/>
            </a:xfrm>
            <a:custGeom>
              <a:avLst/>
              <a:gdLst/>
              <a:ahLst/>
              <a:cxnLst>
                <a:cxn ang="0">
                  <a:pos x="557" y="801"/>
                </a:cxn>
                <a:cxn ang="0">
                  <a:pos x="0" y="0"/>
                </a:cxn>
                <a:cxn ang="0">
                  <a:pos x="561" y="836"/>
                </a:cxn>
                <a:cxn ang="0">
                  <a:pos x="557" y="801"/>
                </a:cxn>
              </a:cxnLst>
              <a:rect l="0" t="0" r="r" b="b"/>
              <a:pathLst>
                <a:path w="561" h="836">
                  <a:moveTo>
                    <a:pt x="557" y="801"/>
                  </a:moveTo>
                  <a:lnTo>
                    <a:pt x="0" y="0"/>
                  </a:lnTo>
                  <a:lnTo>
                    <a:pt x="561" y="836"/>
                  </a:lnTo>
                  <a:lnTo>
                    <a:pt x="557" y="801"/>
                  </a:lnTo>
                  <a:close/>
                </a:path>
              </a:pathLst>
            </a:custGeom>
            <a:solidFill>
              <a:srgbClr val="606060"/>
            </a:solidFill>
            <a:ln w="9525">
              <a:noFill/>
              <a:round/>
              <a:headEnd/>
              <a:tailEnd/>
            </a:ln>
          </p:spPr>
          <p:txBody>
            <a:bodyPr/>
            <a:lstStyle/>
            <a:p>
              <a:endParaRPr lang="zh-CN" altLang="en-US"/>
            </a:p>
          </p:txBody>
        </p:sp>
        <p:grpSp>
          <p:nvGrpSpPr>
            <p:cNvPr id="687169" name="Group 65"/>
            <p:cNvGrpSpPr>
              <a:grpSpLocks/>
            </p:cNvGrpSpPr>
            <p:nvPr/>
          </p:nvGrpSpPr>
          <p:grpSpPr bwMode="auto">
            <a:xfrm>
              <a:off x="700" y="3526"/>
              <a:ext cx="515" cy="270"/>
              <a:chOff x="700" y="3526"/>
              <a:chExt cx="515" cy="270"/>
            </a:xfrm>
          </p:grpSpPr>
          <p:grpSp>
            <p:nvGrpSpPr>
              <p:cNvPr id="687170" name="Group 66"/>
              <p:cNvGrpSpPr>
                <a:grpSpLocks/>
              </p:cNvGrpSpPr>
              <p:nvPr/>
            </p:nvGrpSpPr>
            <p:grpSpPr bwMode="auto">
              <a:xfrm>
                <a:off x="737" y="3534"/>
                <a:ext cx="49" cy="23"/>
                <a:chOff x="737" y="3534"/>
                <a:chExt cx="49" cy="23"/>
              </a:xfrm>
            </p:grpSpPr>
            <p:sp>
              <p:nvSpPr>
                <p:cNvPr id="687171" name="Freeform 67"/>
                <p:cNvSpPr>
                  <a:spLocks/>
                </p:cNvSpPr>
                <p:nvPr/>
              </p:nvSpPr>
              <p:spPr bwMode="auto">
                <a:xfrm>
                  <a:off x="737" y="3534"/>
                  <a:ext cx="11" cy="23"/>
                </a:xfrm>
                <a:custGeom>
                  <a:avLst/>
                  <a:gdLst/>
                  <a:ahLst/>
                  <a:cxnLst>
                    <a:cxn ang="0">
                      <a:pos x="13" y="67"/>
                    </a:cxn>
                    <a:cxn ang="0">
                      <a:pos x="0" y="26"/>
                    </a:cxn>
                    <a:cxn ang="0">
                      <a:pos x="9" y="0"/>
                    </a:cxn>
                    <a:cxn ang="0">
                      <a:pos x="22" y="30"/>
                    </a:cxn>
                    <a:cxn ang="0">
                      <a:pos x="13" y="67"/>
                    </a:cxn>
                  </a:cxnLst>
                  <a:rect l="0" t="0" r="r" b="b"/>
                  <a:pathLst>
                    <a:path w="22" h="67">
                      <a:moveTo>
                        <a:pt x="13" y="67"/>
                      </a:moveTo>
                      <a:lnTo>
                        <a:pt x="0" y="26"/>
                      </a:lnTo>
                      <a:lnTo>
                        <a:pt x="9" y="0"/>
                      </a:lnTo>
                      <a:lnTo>
                        <a:pt x="22" y="30"/>
                      </a:lnTo>
                      <a:lnTo>
                        <a:pt x="13" y="67"/>
                      </a:lnTo>
                      <a:close/>
                    </a:path>
                  </a:pathLst>
                </a:custGeom>
                <a:solidFill>
                  <a:srgbClr val="606060"/>
                </a:solidFill>
                <a:ln w="9525">
                  <a:noFill/>
                  <a:round/>
                  <a:headEnd/>
                  <a:tailEnd/>
                </a:ln>
              </p:spPr>
              <p:txBody>
                <a:bodyPr/>
                <a:lstStyle/>
                <a:p>
                  <a:endParaRPr lang="zh-CN" altLang="en-US"/>
                </a:p>
              </p:txBody>
            </p:sp>
            <p:sp>
              <p:nvSpPr>
                <p:cNvPr id="687172" name="Freeform 68"/>
                <p:cNvSpPr>
                  <a:spLocks/>
                </p:cNvSpPr>
                <p:nvPr/>
              </p:nvSpPr>
              <p:spPr bwMode="auto">
                <a:xfrm>
                  <a:off x="742" y="3535"/>
                  <a:ext cx="36" cy="9"/>
                </a:xfrm>
                <a:custGeom>
                  <a:avLst/>
                  <a:gdLst/>
                  <a:ahLst/>
                  <a:cxnLst>
                    <a:cxn ang="0">
                      <a:pos x="2" y="0"/>
                    </a:cxn>
                    <a:cxn ang="0">
                      <a:pos x="50" y="0"/>
                    </a:cxn>
                    <a:cxn ang="0">
                      <a:pos x="52" y="2"/>
                    </a:cxn>
                    <a:cxn ang="0">
                      <a:pos x="55" y="11"/>
                    </a:cxn>
                    <a:cxn ang="0">
                      <a:pos x="73" y="29"/>
                    </a:cxn>
                    <a:cxn ang="0">
                      <a:pos x="17" y="29"/>
                    </a:cxn>
                    <a:cxn ang="0">
                      <a:pos x="8" y="20"/>
                    </a:cxn>
                    <a:cxn ang="0">
                      <a:pos x="0" y="6"/>
                    </a:cxn>
                    <a:cxn ang="0">
                      <a:pos x="2" y="0"/>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round/>
                  <a:headEnd/>
                  <a:tailEnd/>
                </a:ln>
              </p:spPr>
              <p:txBody>
                <a:bodyPr/>
                <a:lstStyle/>
                <a:p>
                  <a:endParaRPr lang="zh-CN" altLang="en-US"/>
                </a:p>
              </p:txBody>
            </p:sp>
            <p:sp>
              <p:nvSpPr>
                <p:cNvPr id="687173" name="Freeform 69"/>
                <p:cNvSpPr>
                  <a:spLocks/>
                </p:cNvSpPr>
                <p:nvPr/>
              </p:nvSpPr>
              <p:spPr bwMode="auto">
                <a:xfrm>
                  <a:off x="744" y="3545"/>
                  <a:ext cx="42" cy="12"/>
                </a:xfrm>
                <a:custGeom>
                  <a:avLst/>
                  <a:gdLst/>
                  <a:ahLst/>
                  <a:cxnLst>
                    <a:cxn ang="0">
                      <a:pos x="0" y="35"/>
                    </a:cxn>
                    <a:cxn ang="0">
                      <a:pos x="1" y="19"/>
                    </a:cxn>
                    <a:cxn ang="0">
                      <a:pos x="6" y="7"/>
                    </a:cxn>
                    <a:cxn ang="0">
                      <a:pos x="10" y="0"/>
                    </a:cxn>
                    <a:cxn ang="0">
                      <a:pos x="67" y="0"/>
                    </a:cxn>
                    <a:cxn ang="0">
                      <a:pos x="82" y="35"/>
                    </a:cxn>
                    <a:cxn ang="0">
                      <a:pos x="0" y="35"/>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round/>
                  <a:headEnd/>
                  <a:tailEnd/>
                </a:ln>
              </p:spPr>
              <p:txBody>
                <a:bodyPr/>
                <a:lstStyle/>
                <a:p>
                  <a:endParaRPr lang="zh-CN" altLang="en-US"/>
                </a:p>
              </p:txBody>
            </p:sp>
          </p:grpSp>
          <p:grpSp>
            <p:nvGrpSpPr>
              <p:cNvPr id="687174" name="Group 70"/>
              <p:cNvGrpSpPr>
                <a:grpSpLocks/>
              </p:cNvGrpSpPr>
              <p:nvPr/>
            </p:nvGrpSpPr>
            <p:grpSpPr bwMode="auto">
              <a:xfrm>
                <a:off x="748" y="3547"/>
                <a:ext cx="50" cy="23"/>
                <a:chOff x="748" y="3547"/>
                <a:chExt cx="50" cy="23"/>
              </a:xfrm>
            </p:grpSpPr>
            <p:sp>
              <p:nvSpPr>
                <p:cNvPr id="687175" name="Freeform 71"/>
                <p:cNvSpPr>
                  <a:spLocks/>
                </p:cNvSpPr>
                <p:nvPr/>
              </p:nvSpPr>
              <p:spPr bwMode="auto">
                <a:xfrm>
                  <a:off x="748" y="3547"/>
                  <a:ext cx="13" cy="23"/>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7176" name="Freeform 72"/>
                <p:cNvSpPr>
                  <a:spLocks/>
                </p:cNvSpPr>
                <p:nvPr/>
              </p:nvSpPr>
              <p:spPr bwMode="auto">
                <a:xfrm>
                  <a:off x="753" y="3548"/>
                  <a:ext cx="37" cy="10"/>
                </a:xfrm>
                <a:custGeom>
                  <a:avLst/>
                  <a:gdLst/>
                  <a:ahLst/>
                  <a:cxnLst>
                    <a:cxn ang="0">
                      <a:pos x="1" y="0"/>
                    </a:cxn>
                    <a:cxn ang="0">
                      <a:pos x="49" y="0"/>
                    </a:cxn>
                    <a:cxn ang="0">
                      <a:pos x="50" y="2"/>
                    </a:cxn>
                    <a:cxn ang="0">
                      <a:pos x="56" y="11"/>
                    </a:cxn>
                    <a:cxn ang="0">
                      <a:pos x="74" y="29"/>
                    </a:cxn>
                    <a:cxn ang="0">
                      <a:pos x="18" y="29"/>
                    </a:cxn>
                    <a:cxn ang="0">
                      <a:pos x="9" y="20"/>
                    </a:cxn>
                    <a:cxn ang="0">
                      <a:pos x="0" y="6"/>
                    </a:cxn>
                    <a:cxn ang="0">
                      <a:pos x="1" y="0"/>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7177" name="Freeform 73"/>
                <p:cNvSpPr>
                  <a:spLocks/>
                </p:cNvSpPr>
                <p:nvPr/>
              </p:nvSpPr>
              <p:spPr bwMode="auto">
                <a:xfrm>
                  <a:off x="757" y="3558"/>
                  <a:ext cx="41" cy="12"/>
                </a:xfrm>
                <a:custGeom>
                  <a:avLst/>
                  <a:gdLst/>
                  <a:ahLst/>
                  <a:cxnLst>
                    <a:cxn ang="0">
                      <a:pos x="0" y="36"/>
                    </a:cxn>
                    <a:cxn ang="0">
                      <a:pos x="1" y="20"/>
                    </a:cxn>
                    <a:cxn ang="0">
                      <a:pos x="5" y="8"/>
                    </a:cxn>
                    <a:cxn ang="0">
                      <a:pos x="10" y="0"/>
                    </a:cxn>
                    <a:cxn ang="0">
                      <a:pos x="67" y="0"/>
                    </a:cxn>
                    <a:cxn ang="0">
                      <a:pos x="81" y="36"/>
                    </a:cxn>
                    <a:cxn ang="0">
                      <a:pos x="0" y="36"/>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687178" name="Freeform 74"/>
              <p:cNvSpPr>
                <a:spLocks/>
              </p:cNvSpPr>
              <p:nvPr/>
            </p:nvSpPr>
            <p:spPr bwMode="auto">
              <a:xfrm>
                <a:off x="952" y="3538"/>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687179" name="Freeform 75"/>
              <p:cNvSpPr>
                <a:spLocks/>
              </p:cNvSpPr>
              <p:nvPr/>
            </p:nvSpPr>
            <p:spPr bwMode="auto">
              <a:xfrm>
                <a:off x="861" y="3535"/>
                <a:ext cx="11" cy="22"/>
              </a:xfrm>
              <a:custGeom>
                <a:avLst/>
                <a:gdLst/>
                <a:ahLst/>
                <a:cxnLst>
                  <a:cxn ang="0">
                    <a:pos x="15" y="68"/>
                  </a:cxn>
                  <a:cxn ang="0">
                    <a:pos x="0" y="27"/>
                  </a:cxn>
                  <a:cxn ang="0">
                    <a:pos x="11" y="0"/>
                  </a:cxn>
                  <a:cxn ang="0">
                    <a:pos x="24" y="31"/>
                  </a:cxn>
                  <a:cxn ang="0">
                    <a:pos x="15" y="68"/>
                  </a:cxn>
                </a:cxnLst>
                <a:rect l="0" t="0" r="r" b="b"/>
                <a:pathLst>
                  <a:path w="24" h="68">
                    <a:moveTo>
                      <a:pt x="15" y="68"/>
                    </a:moveTo>
                    <a:lnTo>
                      <a:pt x="0" y="27"/>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687180" name="Freeform 76"/>
              <p:cNvSpPr>
                <a:spLocks/>
              </p:cNvSpPr>
              <p:nvPr/>
            </p:nvSpPr>
            <p:spPr bwMode="auto">
              <a:xfrm>
                <a:off x="867" y="3535"/>
                <a:ext cx="34" cy="10"/>
              </a:xfrm>
              <a:custGeom>
                <a:avLst/>
                <a:gdLst/>
                <a:ahLst/>
                <a:cxnLst>
                  <a:cxn ang="0">
                    <a:pos x="0" y="0"/>
                  </a:cxn>
                  <a:cxn ang="0">
                    <a:pos x="49" y="0"/>
                  </a:cxn>
                  <a:cxn ang="0">
                    <a:pos x="50" y="3"/>
                  </a:cxn>
                  <a:cxn ang="0">
                    <a:pos x="54" y="13"/>
                  </a:cxn>
                  <a:cxn ang="0">
                    <a:pos x="70" y="30"/>
                  </a:cxn>
                  <a:cxn ang="0">
                    <a:pos x="16" y="30"/>
                  </a:cxn>
                  <a:cxn ang="0">
                    <a:pos x="7" y="21"/>
                  </a:cxn>
                  <a:cxn ang="0">
                    <a:pos x="0" y="7"/>
                  </a:cxn>
                  <a:cxn ang="0">
                    <a:pos x="0" y="0"/>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round/>
                <a:headEnd/>
                <a:tailEnd/>
              </a:ln>
            </p:spPr>
            <p:txBody>
              <a:bodyPr/>
              <a:lstStyle/>
              <a:p>
                <a:endParaRPr lang="zh-CN" altLang="en-US"/>
              </a:p>
            </p:txBody>
          </p:sp>
          <p:sp>
            <p:nvSpPr>
              <p:cNvPr id="687181" name="Freeform 77"/>
              <p:cNvSpPr>
                <a:spLocks/>
              </p:cNvSpPr>
              <p:nvPr/>
            </p:nvSpPr>
            <p:spPr bwMode="auto">
              <a:xfrm>
                <a:off x="868" y="3545"/>
                <a:ext cx="42" cy="12"/>
              </a:xfrm>
              <a:custGeom>
                <a:avLst/>
                <a:gdLst/>
                <a:ahLst/>
                <a:cxnLst>
                  <a:cxn ang="0">
                    <a:pos x="0" y="36"/>
                  </a:cxn>
                  <a:cxn ang="0">
                    <a:pos x="1" y="19"/>
                  </a:cxn>
                  <a:cxn ang="0">
                    <a:pos x="7" y="8"/>
                  </a:cxn>
                  <a:cxn ang="0">
                    <a:pos x="10" y="0"/>
                  </a:cxn>
                  <a:cxn ang="0">
                    <a:pos x="67" y="0"/>
                  </a:cxn>
                  <a:cxn ang="0">
                    <a:pos x="83" y="36"/>
                  </a:cxn>
                  <a:cxn ang="0">
                    <a:pos x="0" y="36"/>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nvGrpSpPr>
              <p:cNvPr id="687182" name="Group 78"/>
              <p:cNvGrpSpPr>
                <a:grpSpLocks/>
              </p:cNvGrpSpPr>
              <p:nvPr/>
            </p:nvGrpSpPr>
            <p:grpSpPr bwMode="auto">
              <a:xfrm>
                <a:off x="872" y="3547"/>
                <a:ext cx="50" cy="23"/>
                <a:chOff x="872" y="3547"/>
                <a:chExt cx="50" cy="23"/>
              </a:xfrm>
            </p:grpSpPr>
            <p:sp>
              <p:nvSpPr>
                <p:cNvPr id="687183" name="Freeform 79"/>
                <p:cNvSpPr>
                  <a:spLocks/>
                </p:cNvSpPr>
                <p:nvPr/>
              </p:nvSpPr>
              <p:spPr bwMode="auto">
                <a:xfrm>
                  <a:off x="872" y="3547"/>
                  <a:ext cx="13" cy="23"/>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687184" name="Freeform 80"/>
                <p:cNvSpPr>
                  <a:spLocks/>
                </p:cNvSpPr>
                <p:nvPr/>
              </p:nvSpPr>
              <p:spPr bwMode="auto">
                <a:xfrm>
                  <a:off x="878" y="3547"/>
                  <a:ext cx="36" cy="10"/>
                </a:xfrm>
                <a:custGeom>
                  <a:avLst/>
                  <a:gdLst/>
                  <a:ahLst/>
                  <a:cxnLst>
                    <a:cxn ang="0">
                      <a:pos x="2" y="0"/>
                    </a:cxn>
                    <a:cxn ang="0">
                      <a:pos x="49" y="0"/>
                    </a:cxn>
                    <a:cxn ang="0">
                      <a:pos x="50" y="3"/>
                    </a:cxn>
                    <a:cxn ang="0">
                      <a:pos x="57" y="12"/>
                    </a:cxn>
                    <a:cxn ang="0">
                      <a:pos x="73" y="30"/>
                    </a:cxn>
                    <a:cxn ang="0">
                      <a:pos x="19" y="30"/>
                    </a:cxn>
                    <a:cxn ang="0">
                      <a:pos x="10" y="21"/>
                    </a:cxn>
                    <a:cxn ang="0">
                      <a:pos x="0" y="7"/>
                    </a:cxn>
                    <a:cxn ang="0">
                      <a:pos x="2" y="0"/>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round/>
                  <a:headEnd/>
                  <a:tailEnd/>
                </a:ln>
              </p:spPr>
              <p:txBody>
                <a:bodyPr/>
                <a:lstStyle/>
                <a:p>
                  <a:endParaRPr lang="zh-CN" altLang="en-US"/>
                </a:p>
              </p:txBody>
            </p:sp>
            <p:sp>
              <p:nvSpPr>
                <p:cNvPr id="687185" name="Freeform 81"/>
                <p:cNvSpPr>
                  <a:spLocks/>
                </p:cNvSpPr>
                <p:nvPr/>
              </p:nvSpPr>
              <p:spPr bwMode="auto">
                <a:xfrm>
                  <a:off x="880" y="3558"/>
                  <a:ext cx="42" cy="12"/>
                </a:xfrm>
                <a:custGeom>
                  <a:avLst/>
                  <a:gdLst/>
                  <a:ahLst/>
                  <a:cxnLst>
                    <a:cxn ang="0">
                      <a:pos x="0" y="36"/>
                    </a:cxn>
                    <a:cxn ang="0">
                      <a:pos x="2" y="19"/>
                    </a:cxn>
                    <a:cxn ang="0">
                      <a:pos x="6" y="8"/>
                    </a:cxn>
                    <a:cxn ang="0">
                      <a:pos x="11" y="0"/>
                    </a:cxn>
                    <a:cxn ang="0">
                      <a:pos x="67" y="0"/>
                    </a:cxn>
                    <a:cxn ang="0">
                      <a:pos x="82" y="36"/>
                    </a:cxn>
                    <a:cxn ang="0">
                      <a:pos x="0" y="36"/>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186" name="Group 82"/>
              <p:cNvGrpSpPr>
                <a:grpSpLocks/>
              </p:cNvGrpSpPr>
              <p:nvPr/>
            </p:nvGrpSpPr>
            <p:grpSpPr bwMode="auto">
              <a:xfrm>
                <a:off x="885" y="3559"/>
                <a:ext cx="50" cy="23"/>
                <a:chOff x="885" y="3559"/>
                <a:chExt cx="50" cy="23"/>
              </a:xfrm>
            </p:grpSpPr>
            <p:sp>
              <p:nvSpPr>
                <p:cNvPr id="687187" name="Freeform 83"/>
                <p:cNvSpPr>
                  <a:spLocks/>
                </p:cNvSpPr>
                <p:nvPr/>
              </p:nvSpPr>
              <p:spPr bwMode="auto">
                <a:xfrm>
                  <a:off x="885" y="3559"/>
                  <a:ext cx="12" cy="23"/>
                </a:xfrm>
                <a:custGeom>
                  <a:avLst/>
                  <a:gdLst/>
                  <a:ahLst/>
                  <a:cxnLst>
                    <a:cxn ang="0">
                      <a:pos x="16" y="68"/>
                    </a:cxn>
                    <a:cxn ang="0">
                      <a:pos x="0" y="26"/>
                    </a:cxn>
                    <a:cxn ang="0">
                      <a:pos x="12" y="0"/>
                    </a:cxn>
                    <a:cxn ang="0">
                      <a:pos x="25" y="31"/>
                    </a:cxn>
                    <a:cxn ang="0">
                      <a:pos x="16" y="68"/>
                    </a:cxn>
                  </a:cxnLst>
                  <a:rect l="0" t="0" r="r" b="b"/>
                  <a:pathLst>
                    <a:path w="25" h="68">
                      <a:moveTo>
                        <a:pt x="16" y="68"/>
                      </a:moveTo>
                      <a:lnTo>
                        <a:pt x="0" y="26"/>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7188" name="Freeform 84"/>
                <p:cNvSpPr>
                  <a:spLocks/>
                </p:cNvSpPr>
                <p:nvPr/>
              </p:nvSpPr>
              <p:spPr bwMode="auto">
                <a:xfrm>
                  <a:off x="890" y="3560"/>
                  <a:ext cx="37" cy="10"/>
                </a:xfrm>
                <a:custGeom>
                  <a:avLst/>
                  <a:gdLst/>
                  <a:ahLst/>
                  <a:cxnLst>
                    <a:cxn ang="0">
                      <a:pos x="3" y="0"/>
                    </a:cxn>
                    <a:cxn ang="0">
                      <a:pos x="49" y="0"/>
                    </a:cxn>
                    <a:cxn ang="0">
                      <a:pos x="52" y="3"/>
                    </a:cxn>
                    <a:cxn ang="0">
                      <a:pos x="57" y="12"/>
                    </a:cxn>
                    <a:cxn ang="0">
                      <a:pos x="74" y="30"/>
                    </a:cxn>
                    <a:cxn ang="0">
                      <a:pos x="19" y="30"/>
                    </a:cxn>
                    <a:cxn ang="0">
                      <a:pos x="10" y="21"/>
                    </a:cxn>
                    <a:cxn ang="0">
                      <a:pos x="0" y="6"/>
                    </a:cxn>
                    <a:cxn ang="0">
                      <a:pos x="3" y="0"/>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round/>
                  <a:headEnd/>
                  <a:tailEnd/>
                </a:ln>
              </p:spPr>
              <p:txBody>
                <a:bodyPr/>
                <a:lstStyle/>
                <a:p>
                  <a:endParaRPr lang="zh-CN" altLang="en-US"/>
                </a:p>
              </p:txBody>
            </p:sp>
            <p:sp>
              <p:nvSpPr>
                <p:cNvPr id="687189" name="Freeform 85"/>
                <p:cNvSpPr>
                  <a:spLocks/>
                </p:cNvSpPr>
                <p:nvPr/>
              </p:nvSpPr>
              <p:spPr bwMode="auto">
                <a:xfrm>
                  <a:off x="893" y="3570"/>
                  <a:ext cx="42" cy="12"/>
                </a:xfrm>
                <a:custGeom>
                  <a:avLst/>
                  <a:gdLst/>
                  <a:ahLst/>
                  <a:cxnLst>
                    <a:cxn ang="0">
                      <a:pos x="0" y="36"/>
                    </a:cxn>
                    <a:cxn ang="0">
                      <a:pos x="1" y="19"/>
                    </a:cxn>
                    <a:cxn ang="0">
                      <a:pos x="6" y="8"/>
                    </a:cxn>
                    <a:cxn ang="0">
                      <a:pos x="10" y="0"/>
                    </a:cxn>
                    <a:cxn ang="0">
                      <a:pos x="67" y="0"/>
                    </a:cxn>
                    <a:cxn ang="0">
                      <a:pos x="83" y="36"/>
                    </a:cxn>
                    <a:cxn ang="0">
                      <a:pos x="0" y="36"/>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190" name="Group 86"/>
              <p:cNvGrpSpPr>
                <a:grpSpLocks/>
              </p:cNvGrpSpPr>
              <p:nvPr/>
            </p:nvGrpSpPr>
            <p:grpSpPr bwMode="auto">
              <a:xfrm>
                <a:off x="898" y="3571"/>
                <a:ext cx="49" cy="23"/>
                <a:chOff x="898" y="3571"/>
                <a:chExt cx="49" cy="23"/>
              </a:xfrm>
            </p:grpSpPr>
            <p:sp>
              <p:nvSpPr>
                <p:cNvPr id="687191" name="Freeform 87"/>
                <p:cNvSpPr>
                  <a:spLocks/>
                </p:cNvSpPr>
                <p:nvPr/>
              </p:nvSpPr>
              <p:spPr bwMode="auto">
                <a:xfrm>
                  <a:off x="898" y="3571"/>
                  <a:ext cx="13" cy="23"/>
                </a:xfrm>
                <a:custGeom>
                  <a:avLst/>
                  <a:gdLst/>
                  <a:ahLst/>
                  <a:cxnLst>
                    <a:cxn ang="0">
                      <a:pos x="16" y="69"/>
                    </a:cxn>
                    <a:cxn ang="0">
                      <a:pos x="0" y="27"/>
                    </a:cxn>
                    <a:cxn ang="0">
                      <a:pos x="9" y="0"/>
                    </a:cxn>
                    <a:cxn ang="0">
                      <a:pos x="25" y="32"/>
                    </a:cxn>
                    <a:cxn ang="0">
                      <a:pos x="16" y="69"/>
                    </a:cxn>
                  </a:cxnLst>
                  <a:rect l="0" t="0" r="r" b="b"/>
                  <a:pathLst>
                    <a:path w="25" h="69">
                      <a:moveTo>
                        <a:pt x="16" y="69"/>
                      </a:moveTo>
                      <a:lnTo>
                        <a:pt x="0" y="27"/>
                      </a:lnTo>
                      <a:lnTo>
                        <a:pt x="9"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687192" name="Freeform 88"/>
                <p:cNvSpPr>
                  <a:spLocks/>
                </p:cNvSpPr>
                <p:nvPr/>
              </p:nvSpPr>
              <p:spPr bwMode="auto">
                <a:xfrm>
                  <a:off x="903" y="3572"/>
                  <a:ext cx="37" cy="10"/>
                </a:xfrm>
                <a:custGeom>
                  <a:avLst/>
                  <a:gdLst/>
                  <a:ahLst/>
                  <a:cxnLst>
                    <a:cxn ang="0">
                      <a:pos x="2" y="0"/>
                    </a:cxn>
                    <a:cxn ang="0">
                      <a:pos x="50" y="0"/>
                    </a:cxn>
                    <a:cxn ang="0">
                      <a:pos x="52" y="2"/>
                    </a:cxn>
                    <a:cxn ang="0">
                      <a:pos x="57" y="11"/>
                    </a:cxn>
                    <a:cxn ang="0">
                      <a:pos x="75" y="29"/>
                    </a:cxn>
                    <a:cxn ang="0">
                      <a:pos x="19" y="29"/>
                    </a:cxn>
                    <a:cxn ang="0">
                      <a:pos x="11" y="20"/>
                    </a:cxn>
                    <a:cxn ang="0">
                      <a:pos x="0" y="5"/>
                    </a:cxn>
                    <a:cxn ang="0">
                      <a:pos x="2" y="0"/>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round/>
                  <a:headEnd/>
                  <a:tailEnd/>
                </a:ln>
              </p:spPr>
              <p:txBody>
                <a:bodyPr/>
                <a:lstStyle/>
                <a:p>
                  <a:endParaRPr lang="zh-CN" altLang="en-US"/>
                </a:p>
              </p:txBody>
            </p:sp>
            <p:sp>
              <p:nvSpPr>
                <p:cNvPr id="687193" name="Freeform 89"/>
                <p:cNvSpPr>
                  <a:spLocks/>
                </p:cNvSpPr>
                <p:nvPr/>
              </p:nvSpPr>
              <p:spPr bwMode="auto">
                <a:xfrm>
                  <a:off x="907" y="3582"/>
                  <a:ext cx="40" cy="12"/>
                </a:xfrm>
                <a:custGeom>
                  <a:avLst/>
                  <a:gdLst/>
                  <a:ahLst/>
                  <a:cxnLst>
                    <a:cxn ang="0">
                      <a:pos x="0" y="36"/>
                    </a:cxn>
                    <a:cxn ang="0">
                      <a:pos x="2" y="20"/>
                    </a:cxn>
                    <a:cxn ang="0">
                      <a:pos x="5" y="7"/>
                    </a:cxn>
                    <a:cxn ang="0">
                      <a:pos x="11" y="0"/>
                    </a:cxn>
                    <a:cxn ang="0">
                      <a:pos x="67" y="0"/>
                    </a:cxn>
                    <a:cxn ang="0">
                      <a:pos x="82" y="36"/>
                    </a:cxn>
                    <a:cxn ang="0">
                      <a:pos x="0" y="36"/>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194" name="Group 90"/>
              <p:cNvGrpSpPr>
                <a:grpSpLocks/>
              </p:cNvGrpSpPr>
              <p:nvPr/>
            </p:nvGrpSpPr>
            <p:grpSpPr bwMode="auto">
              <a:xfrm>
                <a:off x="911" y="3585"/>
                <a:ext cx="49" cy="23"/>
                <a:chOff x="911" y="3585"/>
                <a:chExt cx="49" cy="23"/>
              </a:xfrm>
            </p:grpSpPr>
            <p:sp>
              <p:nvSpPr>
                <p:cNvPr id="687195" name="Freeform 91"/>
                <p:cNvSpPr>
                  <a:spLocks/>
                </p:cNvSpPr>
                <p:nvPr/>
              </p:nvSpPr>
              <p:spPr bwMode="auto">
                <a:xfrm>
                  <a:off x="911" y="3585"/>
                  <a:ext cx="12" cy="23"/>
                </a:xfrm>
                <a:custGeom>
                  <a:avLst/>
                  <a:gdLst/>
                  <a:ahLst/>
                  <a:cxnLst>
                    <a:cxn ang="0">
                      <a:pos x="15" y="69"/>
                    </a:cxn>
                    <a:cxn ang="0">
                      <a:pos x="0" y="27"/>
                    </a:cxn>
                    <a:cxn ang="0">
                      <a:pos x="10" y="0"/>
                    </a:cxn>
                    <a:cxn ang="0">
                      <a:pos x="24" y="32"/>
                    </a:cxn>
                    <a:cxn ang="0">
                      <a:pos x="15" y="69"/>
                    </a:cxn>
                  </a:cxnLst>
                  <a:rect l="0" t="0" r="r" b="b"/>
                  <a:pathLst>
                    <a:path w="24" h="69">
                      <a:moveTo>
                        <a:pt x="15" y="69"/>
                      </a:moveTo>
                      <a:lnTo>
                        <a:pt x="0" y="27"/>
                      </a:lnTo>
                      <a:lnTo>
                        <a:pt x="10" y="0"/>
                      </a:lnTo>
                      <a:lnTo>
                        <a:pt x="24" y="32"/>
                      </a:lnTo>
                      <a:lnTo>
                        <a:pt x="15" y="69"/>
                      </a:lnTo>
                      <a:close/>
                    </a:path>
                  </a:pathLst>
                </a:custGeom>
                <a:solidFill>
                  <a:srgbClr val="A0A0A0"/>
                </a:solidFill>
                <a:ln w="9525">
                  <a:noFill/>
                  <a:round/>
                  <a:headEnd/>
                  <a:tailEnd/>
                </a:ln>
              </p:spPr>
              <p:txBody>
                <a:bodyPr/>
                <a:lstStyle/>
                <a:p>
                  <a:endParaRPr lang="zh-CN" altLang="en-US"/>
                </a:p>
              </p:txBody>
            </p:sp>
            <p:sp>
              <p:nvSpPr>
                <p:cNvPr id="687196" name="Freeform 92"/>
                <p:cNvSpPr>
                  <a:spLocks/>
                </p:cNvSpPr>
                <p:nvPr/>
              </p:nvSpPr>
              <p:spPr bwMode="auto">
                <a:xfrm>
                  <a:off x="915" y="3585"/>
                  <a:ext cx="38" cy="10"/>
                </a:xfrm>
                <a:custGeom>
                  <a:avLst/>
                  <a:gdLst/>
                  <a:ahLst/>
                  <a:cxnLst>
                    <a:cxn ang="0">
                      <a:pos x="3" y="0"/>
                    </a:cxn>
                    <a:cxn ang="0">
                      <a:pos x="52" y="0"/>
                    </a:cxn>
                    <a:cxn ang="0">
                      <a:pos x="53" y="3"/>
                    </a:cxn>
                    <a:cxn ang="0">
                      <a:pos x="57" y="12"/>
                    </a:cxn>
                    <a:cxn ang="0">
                      <a:pos x="75" y="30"/>
                    </a:cxn>
                    <a:cxn ang="0">
                      <a:pos x="19" y="30"/>
                    </a:cxn>
                    <a:cxn ang="0">
                      <a:pos x="11" y="21"/>
                    </a:cxn>
                    <a:cxn ang="0">
                      <a:pos x="0" y="6"/>
                    </a:cxn>
                    <a:cxn ang="0">
                      <a:pos x="3" y="0"/>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round/>
                  <a:headEnd/>
                  <a:tailEnd/>
                </a:ln>
              </p:spPr>
              <p:txBody>
                <a:bodyPr/>
                <a:lstStyle/>
                <a:p>
                  <a:endParaRPr lang="zh-CN" altLang="en-US"/>
                </a:p>
              </p:txBody>
            </p:sp>
            <p:sp>
              <p:nvSpPr>
                <p:cNvPr id="687197" name="Freeform 93"/>
                <p:cNvSpPr>
                  <a:spLocks/>
                </p:cNvSpPr>
                <p:nvPr/>
              </p:nvSpPr>
              <p:spPr bwMode="auto">
                <a:xfrm>
                  <a:off x="919" y="3596"/>
                  <a:ext cx="41" cy="12"/>
                </a:xfrm>
                <a:custGeom>
                  <a:avLst/>
                  <a:gdLst/>
                  <a:ahLst/>
                  <a:cxnLst>
                    <a:cxn ang="0">
                      <a:pos x="0" y="36"/>
                    </a:cxn>
                    <a:cxn ang="0">
                      <a:pos x="1" y="19"/>
                    </a:cxn>
                    <a:cxn ang="0">
                      <a:pos x="7" y="8"/>
                    </a:cxn>
                    <a:cxn ang="0">
                      <a:pos x="11" y="0"/>
                    </a:cxn>
                    <a:cxn ang="0">
                      <a:pos x="67" y="0"/>
                    </a:cxn>
                    <a:cxn ang="0">
                      <a:pos x="82" y="36"/>
                    </a:cxn>
                    <a:cxn ang="0">
                      <a:pos x="0" y="36"/>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198" name="Group 94"/>
              <p:cNvGrpSpPr>
                <a:grpSpLocks/>
              </p:cNvGrpSpPr>
              <p:nvPr/>
            </p:nvGrpSpPr>
            <p:grpSpPr bwMode="auto">
              <a:xfrm>
                <a:off x="923" y="3600"/>
                <a:ext cx="99" cy="73"/>
                <a:chOff x="923" y="3600"/>
                <a:chExt cx="99" cy="73"/>
              </a:xfrm>
            </p:grpSpPr>
            <p:grpSp>
              <p:nvGrpSpPr>
                <p:cNvPr id="687199" name="Group 95"/>
                <p:cNvGrpSpPr>
                  <a:grpSpLocks/>
                </p:cNvGrpSpPr>
                <p:nvPr/>
              </p:nvGrpSpPr>
              <p:grpSpPr bwMode="auto">
                <a:xfrm>
                  <a:off x="923" y="3600"/>
                  <a:ext cx="49" cy="23"/>
                  <a:chOff x="923" y="3600"/>
                  <a:chExt cx="49" cy="23"/>
                </a:xfrm>
              </p:grpSpPr>
              <p:sp>
                <p:nvSpPr>
                  <p:cNvPr id="687200" name="Freeform 96"/>
                  <p:cNvSpPr>
                    <a:spLocks/>
                  </p:cNvSpPr>
                  <p:nvPr/>
                </p:nvSpPr>
                <p:spPr bwMode="auto">
                  <a:xfrm>
                    <a:off x="923" y="3600"/>
                    <a:ext cx="13" cy="23"/>
                  </a:xfrm>
                  <a:custGeom>
                    <a:avLst/>
                    <a:gdLst/>
                    <a:ahLst/>
                    <a:cxnLst>
                      <a:cxn ang="0">
                        <a:pos x="13" y="69"/>
                      </a:cxn>
                      <a:cxn ang="0">
                        <a:pos x="0" y="27"/>
                      </a:cxn>
                      <a:cxn ang="0">
                        <a:pos x="9" y="0"/>
                      </a:cxn>
                      <a:cxn ang="0">
                        <a:pos x="25" y="30"/>
                      </a:cxn>
                      <a:cxn ang="0">
                        <a:pos x="13" y="69"/>
                      </a:cxn>
                    </a:cxnLst>
                    <a:rect l="0" t="0" r="r" b="b"/>
                    <a:pathLst>
                      <a:path w="25" h="69">
                        <a:moveTo>
                          <a:pt x="13" y="69"/>
                        </a:moveTo>
                        <a:lnTo>
                          <a:pt x="0" y="27"/>
                        </a:lnTo>
                        <a:lnTo>
                          <a:pt x="9" y="0"/>
                        </a:lnTo>
                        <a:lnTo>
                          <a:pt x="25" y="30"/>
                        </a:lnTo>
                        <a:lnTo>
                          <a:pt x="13" y="69"/>
                        </a:lnTo>
                        <a:close/>
                      </a:path>
                    </a:pathLst>
                  </a:custGeom>
                  <a:solidFill>
                    <a:srgbClr val="A0A0A0"/>
                  </a:solidFill>
                  <a:ln w="9525">
                    <a:noFill/>
                    <a:round/>
                    <a:headEnd/>
                    <a:tailEnd/>
                  </a:ln>
                </p:spPr>
                <p:txBody>
                  <a:bodyPr/>
                  <a:lstStyle/>
                  <a:p>
                    <a:endParaRPr lang="zh-CN" altLang="en-US"/>
                  </a:p>
                </p:txBody>
              </p:sp>
              <p:sp>
                <p:nvSpPr>
                  <p:cNvPr id="687201" name="Freeform 97"/>
                  <p:cNvSpPr>
                    <a:spLocks/>
                  </p:cNvSpPr>
                  <p:nvPr/>
                </p:nvSpPr>
                <p:spPr bwMode="auto">
                  <a:xfrm>
                    <a:off x="928" y="3600"/>
                    <a:ext cx="37" cy="10"/>
                  </a:xfrm>
                  <a:custGeom>
                    <a:avLst/>
                    <a:gdLst/>
                    <a:ahLst/>
                    <a:cxnLst>
                      <a:cxn ang="0">
                        <a:pos x="2" y="0"/>
                      </a:cxn>
                      <a:cxn ang="0">
                        <a:pos x="50" y="0"/>
                      </a:cxn>
                      <a:cxn ang="0">
                        <a:pos x="52" y="3"/>
                      </a:cxn>
                      <a:cxn ang="0">
                        <a:pos x="57" y="12"/>
                      </a:cxn>
                      <a:cxn ang="0">
                        <a:pos x="75" y="29"/>
                      </a:cxn>
                      <a:cxn ang="0">
                        <a:pos x="19" y="29"/>
                      </a:cxn>
                      <a:cxn ang="0">
                        <a:pos x="9" y="20"/>
                      </a:cxn>
                      <a:cxn ang="0">
                        <a:pos x="0" y="6"/>
                      </a:cxn>
                      <a:cxn ang="0">
                        <a:pos x="2" y="0"/>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round/>
                    <a:headEnd/>
                    <a:tailEnd/>
                  </a:ln>
                </p:spPr>
                <p:txBody>
                  <a:bodyPr/>
                  <a:lstStyle/>
                  <a:p>
                    <a:endParaRPr lang="zh-CN" altLang="en-US"/>
                  </a:p>
                </p:txBody>
              </p:sp>
              <p:sp>
                <p:nvSpPr>
                  <p:cNvPr id="687202" name="Freeform 98"/>
                  <p:cNvSpPr>
                    <a:spLocks/>
                  </p:cNvSpPr>
                  <p:nvPr/>
                </p:nvSpPr>
                <p:spPr bwMode="auto">
                  <a:xfrm>
                    <a:off x="930" y="3610"/>
                    <a:ext cx="42" cy="13"/>
                  </a:xfrm>
                  <a:custGeom>
                    <a:avLst/>
                    <a:gdLst/>
                    <a:ahLst/>
                    <a:cxnLst>
                      <a:cxn ang="0">
                        <a:pos x="0" y="37"/>
                      </a:cxn>
                      <a:cxn ang="0">
                        <a:pos x="2" y="22"/>
                      </a:cxn>
                      <a:cxn ang="0">
                        <a:pos x="7" y="7"/>
                      </a:cxn>
                      <a:cxn ang="0">
                        <a:pos x="13" y="0"/>
                      </a:cxn>
                      <a:cxn ang="0">
                        <a:pos x="69" y="0"/>
                      </a:cxn>
                      <a:cxn ang="0">
                        <a:pos x="82" y="37"/>
                      </a:cxn>
                      <a:cxn ang="0">
                        <a:pos x="0" y="37"/>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round/>
                    <a:headEnd/>
                    <a:tailEnd/>
                  </a:ln>
                </p:spPr>
                <p:txBody>
                  <a:bodyPr/>
                  <a:lstStyle/>
                  <a:p>
                    <a:endParaRPr lang="zh-CN" altLang="en-US"/>
                  </a:p>
                </p:txBody>
              </p:sp>
            </p:grpSp>
            <p:grpSp>
              <p:nvGrpSpPr>
                <p:cNvPr id="687203" name="Group 99"/>
                <p:cNvGrpSpPr>
                  <a:grpSpLocks/>
                </p:cNvGrpSpPr>
                <p:nvPr/>
              </p:nvGrpSpPr>
              <p:grpSpPr bwMode="auto">
                <a:xfrm>
                  <a:off x="935" y="3612"/>
                  <a:ext cx="48" cy="23"/>
                  <a:chOff x="935" y="3612"/>
                  <a:chExt cx="48" cy="23"/>
                </a:xfrm>
              </p:grpSpPr>
              <p:sp>
                <p:nvSpPr>
                  <p:cNvPr id="687204" name="Freeform 100"/>
                  <p:cNvSpPr>
                    <a:spLocks/>
                  </p:cNvSpPr>
                  <p:nvPr/>
                </p:nvSpPr>
                <p:spPr bwMode="auto">
                  <a:xfrm>
                    <a:off x="935" y="3612"/>
                    <a:ext cx="12" cy="23"/>
                  </a:xfrm>
                  <a:custGeom>
                    <a:avLst/>
                    <a:gdLst/>
                    <a:ahLst/>
                    <a:cxnLst>
                      <a:cxn ang="0">
                        <a:pos x="14" y="69"/>
                      </a:cxn>
                      <a:cxn ang="0">
                        <a:pos x="0" y="28"/>
                      </a:cxn>
                      <a:cxn ang="0">
                        <a:pos x="9" y="0"/>
                      </a:cxn>
                      <a:cxn ang="0">
                        <a:pos x="25" y="32"/>
                      </a:cxn>
                      <a:cxn ang="0">
                        <a:pos x="14" y="69"/>
                      </a:cxn>
                    </a:cxnLst>
                    <a:rect l="0" t="0" r="r" b="b"/>
                    <a:pathLst>
                      <a:path w="25" h="69">
                        <a:moveTo>
                          <a:pt x="14" y="69"/>
                        </a:moveTo>
                        <a:lnTo>
                          <a:pt x="0" y="28"/>
                        </a:lnTo>
                        <a:lnTo>
                          <a:pt x="9"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687205" name="Freeform 101"/>
                  <p:cNvSpPr>
                    <a:spLocks/>
                  </p:cNvSpPr>
                  <p:nvPr/>
                </p:nvSpPr>
                <p:spPr bwMode="auto">
                  <a:xfrm>
                    <a:off x="939" y="3612"/>
                    <a:ext cx="38" cy="11"/>
                  </a:xfrm>
                  <a:custGeom>
                    <a:avLst/>
                    <a:gdLst/>
                    <a:ahLst/>
                    <a:cxnLst>
                      <a:cxn ang="0">
                        <a:pos x="1" y="0"/>
                      </a:cxn>
                      <a:cxn ang="0">
                        <a:pos x="50" y="0"/>
                      </a:cxn>
                      <a:cxn ang="0">
                        <a:pos x="53" y="3"/>
                      </a:cxn>
                      <a:cxn ang="0">
                        <a:pos x="56" y="13"/>
                      </a:cxn>
                      <a:cxn ang="0">
                        <a:pos x="75" y="31"/>
                      </a:cxn>
                      <a:cxn ang="0">
                        <a:pos x="18" y="31"/>
                      </a:cxn>
                      <a:cxn ang="0">
                        <a:pos x="9" y="22"/>
                      </a:cxn>
                      <a:cxn ang="0">
                        <a:pos x="0" y="7"/>
                      </a:cxn>
                      <a:cxn ang="0">
                        <a:pos x="1" y="0"/>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7206" name="Freeform 102"/>
                  <p:cNvSpPr>
                    <a:spLocks/>
                  </p:cNvSpPr>
                  <p:nvPr/>
                </p:nvSpPr>
                <p:spPr bwMode="auto">
                  <a:xfrm>
                    <a:off x="943" y="3623"/>
                    <a:ext cx="40" cy="12"/>
                  </a:xfrm>
                  <a:custGeom>
                    <a:avLst/>
                    <a:gdLst/>
                    <a:ahLst/>
                    <a:cxnLst>
                      <a:cxn ang="0">
                        <a:pos x="0" y="36"/>
                      </a:cxn>
                      <a:cxn ang="0">
                        <a:pos x="2" y="19"/>
                      </a:cxn>
                      <a:cxn ang="0">
                        <a:pos x="6" y="8"/>
                      </a:cxn>
                      <a:cxn ang="0">
                        <a:pos x="12" y="0"/>
                      </a:cxn>
                      <a:cxn ang="0">
                        <a:pos x="69" y="0"/>
                      </a:cxn>
                      <a:cxn ang="0">
                        <a:pos x="82" y="36"/>
                      </a:cxn>
                      <a:cxn ang="0">
                        <a:pos x="0" y="36"/>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207" name="Group 103"/>
                <p:cNvGrpSpPr>
                  <a:grpSpLocks/>
                </p:cNvGrpSpPr>
                <p:nvPr/>
              </p:nvGrpSpPr>
              <p:grpSpPr bwMode="auto">
                <a:xfrm>
                  <a:off x="947" y="3625"/>
                  <a:ext cx="50" cy="22"/>
                  <a:chOff x="947" y="3625"/>
                  <a:chExt cx="50" cy="22"/>
                </a:xfrm>
              </p:grpSpPr>
              <p:sp>
                <p:nvSpPr>
                  <p:cNvPr id="687208" name="Freeform 104"/>
                  <p:cNvSpPr>
                    <a:spLocks/>
                  </p:cNvSpPr>
                  <p:nvPr/>
                </p:nvSpPr>
                <p:spPr bwMode="auto">
                  <a:xfrm>
                    <a:off x="947" y="3625"/>
                    <a:ext cx="13" cy="22"/>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687209" name="Freeform 105"/>
                  <p:cNvSpPr>
                    <a:spLocks/>
                  </p:cNvSpPr>
                  <p:nvPr/>
                </p:nvSpPr>
                <p:spPr bwMode="auto">
                  <a:xfrm>
                    <a:off x="953" y="3625"/>
                    <a:ext cx="36" cy="10"/>
                  </a:xfrm>
                  <a:custGeom>
                    <a:avLst/>
                    <a:gdLst/>
                    <a:ahLst/>
                    <a:cxnLst>
                      <a:cxn ang="0">
                        <a:pos x="2" y="0"/>
                      </a:cxn>
                      <a:cxn ang="0">
                        <a:pos x="50" y="0"/>
                      </a:cxn>
                      <a:cxn ang="0">
                        <a:pos x="51" y="2"/>
                      </a:cxn>
                      <a:cxn ang="0">
                        <a:pos x="57" y="11"/>
                      </a:cxn>
                      <a:cxn ang="0">
                        <a:pos x="73" y="29"/>
                      </a:cxn>
                      <a:cxn ang="0">
                        <a:pos x="19" y="29"/>
                      </a:cxn>
                      <a:cxn ang="0">
                        <a:pos x="9" y="20"/>
                      </a:cxn>
                      <a:cxn ang="0">
                        <a:pos x="0" y="5"/>
                      </a:cxn>
                      <a:cxn ang="0">
                        <a:pos x="2" y="0"/>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round/>
                    <a:headEnd/>
                    <a:tailEnd/>
                  </a:ln>
                </p:spPr>
                <p:txBody>
                  <a:bodyPr/>
                  <a:lstStyle/>
                  <a:p>
                    <a:endParaRPr lang="zh-CN" altLang="en-US"/>
                  </a:p>
                </p:txBody>
              </p:sp>
              <p:sp>
                <p:nvSpPr>
                  <p:cNvPr id="687210" name="Freeform 106"/>
                  <p:cNvSpPr>
                    <a:spLocks/>
                  </p:cNvSpPr>
                  <p:nvPr/>
                </p:nvSpPr>
                <p:spPr bwMode="auto">
                  <a:xfrm>
                    <a:off x="955" y="3635"/>
                    <a:ext cx="42" cy="12"/>
                  </a:xfrm>
                  <a:custGeom>
                    <a:avLst/>
                    <a:gdLst/>
                    <a:ahLst/>
                    <a:cxnLst>
                      <a:cxn ang="0">
                        <a:pos x="0" y="36"/>
                      </a:cxn>
                      <a:cxn ang="0">
                        <a:pos x="3" y="20"/>
                      </a:cxn>
                      <a:cxn ang="0">
                        <a:pos x="7" y="8"/>
                      </a:cxn>
                      <a:cxn ang="0">
                        <a:pos x="12" y="0"/>
                      </a:cxn>
                      <a:cxn ang="0">
                        <a:pos x="68" y="0"/>
                      </a:cxn>
                      <a:cxn ang="0">
                        <a:pos x="83" y="36"/>
                      </a:cxn>
                      <a:cxn ang="0">
                        <a:pos x="0" y="36"/>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211" name="Group 107"/>
                <p:cNvGrpSpPr>
                  <a:grpSpLocks/>
                </p:cNvGrpSpPr>
                <p:nvPr/>
              </p:nvGrpSpPr>
              <p:grpSpPr bwMode="auto">
                <a:xfrm>
                  <a:off x="960" y="3637"/>
                  <a:ext cx="50" cy="23"/>
                  <a:chOff x="960" y="3637"/>
                  <a:chExt cx="50" cy="23"/>
                </a:xfrm>
              </p:grpSpPr>
              <p:sp>
                <p:nvSpPr>
                  <p:cNvPr id="687212" name="Freeform 108"/>
                  <p:cNvSpPr>
                    <a:spLocks/>
                  </p:cNvSpPr>
                  <p:nvPr/>
                </p:nvSpPr>
                <p:spPr bwMode="auto">
                  <a:xfrm>
                    <a:off x="960" y="3637"/>
                    <a:ext cx="12" cy="23"/>
                  </a:xfrm>
                  <a:custGeom>
                    <a:avLst/>
                    <a:gdLst/>
                    <a:ahLst/>
                    <a:cxnLst>
                      <a:cxn ang="0">
                        <a:pos x="15" y="69"/>
                      </a:cxn>
                      <a:cxn ang="0">
                        <a:pos x="0" y="27"/>
                      </a:cxn>
                      <a:cxn ang="0">
                        <a:pos x="12" y="0"/>
                      </a:cxn>
                      <a:cxn ang="0">
                        <a:pos x="25" y="32"/>
                      </a:cxn>
                      <a:cxn ang="0">
                        <a:pos x="15" y="69"/>
                      </a:cxn>
                    </a:cxnLst>
                    <a:rect l="0" t="0" r="r" b="b"/>
                    <a:pathLst>
                      <a:path w="25" h="69">
                        <a:moveTo>
                          <a:pt x="15" y="69"/>
                        </a:moveTo>
                        <a:lnTo>
                          <a:pt x="0" y="27"/>
                        </a:lnTo>
                        <a:lnTo>
                          <a:pt x="12"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687213" name="Freeform 109"/>
                  <p:cNvSpPr>
                    <a:spLocks/>
                  </p:cNvSpPr>
                  <p:nvPr/>
                </p:nvSpPr>
                <p:spPr bwMode="auto">
                  <a:xfrm>
                    <a:off x="965" y="3638"/>
                    <a:ext cx="37" cy="9"/>
                  </a:xfrm>
                  <a:custGeom>
                    <a:avLst/>
                    <a:gdLst/>
                    <a:ahLst/>
                    <a:cxnLst>
                      <a:cxn ang="0">
                        <a:pos x="3" y="0"/>
                      </a:cxn>
                      <a:cxn ang="0">
                        <a:pos x="49" y="0"/>
                      </a:cxn>
                      <a:cxn ang="0">
                        <a:pos x="53" y="2"/>
                      </a:cxn>
                      <a:cxn ang="0">
                        <a:pos x="57" y="11"/>
                      </a:cxn>
                      <a:cxn ang="0">
                        <a:pos x="74" y="29"/>
                      </a:cxn>
                      <a:cxn ang="0">
                        <a:pos x="19" y="29"/>
                      </a:cxn>
                      <a:cxn ang="0">
                        <a:pos x="9" y="20"/>
                      </a:cxn>
                      <a:cxn ang="0">
                        <a:pos x="0" y="5"/>
                      </a:cxn>
                      <a:cxn ang="0">
                        <a:pos x="3" y="0"/>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round/>
                    <a:headEnd/>
                    <a:tailEnd/>
                  </a:ln>
                </p:spPr>
                <p:txBody>
                  <a:bodyPr/>
                  <a:lstStyle/>
                  <a:p>
                    <a:endParaRPr lang="zh-CN" altLang="en-US"/>
                  </a:p>
                </p:txBody>
              </p:sp>
              <p:sp>
                <p:nvSpPr>
                  <p:cNvPr id="687214" name="Freeform 110"/>
                  <p:cNvSpPr>
                    <a:spLocks/>
                  </p:cNvSpPr>
                  <p:nvPr/>
                </p:nvSpPr>
                <p:spPr bwMode="auto">
                  <a:xfrm>
                    <a:off x="968" y="3648"/>
                    <a:ext cx="42" cy="12"/>
                  </a:xfrm>
                  <a:custGeom>
                    <a:avLst/>
                    <a:gdLst/>
                    <a:ahLst/>
                    <a:cxnLst>
                      <a:cxn ang="0">
                        <a:pos x="0" y="35"/>
                      </a:cxn>
                      <a:cxn ang="0">
                        <a:pos x="1" y="19"/>
                      </a:cxn>
                      <a:cxn ang="0">
                        <a:pos x="6" y="7"/>
                      </a:cxn>
                      <a:cxn ang="0">
                        <a:pos x="10" y="0"/>
                      </a:cxn>
                      <a:cxn ang="0">
                        <a:pos x="67" y="0"/>
                      </a:cxn>
                      <a:cxn ang="0">
                        <a:pos x="83" y="35"/>
                      </a:cxn>
                      <a:cxn ang="0">
                        <a:pos x="0" y="35"/>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687215" name="Group 111"/>
                <p:cNvGrpSpPr>
                  <a:grpSpLocks/>
                </p:cNvGrpSpPr>
                <p:nvPr/>
              </p:nvGrpSpPr>
              <p:grpSpPr bwMode="auto">
                <a:xfrm>
                  <a:off x="973" y="3650"/>
                  <a:ext cx="49" cy="23"/>
                  <a:chOff x="973" y="3650"/>
                  <a:chExt cx="49" cy="23"/>
                </a:xfrm>
              </p:grpSpPr>
              <p:sp>
                <p:nvSpPr>
                  <p:cNvPr id="687216" name="Freeform 112"/>
                  <p:cNvSpPr>
                    <a:spLocks/>
                  </p:cNvSpPr>
                  <p:nvPr/>
                </p:nvSpPr>
                <p:spPr bwMode="auto">
                  <a:xfrm>
                    <a:off x="973" y="3650"/>
                    <a:ext cx="12" cy="23"/>
                  </a:xfrm>
                  <a:custGeom>
                    <a:avLst/>
                    <a:gdLst/>
                    <a:ahLst/>
                    <a:cxnLst>
                      <a:cxn ang="0">
                        <a:pos x="16" y="68"/>
                      </a:cxn>
                      <a:cxn ang="0">
                        <a:pos x="0" y="26"/>
                      </a:cxn>
                      <a:cxn ang="0">
                        <a:pos x="10" y="0"/>
                      </a:cxn>
                      <a:cxn ang="0">
                        <a:pos x="25" y="31"/>
                      </a:cxn>
                      <a:cxn ang="0">
                        <a:pos x="16" y="68"/>
                      </a:cxn>
                    </a:cxnLst>
                    <a:rect l="0" t="0" r="r" b="b"/>
                    <a:pathLst>
                      <a:path w="25" h="68">
                        <a:moveTo>
                          <a:pt x="16" y="68"/>
                        </a:moveTo>
                        <a:lnTo>
                          <a:pt x="0" y="26"/>
                        </a:lnTo>
                        <a:lnTo>
                          <a:pt x="10"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7217" name="Freeform 113"/>
                  <p:cNvSpPr>
                    <a:spLocks/>
                  </p:cNvSpPr>
                  <p:nvPr/>
                </p:nvSpPr>
                <p:spPr bwMode="auto">
                  <a:xfrm>
                    <a:off x="978" y="3651"/>
                    <a:ext cx="37" cy="10"/>
                  </a:xfrm>
                  <a:custGeom>
                    <a:avLst/>
                    <a:gdLst/>
                    <a:ahLst/>
                    <a:cxnLst>
                      <a:cxn ang="0">
                        <a:pos x="2" y="0"/>
                      </a:cxn>
                      <a:cxn ang="0">
                        <a:pos x="49" y="0"/>
                      </a:cxn>
                      <a:cxn ang="0">
                        <a:pos x="50" y="2"/>
                      </a:cxn>
                      <a:cxn ang="0">
                        <a:pos x="57" y="11"/>
                      </a:cxn>
                      <a:cxn ang="0">
                        <a:pos x="74" y="29"/>
                      </a:cxn>
                      <a:cxn ang="0">
                        <a:pos x="19" y="29"/>
                      </a:cxn>
                      <a:cxn ang="0">
                        <a:pos x="10" y="20"/>
                      </a:cxn>
                      <a:cxn ang="0">
                        <a:pos x="0" y="5"/>
                      </a:cxn>
                      <a:cxn ang="0">
                        <a:pos x="2" y="0"/>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round/>
                    <a:headEnd/>
                    <a:tailEnd/>
                  </a:ln>
                </p:spPr>
                <p:txBody>
                  <a:bodyPr/>
                  <a:lstStyle/>
                  <a:p>
                    <a:endParaRPr lang="zh-CN" altLang="en-US"/>
                  </a:p>
                </p:txBody>
              </p:sp>
              <p:sp>
                <p:nvSpPr>
                  <p:cNvPr id="687218" name="Freeform 114"/>
                  <p:cNvSpPr>
                    <a:spLocks/>
                  </p:cNvSpPr>
                  <p:nvPr/>
                </p:nvSpPr>
                <p:spPr bwMode="auto">
                  <a:xfrm>
                    <a:off x="982" y="3661"/>
                    <a:ext cx="40" cy="12"/>
                  </a:xfrm>
                  <a:custGeom>
                    <a:avLst/>
                    <a:gdLst/>
                    <a:ahLst/>
                    <a:cxnLst>
                      <a:cxn ang="0">
                        <a:pos x="0" y="36"/>
                      </a:cxn>
                      <a:cxn ang="0">
                        <a:pos x="1" y="20"/>
                      </a:cxn>
                      <a:cxn ang="0">
                        <a:pos x="5" y="8"/>
                      </a:cxn>
                      <a:cxn ang="0">
                        <a:pos x="11" y="0"/>
                      </a:cxn>
                      <a:cxn ang="0">
                        <a:pos x="67" y="0"/>
                      </a:cxn>
                      <a:cxn ang="0">
                        <a:pos x="82" y="36"/>
                      </a:cxn>
                      <a:cxn ang="0">
                        <a:pos x="0" y="36"/>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687219" name="Group 115"/>
              <p:cNvGrpSpPr>
                <a:grpSpLocks/>
              </p:cNvGrpSpPr>
              <p:nvPr/>
            </p:nvGrpSpPr>
            <p:grpSpPr bwMode="auto">
              <a:xfrm>
                <a:off x="985" y="3665"/>
                <a:ext cx="100" cy="73"/>
                <a:chOff x="985" y="3665"/>
                <a:chExt cx="100" cy="73"/>
              </a:xfrm>
            </p:grpSpPr>
            <p:grpSp>
              <p:nvGrpSpPr>
                <p:cNvPr id="687220" name="Group 116"/>
                <p:cNvGrpSpPr>
                  <a:grpSpLocks/>
                </p:cNvGrpSpPr>
                <p:nvPr/>
              </p:nvGrpSpPr>
              <p:grpSpPr bwMode="auto">
                <a:xfrm>
                  <a:off x="985" y="3665"/>
                  <a:ext cx="50" cy="23"/>
                  <a:chOff x="985" y="3665"/>
                  <a:chExt cx="50" cy="23"/>
                </a:xfrm>
              </p:grpSpPr>
              <p:sp>
                <p:nvSpPr>
                  <p:cNvPr id="687221" name="Freeform 117"/>
                  <p:cNvSpPr>
                    <a:spLocks/>
                  </p:cNvSpPr>
                  <p:nvPr/>
                </p:nvSpPr>
                <p:spPr bwMode="auto">
                  <a:xfrm>
                    <a:off x="985" y="3665"/>
                    <a:ext cx="12" cy="23"/>
                  </a:xfrm>
                  <a:custGeom>
                    <a:avLst/>
                    <a:gdLst/>
                    <a:ahLst/>
                    <a:cxnLst>
                      <a:cxn ang="0">
                        <a:pos x="15" y="68"/>
                      </a:cxn>
                      <a:cxn ang="0">
                        <a:pos x="0" y="27"/>
                      </a:cxn>
                      <a:cxn ang="0">
                        <a:pos x="9" y="0"/>
                      </a:cxn>
                      <a:cxn ang="0">
                        <a:pos x="25" y="31"/>
                      </a:cxn>
                      <a:cxn ang="0">
                        <a:pos x="15" y="68"/>
                      </a:cxn>
                    </a:cxnLst>
                    <a:rect l="0" t="0" r="r" b="b"/>
                    <a:pathLst>
                      <a:path w="25" h="68">
                        <a:moveTo>
                          <a:pt x="15" y="68"/>
                        </a:moveTo>
                        <a:lnTo>
                          <a:pt x="0" y="27"/>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687222" name="Freeform 118"/>
                  <p:cNvSpPr>
                    <a:spLocks/>
                  </p:cNvSpPr>
                  <p:nvPr/>
                </p:nvSpPr>
                <p:spPr bwMode="auto">
                  <a:xfrm>
                    <a:off x="989" y="3665"/>
                    <a:ext cx="38" cy="11"/>
                  </a:xfrm>
                  <a:custGeom>
                    <a:avLst/>
                    <a:gdLst/>
                    <a:ahLst/>
                    <a:cxnLst>
                      <a:cxn ang="0">
                        <a:pos x="1" y="0"/>
                      </a:cxn>
                      <a:cxn ang="0">
                        <a:pos x="50" y="0"/>
                      </a:cxn>
                      <a:cxn ang="0">
                        <a:pos x="52" y="4"/>
                      </a:cxn>
                      <a:cxn ang="0">
                        <a:pos x="56" y="13"/>
                      </a:cxn>
                      <a:cxn ang="0">
                        <a:pos x="75" y="31"/>
                      </a:cxn>
                      <a:cxn ang="0">
                        <a:pos x="18" y="31"/>
                      </a:cxn>
                      <a:cxn ang="0">
                        <a:pos x="10" y="22"/>
                      </a:cxn>
                      <a:cxn ang="0">
                        <a:pos x="0" y="7"/>
                      </a:cxn>
                      <a:cxn ang="0">
                        <a:pos x="1" y="0"/>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7223" name="Freeform 119"/>
                  <p:cNvSpPr>
                    <a:spLocks/>
                  </p:cNvSpPr>
                  <p:nvPr/>
                </p:nvSpPr>
                <p:spPr bwMode="auto">
                  <a:xfrm>
                    <a:off x="993" y="3676"/>
                    <a:ext cx="42" cy="12"/>
                  </a:xfrm>
                  <a:custGeom>
                    <a:avLst/>
                    <a:gdLst/>
                    <a:ahLst/>
                    <a:cxnLst>
                      <a:cxn ang="0">
                        <a:pos x="0" y="36"/>
                      </a:cxn>
                      <a:cxn ang="0">
                        <a:pos x="1" y="20"/>
                      </a:cxn>
                      <a:cxn ang="0">
                        <a:pos x="6" y="8"/>
                      </a:cxn>
                      <a:cxn ang="0">
                        <a:pos x="10" y="0"/>
                      </a:cxn>
                      <a:cxn ang="0">
                        <a:pos x="67" y="0"/>
                      </a:cxn>
                      <a:cxn ang="0">
                        <a:pos x="83" y="36"/>
                      </a:cxn>
                      <a:cxn ang="0">
                        <a:pos x="0" y="36"/>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224" name="Group 120"/>
                <p:cNvGrpSpPr>
                  <a:grpSpLocks/>
                </p:cNvGrpSpPr>
                <p:nvPr/>
              </p:nvGrpSpPr>
              <p:grpSpPr bwMode="auto">
                <a:xfrm>
                  <a:off x="997" y="3677"/>
                  <a:ext cx="49" cy="23"/>
                  <a:chOff x="997" y="3677"/>
                  <a:chExt cx="49" cy="23"/>
                </a:xfrm>
              </p:grpSpPr>
              <p:sp>
                <p:nvSpPr>
                  <p:cNvPr id="687225" name="Freeform 121"/>
                  <p:cNvSpPr>
                    <a:spLocks/>
                  </p:cNvSpPr>
                  <p:nvPr/>
                </p:nvSpPr>
                <p:spPr bwMode="auto">
                  <a:xfrm>
                    <a:off x="997" y="3677"/>
                    <a:ext cx="13" cy="23"/>
                  </a:xfrm>
                  <a:custGeom>
                    <a:avLst/>
                    <a:gdLst/>
                    <a:ahLst/>
                    <a:cxnLst>
                      <a:cxn ang="0">
                        <a:pos x="13" y="69"/>
                      </a:cxn>
                      <a:cxn ang="0">
                        <a:pos x="0" y="27"/>
                      </a:cxn>
                      <a:cxn ang="0">
                        <a:pos x="9" y="0"/>
                      </a:cxn>
                      <a:cxn ang="0">
                        <a:pos x="25" y="31"/>
                      </a:cxn>
                      <a:cxn ang="0">
                        <a:pos x="13" y="69"/>
                      </a:cxn>
                    </a:cxnLst>
                    <a:rect l="0" t="0" r="r" b="b"/>
                    <a:pathLst>
                      <a:path w="25" h="69">
                        <a:moveTo>
                          <a:pt x="13" y="69"/>
                        </a:moveTo>
                        <a:lnTo>
                          <a:pt x="0" y="27"/>
                        </a:lnTo>
                        <a:lnTo>
                          <a:pt x="9" y="0"/>
                        </a:lnTo>
                        <a:lnTo>
                          <a:pt x="25" y="31"/>
                        </a:lnTo>
                        <a:lnTo>
                          <a:pt x="13" y="69"/>
                        </a:lnTo>
                        <a:close/>
                      </a:path>
                    </a:pathLst>
                  </a:custGeom>
                  <a:solidFill>
                    <a:srgbClr val="A0A0A0"/>
                  </a:solidFill>
                  <a:ln w="9525">
                    <a:noFill/>
                    <a:round/>
                    <a:headEnd/>
                    <a:tailEnd/>
                  </a:ln>
                </p:spPr>
                <p:txBody>
                  <a:bodyPr/>
                  <a:lstStyle/>
                  <a:p>
                    <a:endParaRPr lang="zh-CN" altLang="en-US"/>
                  </a:p>
                </p:txBody>
              </p:sp>
              <p:sp>
                <p:nvSpPr>
                  <p:cNvPr id="687226" name="Freeform 122"/>
                  <p:cNvSpPr>
                    <a:spLocks/>
                  </p:cNvSpPr>
                  <p:nvPr/>
                </p:nvSpPr>
                <p:spPr bwMode="auto">
                  <a:xfrm>
                    <a:off x="1002" y="3678"/>
                    <a:ext cx="37" cy="10"/>
                  </a:xfrm>
                  <a:custGeom>
                    <a:avLst/>
                    <a:gdLst/>
                    <a:ahLst/>
                    <a:cxnLst>
                      <a:cxn ang="0">
                        <a:pos x="1" y="0"/>
                      </a:cxn>
                      <a:cxn ang="0">
                        <a:pos x="50" y="0"/>
                      </a:cxn>
                      <a:cxn ang="0">
                        <a:pos x="51" y="3"/>
                      </a:cxn>
                      <a:cxn ang="0">
                        <a:pos x="56" y="12"/>
                      </a:cxn>
                      <a:cxn ang="0">
                        <a:pos x="73" y="30"/>
                      </a:cxn>
                      <a:cxn ang="0">
                        <a:pos x="18" y="30"/>
                      </a:cxn>
                      <a:cxn ang="0">
                        <a:pos x="10" y="21"/>
                      </a:cxn>
                      <a:cxn ang="0">
                        <a:pos x="0" y="7"/>
                      </a:cxn>
                      <a:cxn ang="0">
                        <a:pos x="1" y="0"/>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round/>
                    <a:headEnd/>
                    <a:tailEnd/>
                  </a:ln>
                </p:spPr>
                <p:txBody>
                  <a:bodyPr/>
                  <a:lstStyle/>
                  <a:p>
                    <a:endParaRPr lang="zh-CN" altLang="en-US"/>
                  </a:p>
                </p:txBody>
              </p:sp>
              <p:sp>
                <p:nvSpPr>
                  <p:cNvPr id="687227" name="Freeform 123"/>
                  <p:cNvSpPr>
                    <a:spLocks/>
                  </p:cNvSpPr>
                  <p:nvPr/>
                </p:nvSpPr>
                <p:spPr bwMode="auto">
                  <a:xfrm>
                    <a:off x="1005" y="3688"/>
                    <a:ext cx="41" cy="12"/>
                  </a:xfrm>
                  <a:custGeom>
                    <a:avLst/>
                    <a:gdLst/>
                    <a:ahLst/>
                    <a:cxnLst>
                      <a:cxn ang="0">
                        <a:pos x="0" y="37"/>
                      </a:cxn>
                      <a:cxn ang="0">
                        <a:pos x="4" y="19"/>
                      </a:cxn>
                      <a:cxn ang="0">
                        <a:pos x="8" y="8"/>
                      </a:cxn>
                      <a:cxn ang="0">
                        <a:pos x="13" y="0"/>
                      </a:cxn>
                      <a:cxn ang="0">
                        <a:pos x="68" y="0"/>
                      </a:cxn>
                      <a:cxn ang="0">
                        <a:pos x="83" y="37"/>
                      </a:cxn>
                      <a:cxn ang="0">
                        <a:pos x="0" y="37"/>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round/>
                    <a:headEnd/>
                    <a:tailEnd/>
                  </a:ln>
                </p:spPr>
                <p:txBody>
                  <a:bodyPr/>
                  <a:lstStyle/>
                  <a:p>
                    <a:endParaRPr lang="zh-CN" altLang="en-US"/>
                  </a:p>
                </p:txBody>
              </p:sp>
            </p:grpSp>
            <p:grpSp>
              <p:nvGrpSpPr>
                <p:cNvPr id="687228" name="Group 124"/>
                <p:cNvGrpSpPr>
                  <a:grpSpLocks/>
                </p:cNvGrpSpPr>
                <p:nvPr/>
              </p:nvGrpSpPr>
              <p:grpSpPr bwMode="auto">
                <a:xfrm>
                  <a:off x="1010" y="3690"/>
                  <a:ext cx="48" cy="23"/>
                  <a:chOff x="1010" y="3690"/>
                  <a:chExt cx="48" cy="23"/>
                </a:xfrm>
              </p:grpSpPr>
              <p:sp>
                <p:nvSpPr>
                  <p:cNvPr id="687229" name="Freeform 125"/>
                  <p:cNvSpPr>
                    <a:spLocks/>
                  </p:cNvSpPr>
                  <p:nvPr/>
                </p:nvSpPr>
                <p:spPr bwMode="auto">
                  <a:xfrm>
                    <a:off x="1010" y="3690"/>
                    <a:ext cx="12" cy="23"/>
                  </a:xfrm>
                  <a:custGeom>
                    <a:avLst/>
                    <a:gdLst/>
                    <a:ahLst/>
                    <a:cxnLst>
                      <a:cxn ang="0">
                        <a:pos x="14" y="69"/>
                      </a:cxn>
                      <a:cxn ang="0">
                        <a:pos x="0" y="28"/>
                      </a:cxn>
                      <a:cxn ang="0">
                        <a:pos x="9" y="0"/>
                      </a:cxn>
                      <a:cxn ang="0">
                        <a:pos x="25" y="32"/>
                      </a:cxn>
                      <a:cxn ang="0">
                        <a:pos x="14" y="69"/>
                      </a:cxn>
                    </a:cxnLst>
                    <a:rect l="0" t="0" r="r" b="b"/>
                    <a:pathLst>
                      <a:path w="25" h="69">
                        <a:moveTo>
                          <a:pt x="14" y="69"/>
                        </a:moveTo>
                        <a:lnTo>
                          <a:pt x="0" y="28"/>
                        </a:lnTo>
                        <a:lnTo>
                          <a:pt x="9"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687230" name="Freeform 126"/>
                  <p:cNvSpPr>
                    <a:spLocks/>
                  </p:cNvSpPr>
                  <p:nvPr/>
                </p:nvSpPr>
                <p:spPr bwMode="auto">
                  <a:xfrm>
                    <a:off x="1014" y="3690"/>
                    <a:ext cx="38" cy="10"/>
                  </a:xfrm>
                  <a:custGeom>
                    <a:avLst/>
                    <a:gdLst/>
                    <a:ahLst/>
                    <a:cxnLst>
                      <a:cxn ang="0">
                        <a:pos x="1" y="0"/>
                      </a:cxn>
                      <a:cxn ang="0">
                        <a:pos x="50" y="0"/>
                      </a:cxn>
                      <a:cxn ang="0">
                        <a:pos x="52" y="3"/>
                      </a:cxn>
                      <a:cxn ang="0">
                        <a:pos x="56" y="12"/>
                      </a:cxn>
                      <a:cxn ang="0">
                        <a:pos x="75" y="31"/>
                      </a:cxn>
                      <a:cxn ang="0">
                        <a:pos x="18" y="31"/>
                      </a:cxn>
                      <a:cxn ang="0">
                        <a:pos x="9" y="22"/>
                      </a:cxn>
                      <a:cxn ang="0">
                        <a:pos x="0" y="6"/>
                      </a:cxn>
                      <a:cxn ang="0">
                        <a:pos x="1" y="0"/>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round/>
                    <a:headEnd/>
                    <a:tailEnd/>
                  </a:ln>
                </p:spPr>
                <p:txBody>
                  <a:bodyPr/>
                  <a:lstStyle/>
                  <a:p>
                    <a:endParaRPr lang="zh-CN" altLang="en-US"/>
                  </a:p>
                </p:txBody>
              </p:sp>
              <p:sp>
                <p:nvSpPr>
                  <p:cNvPr id="687231" name="Freeform 127"/>
                  <p:cNvSpPr>
                    <a:spLocks/>
                  </p:cNvSpPr>
                  <p:nvPr/>
                </p:nvSpPr>
                <p:spPr bwMode="auto">
                  <a:xfrm>
                    <a:off x="1018" y="3701"/>
                    <a:ext cx="40" cy="12"/>
                  </a:xfrm>
                  <a:custGeom>
                    <a:avLst/>
                    <a:gdLst/>
                    <a:ahLst/>
                    <a:cxnLst>
                      <a:cxn ang="0">
                        <a:pos x="0" y="35"/>
                      </a:cxn>
                      <a:cxn ang="0">
                        <a:pos x="2" y="19"/>
                      </a:cxn>
                      <a:cxn ang="0">
                        <a:pos x="8" y="7"/>
                      </a:cxn>
                      <a:cxn ang="0">
                        <a:pos x="12" y="0"/>
                      </a:cxn>
                      <a:cxn ang="0">
                        <a:pos x="69" y="0"/>
                      </a:cxn>
                      <a:cxn ang="0">
                        <a:pos x="82" y="35"/>
                      </a:cxn>
                      <a:cxn ang="0">
                        <a:pos x="0" y="35"/>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687232" name="Group 128"/>
                <p:cNvGrpSpPr>
                  <a:grpSpLocks/>
                </p:cNvGrpSpPr>
                <p:nvPr/>
              </p:nvGrpSpPr>
              <p:grpSpPr bwMode="auto">
                <a:xfrm>
                  <a:off x="1023" y="3703"/>
                  <a:ext cx="49" cy="22"/>
                  <a:chOff x="1023" y="3703"/>
                  <a:chExt cx="49" cy="22"/>
                </a:xfrm>
              </p:grpSpPr>
              <p:sp>
                <p:nvSpPr>
                  <p:cNvPr id="687233" name="Freeform 129"/>
                  <p:cNvSpPr>
                    <a:spLocks/>
                  </p:cNvSpPr>
                  <p:nvPr/>
                </p:nvSpPr>
                <p:spPr bwMode="auto">
                  <a:xfrm>
                    <a:off x="1023" y="3703"/>
                    <a:ext cx="12" cy="22"/>
                  </a:xfrm>
                  <a:custGeom>
                    <a:avLst/>
                    <a:gdLst/>
                    <a:ahLst/>
                    <a:cxnLst>
                      <a:cxn ang="0">
                        <a:pos x="13" y="68"/>
                      </a:cxn>
                      <a:cxn ang="0">
                        <a:pos x="0" y="27"/>
                      </a:cxn>
                      <a:cxn ang="0">
                        <a:pos x="9" y="0"/>
                      </a:cxn>
                      <a:cxn ang="0">
                        <a:pos x="25" y="30"/>
                      </a:cxn>
                      <a:cxn ang="0">
                        <a:pos x="13" y="68"/>
                      </a:cxn>
                    </a:cxnLst>
                    <a:rect l="0" t="0" r="r" b="b"/>
                    <a:pathLst>
                      <a:path w="25" h="68">
                        <a:moveTo>
                          <a:pt x="13" y="68"/>
                        </a:moveTo>
                        <a:lnTo>
                          <a:pt x="0" y="27"/>
                        </a:lnTo>
                        <a:lnTo>
                          <a:pt x="9" y="0"/>
                        </a:lnTo>
                        <a:lnTo>
                          <a:pt x="25" y="30"/>
                        </a:lnTo>
                        <a:lnTo>
                          <a:pt x="13" y="68"/>
                        </a:lnTo>
                        <a:close/>
                      </a:path>
                    </a:pathLst>
                  </a:custGeom>
                  <a:solidFill>
                    <a:srgbClr val="A0A0A0"/>
                  </a:solidFill>
                  <a:ln w="9525">
                    <a:noFill/>
                    <a:round/>
                    <a:headEnd/>
                    <a:tailEnd/>
                  </a:ln>
                </p:spPr>
                <p:txBody>
                  <a:bodyPr/>
                  <a:lstStyle/>
                  <a:p>
                    <a:endParaRPr lang="zh-CN" altLang="en-US"/>
                  </a:p>
                </p:txBody>
              </p:sp>
              <p:sp>
                <p:nvSpPr>
                  <p:cNvPr id="687234" name="Freeform 130"/>
                  <p:cNvSpPr>
                    <a:spLocks/>
                  </p:cNvSpPr>
                  <p:nvPr/>
                </p:nvSpPr>
                <p:spPr bwMode="auto">
                  <a:xfrm>
                    <a:off x="1028" y="3703"/>
                    <a:ext cx="37" cy="10"/>
                  </a:xfrm>
                  <a:custGeom>
                    <a:avLst/>
                    <a:gdLst/>
                    <a:ahLst/>
                    <a:cxnLst>
                      <a:cxn ang="0">
                        <a:pos x="1" y="0"/>
                      </a:cxn>
                      <a:cxn ang="0">
                        <a:pos x="50" y="0"/>
                      </a:cxn>
                      <a:cxn ang="0">
                        <a:pos x="51" y="2"/>
                      </a:cxn>
                      <a:cxn ang="0">
                        <a:pos x="57" y="11"/>
                      </a:cxn>
                      <a:cxn ang="0">
                        <a:pos x="75" y="29"/>
                      </a:cxn>
                      <a:cxn ang="0">
                        <a:pos x="18" y="29"/>
                      </a:cxn>
                      <a:cxn ang="0">
                        <a:pos x="9" y="20"/>
                      </a:cxn>
                      <a:cxn ang="0">
                        <a:pos x="0" y="5"/>
                      </a:cxn>
                      <a:cxn ang="0">
                        <a:pos x="1" y="0"/>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7235" name="Freeform 131"/>
                  <p:cNvSpPr>
                    <a:spLocks/>
                  </p:cNvSpPr>
                  <p:nvPr/>
                </p:nvSpPr>
                <p:spPr bwMode="auto">
                  <a:xfrm>
                    <a:off x="1030" y="3713"/>
                    <a:ext cx="42" cy="12"/>
                  </a:xfrm>
                  <a:custGeom>
                    <a:avLst/>
                    <a:gdLst/>
                    <a:ahLst/>
                    <a:cxnLst>
                      <a:cxn ang="0">
                        <a:pos x="0" y="36"/>
                      </a:cxn>
                      <a:cxn ang="0">
                        <a:pos x="3" y="19"/>
                      </a:cxn>
                      <a:cxn ang="0">
                        <a:pos x="7" y="7"/>
                      </a:cxn>
                      <a:cxn ang="0">
                        <a:pos x="13" y="0"/>
                      </a:cxn>
                      <a:cxn ang="0">
                        <a:pos x="70" y="0"/>
                      </a:cxn>
                      <a:cxn ang="0">
                        <a:pos x="83" y="36"/>
                      </a:cxn>
                      <a:cxn ang="0">
                        <a:pos x="0" y="36"/>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236" name="Group 132"/>
                <p:cNvGrpSpPr>
                  <a:grpSpLocks/>
                </p:cNvGrpSpPr>
                <p:nvPr/>
              </p:nvGrpSpPr>
              <p:grpSpPr bwMode="auto">
                <a:xfrm>
                  <a:off x="1036" y="3716"/>
                  <a:ext cx="49" cy="22"/>
                  <a:chOff x="1036" y="3716"/>
                  <a:chExt cx="49" cy="22"/>
                </a:xfrm>
              </p:grpSpPr>
              <p:sp>
                <p:nvSpPr>
                  <p:cNvPr id="687237" name="Freeform 133"/>
                  <p:cNvSpPr>
                    <a:spLocks/>
                  </p:cNvSpPr>
                  <p:nvPr/>
                </p:nvSpPr>
                <p:spPr bwMode="auto">
                  <a:xfrm>
                    <a:off x="1036" y="3716"/>
                    <a:ext cx="11" cy="22"/>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A0A0A0"/>
                  </a:solidFill>
                  <a:ln w="9525">
                    <a:noFill/>
                    <a:round/>
                    <a:headEnd/>
                    <a:tailEnd/>
                  </a:ln>
                </p:spPr>
                <p:txBody>
                  <a:bodyPr/>
                  <a:lstStyle/>
                  <a:p>
                    <a:endParaRPr lang="zh-CN" altLang="en-US"/>
                  </a:p>
                </p:txBody>
              </p:sp>
              <p:sp>
                <p:nvSpPr>
                  <p:cNvPr id="687238" name="Freeform 134"/>
                  <p:cNvSpPr>
                    <a:spLocks/>
                  </p:cNvSpPr>
                  <p:nvPr/>
                </p:nvSpPr>
                <p:spPr bwMode="auto">
                  <a:xfrm>
                    <a:off x="1040" y="3716"/>
                    <a:ext cx="37" cy="10"/>
                  </a:xfrm>
                  <a:custGeom>
                    <a:avLst/>
                    <a:gdLst/>
                    <a:ahLst/>
                    <a:cxnLst>
                      <a:cxn ang="0">
                        <a:pos x="3" y="0"/>
                      </a:cxn>
                      <a:cxn ang="0">
                        <a:pos x="51" y="0"/>
                      </a:cxn>
                      <a:cxn ang="0">
                        <a:pos x="53" y="2"/>
                      </a:cxn>
                      <a:cxn ang="0">
                        <a:pos x="57" y="11"/>
                      </a:cxn>
                      <a:cxn ang="0">
                        <a:pos x="75" y="29"/>
                      </a:cxn>
                      <a:cxn ang="0">
                        <a:pos x="18" y="29"/>
                      </a:cxn>
                      <a:cxn ang="0">
                        <a:pos x="9" y="20"/>
                      </a:cxn>
                      <a:cxn ang="0">
                        <a:pos x="0" y="5"/>
                      </a:cxn>
                      <a:cxn ang="0">
                        <a:pos x="3" y="0"/>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round/>
                    <a:headEnd/>
                    <a:tailEnd/>
                  </a:ln>
                </p:spPr>
                <p:txBody>
                  <a:bodyPr/>
                  <a:lstStyle/>
                  <a:p>
                    <a:endParaRPr lang="zh-CN" altLang="en-US"/>
                  </a:p>
                </p:txBody>
              </p:sp>
              <p:sp>
                <p:nvSpPr>
                  <p:cNvPr id="687239" name="Freeform 135"/>
                  <p:cNvSpPr>
                    <a:spLocks/>
                  </p:cNvSpPr>
                  <p:nvPr/>
                </p:nvSpPr>
                <p:spPr bwMode="auto">
                  <a:xfrm>
                    <a:off x="1043" y="3726"/>
                    <a:ext cx="42" cy="12"/>
                  </a:xfrm>
                  <a:custGeom>
                    <a:avLst/>
                    <a:gdLst/>
                    <a:ahLst/>
                    <a:cxnLst>
                      <a:cxn ang="0">
                        <a:pos x="0" y="36"/>
                      </a:cxn>
                      <a:cxn ang="0">
                        <a:pos x="1" y="20"/>
                      </a:cxn>
                      <a:cxn ang="0">
                        <a:pos x="6" y="8"/>
                      </a:cxn>
                      <a:cxn ang="0">
                        <a:pos x="10" y="0"/>
                      </a:cxn>
                      <a:cxn ang="0">
                        <a:pos x="68" y="0"/>
                      </a:cxn>
                      <a:cxn ang="0">
                        <a:pos x="82" y="36"/>
                      </a:cxn>
                      <a:cxn ang="0">
                        <a:pos x="0" y="36"/>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687240" name="Group 136"/>
              <p:cNvGrpSpPr>
                <a:grpSpLocks/>
              </p:cNvGrpSpPr>
              <p:nvPr/>
            </p:nvGrpSpPr>
            <p:grpSpPr bwMode="auto">
              <a:xfrm>
                <a:off x="1046" y="3727"/>
                <a:ext cx="49" cy="23"/>
                <a:chOff x="1046" y="3727"/>
                <a:chExt cx="49" cy="23"/>
              </a:xfrm>
            </p:grpSpPr>
            <p:sp>
              <p:nvSpPr>
                <p:cNvPr id="687241" name="Freeform 137"/>
                <p:cNvSpPr>
                  <a:spLocks/>
                </p:cNvSpPr>
                <p:nvPr/>
              </p:nvSpPr>
              <p:spPr bwMode="auto">
                <a:xfrm>
                  <a:off x="1046" y="3727"/>
                  <a:ext cx="12" cy="23"/>
                </a:xfrm>
                <a:custGeom>
                  <a:avLst/>
                  <a:gdLst/>
                  <a:ahLst/>
                  <a:cxnLst>
                    <a:cxn ang="0">
                      <a:pos x="14" y="68"/>
                    </a:cxn>
                    <a:cxn ang="0">
                      <a:pos x="0" y="27"/>
                    </a:cxn>
                    <a:cxn ang="0">
                      <a:pos x="10" y="0"/>
                    </a:cxn>
                    <a:cxn ang="0">
                      <a:pos x="24" y="32"/>
                    </a:cxn>
                    <a:cxn ang="0">
                      <a:pos x="14" y="68"/>
                    </a:cxn>
                  </a:cxnLst>
                  <a:rect l="0" t="0" r="r" b="b"/>
                  <a:pathLst>
                    <a:path w="24" h="68">
                      <a:moveTo>
                        <a:pt x="14" y="68"/>
                      </a:moveTo>
                      <a:lnTo>
                        <a:pt x="0" y="27"/>
                      </a:lnTo>
                      <a:lnTo>
                        <a:pt x="10" y="0"/>
                      </a:lnTo>
                      <a:lnTo>
                        <a:pt x="24" y="32"/>
                      </a:lnTo>
                      <a:lnTo>
                        <a:pt x="14" y="68"/>
                      </a:lnTo>
                      <a:close/>
                    </a:path>
                  </a:pathLst>
                </a:custGeom>
                <a:solidFill>
                  <a:srgbClr val="A0A0A0"/>
                </a:solidFill>
                <a:ln w="9525">
                  <a:noFill/>
                  <a:round/>
                  <a:headEnd/>
                  <a:tailEnd/>
                </a:ln>
              </p:spPr>
              <p:txBody>
                <a:bodyPr/>
                <a:lstStyle/>
                <a:p>
                  <a:endParaRPr lang="zh-CN" altLang="en-US"/>
                </a:p>
              </p:txBody>
            </p:sp>
            <p:sp>
              <p:nvSpPr>
                <p:cNvPr id="687242" name="Freeform 138"/>
                <p:cNvSpPr>
                  <a:spLocks/>
                </p:cNvSpPr>
                <p:nvPr/>
              </p:nvSpPr>
              <p:spPr bwMode="auto">
                <a:xfrm>
                  <a:off x="1051" y="3727"/>
                  <a:ext cx="36" cy="11"/>
                </a:xfrm>
                <a:custGeom>
                  <a:avLst/>
                  <a:gdLst/>
                  <a:ahLst/>
                  <a:cxnLst>
                    <a:cxn ang="0">
                      <a:pos x="2" y="0"/>
                    </a:cxn>
                    <a:cxn ang="0">
                      <a:pos x="49" y="0"/>
                    </a:cxn>
                    <a:cxn ang="0">
                      <a:pos x="50" y="4"/>
                    </a:cxn>
                    <a:cxn ang="0">
                      <a:pos x="57" y="13"/>
                    </a:cxn>
                    <a:cxn ang="0">
                      <a:pos x="73" y="31"/>
                    </a:cxn>
                    <a:cxn ang="0">
                      <a:pos x="17" y="31"/>
                    </a:cxn>
                    <a:cxn ang="0">
                      <a:pos x="10" y="22"/>
                    </a:cxn>
                    <a:cxn ang="0">
                      <a:pos x="0" y="6"/>
                    </a:cxn>
                    <a:cxn ang="0">
                      <a:pos x="2" y="0"/>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round/>
                  <a:headEnd/>
                  <a:tailEnd/>
                </a:ln>
              </p:spPr>
              <p:txBody>
                <a:bodyPr/>
                <a:lstStyle/>
                <a:p>
                  <a:endParaRPr lang="zh-CN" altLang="en-US"/>
                </a:p>
              </p:txBody>
            </p:sp>
            <p:sp>
              <p:nvSpPr>
                <p:cNvPr id="687243" name="Freeform 139"/>
                <p:cNvSpPr>
                  <a:spLocks/>
                </p:cNvSpPr>
                <p:nvPr/>
              </p:nvSpPr>
              <p:spPr bwMode="auto">
                <a:xfrm>
                  <a:off x="1054" y="3738"/>
                  <a:ext cx="41" cy="12"/>
                </a:xfrm>
                <a:custGeom>
                  <a:avLst/>
                  <a:gdLst/>
                  <a:ahLst/>
                  <a:cxnLst>
                    <a:cxn ang="0">
                      <a:pos x="0" y="35"/>
                    </a:cxn>
                    <a:cxn ang="0">
                      <a:pos x="1" y="19"/>
                    </a:cxn>
                    <a:cxn ang="0">
                      <a:pos x="6" y="6"/>
                    </a:cxn>
                    <a:cxn ang="0">
                      <a:pos x="10" y="0"/>
                    </a:cxn>
                    <a:cxn ang="0">
                      <a:pos x="67" y="0"/>
                    </a:cxn>
                    <a:cxn ang="0">
                      <a:pos x="82" y="35"/>
                    </a:cxn>
                    <a:cxn ang="0">
                      <a:pos x="0" y="35"/>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687244" name="Group 140"/>
              <p:cNvGrpSpPr>
                <a:grpSpLocks/>
              </p:cNvGrpSpPr>
              <p:nvPr/>
            </p:nvGrpSpPr>
            <p:grpSpPr bwMode="auto">
              <a:xfrm>
                <a:off x="1058" y="3739"/>
                <a:ext cx="50" cy="23"/>
                <a:chOff x="1058" y="3739"/>
                <a:chExt cx="50" cy="23"/>
              </a:xfrm>
            </p:grpSpPr>
            <p:sp>
              <p:nvSpPr>
                <p:cNvPr id="687245" name="Freeform 141"/>
                <p:cNvSpPr>
                  <a:spLocks/>
                </p:cNvSpPr>
                <p:nvPr/>
              </p:nvSpPr>
              <p:spPr bwMode="auto">
                <a:xfrm>
                  <a:off x="1058" y="3739"/>
                  <a:ext cx="13" cy="23"/>
                </a:xfrm>
                <a:custGeom>
                  <a:avLst/>
                  <a:gdLst/>
                  <a:ahLst/>
                  <a:cxnLst>
                    <a:cxn ang="0">
                      <a:pos x="16" y="68"/>
                    </a:cxn>
                    <a:cxn ang="0">
                      <a:pos x="0" y="27"/>
                    </a:cxn>
                    <a:cxn ang="0">
                      <a:pos x="10" y="0"/>
                    </a:cxn>
                    <a:cxn ang="0">
                      <a:pos x="25" y="31"/>
                    </a:cxn>
                    <a:cxn ang="0">
                      <a:pos x="16" y="68"/>
                    </a:cxn>
                  </a:cxnLst>
                  <a:rect l="0" t="0" r="r" b="b"/>
                  <a:pathLst>
                    <a:path w="25" h="68">
                      <a:moveTo>
                        <a:pt x="16" y="68"/>
                      </a:moveTo>
                      <a:lnTo>
                        <a:pt x="0" y="27"/>
                      </a:lnTo>
                      <a:lnTo>
                        <a:pt x="10"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7246" name="Freeform 142"/>
                <p:cNvSpPr>
                  <a:spLocks/>
                </p:cNvSpPr>
                <p:nvPr/>
              </p:nvSpPr>
              <p:spPr bwMode="auto">
                <a:xfrm>
                  <a:off x="1063" y="3740"/>
                  <a:ext cx="37" cy="10"/>
                </a:xfrm>
                <a:custGeom>
                  <a:avLst/>
                  <a:gdLst/>
                  <a:ahLst/>
                  <a:cxnLst>
                    <a:cxn ang="0">
                      <a:pos x="3" y="0"/>
                    </a:cxn>
                    <a:cxn ang="0">
                      <a:pos x="50" y="0"/>
                    </a:cxn>
                    <a:cxn ang="0">
                      <a:pos x="51" y="3"/>
                    </a:cxn>
                    <a:cxn ang="0">
                      <a:pos x="58" y="12"/>
                    </a:cxn>
                    <a:cxn ang="0">
                      <a:pos x="75" y="30"/>
                    </a:cxn>
                    <a:cxn ang="0">
                      <a:pos x="18" y="30"/>
                    </a:cxn>
                    <a:cxn ang="0">
                      <a:pos x="11" y="21"/>
                    </a:cxn>
                    <a:cxn ang="0">
                      <a:pos x="0" y="7"/>
                    </a:cxn>
                    <a:cxn ang="0">
                      <a:pos x="3" y="0"/>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round/>
                  <a:headEnd/>
                  <a:tailEnd/>
                </a:ln>
              </p:spPr>
              <p:txBody>
                <a:bodyPr/>
                <a:lstStyle/>
                <a:p>
                  <a:endParaRPr lang="zh-CN" altLang="en-US"/>
                </a:p>
              </p:txBody>
            </p:sp>
            <p:sp>
              <p:nvSpPr>
                <p:cNvPr id="687247" name="Freeform 143"/>
                <p:cNvSpPr>
                  <a:spLocks/>
                </p:cNvSpPr>
                <p:nvPr/>
              </p:nvSpPr>
              <p:spPr bwMode="auto">
                <a:xfrm>
                  <a:off x="1067" y="3750"/>
                  <a:ext cx="41" cy="12"/>
                </a:xfrm>
                <a:custGeom>
                  <a:avLst/>
                  <a:gdLst/>
                  <a:ahLst/>
                  <a:cxnLst>
                    <a:cxn ang="0">
                      <a:pos x="0" y="36"/>
                    </a:cxn>
                    <a:cxn ang="0">
                      <a:pos x="1" y="19"/>
                    </a:cxn>
                    <a:cxn ang="0">
                      <a:pos x="5" y="8"/>
                    </a:cxn>
                    <a:cxn ang="0">
                      <a:pos x="10" y="0"/>
                    </a:cxn>
                    <a:cxn ang="0">
                      <a:pos x="67" y="0"/>
                    </a:cxn>
                    <a:cxn ang="0">
                      <a:pos x="81" y="36"/>
                    </a:cxn>
                    <a:cxn ang="0">
                      <a:pos x="0" y="36"/>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687248" name="Group 144"/>
              <p:cNvGrpSpPr>
                <a:grpSpLocks/>
              </p:cNvGrpSpPr>
              <p:nvPr/>
            </p:nvGrpSpPr>
            <p:grpSpPr bwMode="auto">
              <a:xfrm>
                <a:off x="1072" y="3753"/>
                <a:ext cx="48" cy="22"/>
                <a:chOff x="1072" y="3753"/>
                <a:chExt cx="48" cy="22"/>
              </a:xfrm>
            </p:grpSpPr>
            <p:sp>
              <p:nvSpPr>
                <p:cNvPr id="687249" name="Freeform 145"/>
                <p:cNvSpPr>
                  <a:spLocks/>
                </p:cNvSpPr>
                <p:nvPr/>
              </p:nvSpPr>
              <p:spPr bwMode="auto">
                <a:xfrm>
                  <a:off x="1072" y="3753"/>
                  <a:ext cx="11" cy="22"/>
                </a:xfrm>
                <a:custGeom>
                  <a:avLst/>
                  <a:gdLst/>
                  <a:ahLst/>
                  <a:cxnLst>
                    <a:cxn ang="0">
                      <a:pos x="15" y="68"/>
                    </a:cxn>
                    <a:cxn ang="0">
                      <a:pos x="0" y="27"/>
                    </a:cxn>
                    <a:cxn ang="0">
                      <a:pos x="9" y="0"/>
                    </a:cxn>
                    <a:cxn ang="0">
                      <a:pos x="24" y="30"/>
                    </a:cxn>
                    <a:cxn ang="0">
                      <a:pos x="15" y="68"/>
                    </a:cxn>
                  </a:cxnLst>
                  <a:rect l="0" t="0" r="r" b="b"/>
                  <a:pathLst>
                    <a:path w="24" h="68">
                      <a:moveTo>
                        <a:pt x="15" y="68"/>
                      </a:moveTo>
                      <a:lnTo>
                        <a:pt x="0" y="27"/>
                      </a:lnTo>
                      <a:lnTo>
                        <a:pt x="9"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687250" name="Freeform 146"/>
                <p:cNvSpPr>
                  <a:spLocks/>
                </p:cNvSpPr>
                <p:nvPr/>
              </p:nvSpPr>
              <p:spPr bwMode="auto">
                <a:xfrm>
                  <a:off x="1076" y="3753"/>
                  <a:ext cx="37" cy="10"/>
                </a:xfrm>
                <a:custGeom>
                  <a:avLst/>
                  <a:gdLst/>
                  <a:ahLst/>
                  <a:cxnLst>
                    <a:cxn ang="0">
                      <a:pos x="2" y="0"/>
                    </a:cxn>
                    <a:cxn ang="0">
                      <a:pos x="50" y="0"/>
                    </a:cxn>
                    <a:cxn ang="0">
                      <a:pos x="52" y="4"/>
                    </a:cxn>
                    <a:cxn ang="0">
                      <a:pos x="57" y="13"/>
                    </a:cxn>
                    <a:cxn ang="0">
                      <a:pos x="74" y="31"/>
                    </a:cxn>
                    <a:cxn ang="0">
                      <a:pos x="19" y="31"/>
                    </a:cxn>
                    <a:cxn ang="0">
                      <a:pos x="11" y="20"/>
                    </a:cxn>
                    <a:cxn ang="0">
                      <a:pos x="0" y="6"/>
                    </a:cxn>
                    <a:cxn ang="0">
                      <a:pos x="2" y="0"/>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687251" name="Freeform 147"/>
                <p:cNvSpPr>
                  <a:spLocks/>
                </p:cNvSpPr>
                <p:nvPr/>
              </p:nvSpPr>
              <p:spPr bwMode="auto">
                <a:xfrm>
                  <a:off x="1079" y="3763"/>
                  <a:ext cx="41" cy="12"/>
                </a:xfrm>
                <a:custGeom>
                  <a:avLst/>
                  <a:gdLst/>
                  <a:ahLst/>
                  <a:cxnLst>
                    <a:cxn ang="0">
                      <a:pos x="0" y="36"/>
                    </a:cxn>
                    <a:cxn ang="0">
                      <a:pos x="3" y="20"/>
                    </a:cxn>
                    <a:cxn ang="0">
                      <a:pos x="6" y="7"/>
                    </a:cxn>
                    <a:cxn ang="0">
                      <a:pos x="10" y="0"/>
                    </a:cxn>
                    <a:cxn ang="0">
                      <a:pos x="67" y="0"/>
                    </a:cxn>
                    <a:cxn ang="0">
                      <a:pos x="81" y="36"/>
                    </a:cxn>
                    <a:cxn ang="0">
                      <a:pos x="0" y="36"/>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687252" name="Freeform 148"/>
              <p:cNvSpPr>
                <a:spLocks/>
              </p:cNvSpPr>
              <p:nvPr/>
            </p:nvSpPr>
            <p:spPr bwMode="auto">
              <a:xfrm>
                <a:off x="820" y="3535"/>
                <a:ext cx="12" cy="23"/>
              </a:xfrm>
              <a:custGeom>
                <a:avLst/>
                <a:gdLst/>
                <a:ahLst/>
                <a:cxnLst>
                  <a:cxn ang="0">
                    <a:pos x="14" y="68"/>
                  </a:cxn>
                  <a:cxn ang="0">
                    <a:pos x="0" y="27"/>
                  </a:cxn>
                  <a:cxn ang="0">
                    <a:pos x="9" y="0"/>
                  </a:cxn>
                  <a:cxn ang="0">
                    <a:pos x="23" y="31"/>
                  </a:cxn>
                  <a:cxn ang="0">
                    <a:pos x="14" y="68"/>
                  </a:cxn>
                </a:cxnLst>
                <a:rect l="0" t="0" r="r" b="b"/>
                <a:pathLst>
                  <a:path w="23" h="68">
                    <a:moveTo>
                      <a:pt x="14" y="68"/>
                    </a:moveTo>
                    <a:lnTo>
                      <a:pt x="0" y="27"/>
                    </a:lnTo>
                    <a:lnTo>
                      <a:pt x="9" y="0"/>
                    </a:lnTo>
                    <a:lnTo>
                      <a:pt x="23" y="31"/>
                    </a:lnTo>
                    <a:lnTo>
                      <a:pt x="14" y="68"/>
                    </a:lnTo>
                    <a:close/>
                  </a:path>
                </a:pathLst>
              </a:custGeom>
              <a:solidFill>
                <a:srgbClr val="606060"/>
              </a:solidFill>
              <a:ln w="9525">
                <a:noFill/>
                <a:round/>
                <a:headEnd/>
                <a:tailEnd/>
              </a:ln>
            </p:spPr>
            <p:txBody>
              <a:bodyPr/>
              <a:lstStyle/>
              <a:p>
                <a:endParaRPr lang="zh-CN" altLang="en-US"/>
              </a:p>
            </p:txBody>
          </p:sp>
          <p:sp>
            <p:nvSpPr>
              <p:cNvPr id="687253" name="Freeform 149"/>
              <p:cNvSpPr>
                <a:spLocks/>
              </p:cNvSpPr>
              <p:nvPr/>
            </p:nvSpPr>
            <p:spPr bwMode="auto">
              <a:xfrm>
                <a:off x="825" y="3535"/>
                <a:ext cx="36" cy="9"/>
              </a:xfrm>
              <a:custGeom>
                <a:avLst/>
                <a:gdLst/>
                <a:ahLst/>
                <a:cxnLst>
                  <a:cxn ang="0">
                    <a:pos x="0" y="0"/>
                  </a:cxn>
                  <a:cxn ang="0">
                    <a:pos x="49" y="0"/>
                  </a:cxn>
                  <a:cxn ang="0">
                    <a:pos x="51" y="2"/>
                  </a:cxn>
                  <a:cxn ang="0">
                    <a:pos x="55" y="12"/>
                  </a:cxn>
                  <a:cxn ang="0">
                    <a:pos x="71" y="27"/>
                  </a:cxn>
                  <a:cxn ang="0">
                    <a:pos x="17" y="27"/>
                  </a:cxn>
                  <a:cxn ang="0">
                    <a:pos x="8" y="20"/>
                  </a:cxn>
                  <a:cxn ang="0">
                    <a:pos x="0" y="6"/>
                  </a:cxn>
                  <a:cxn ang="0">
                    <a:pos x="0" y="0"/>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round/>
                <a:headEnd/>
                <a:tailEnd/>
              </a:ln>
            </p:spPr>
            <p:txBody>
              <a:bodyPr/>
              <a:lstStyle/>
              <a:p>
                <a:endParaRPr lang="zh-CN" altLang="en-US"/>
              </a:p>
            </p:txBody>
          </p:sp>
          <p:sp>
            <p:nvSpPr>
              <p:cNvPr id="687254" name="Freeform 150"/>
              <p:cNvSpPr>
                <a:spLocks/>
              </p:cNvSpPr>
              <p:nvPr/>
            </p:nvSpPr>
            <p:spPr bwMode="auto">
              <a:xfrm>
                <a:off x="828" y="3546"/>
                <a:ext cx="40" cy="12"/>
              </a:xfrm>
              <a:custGeom>
                <a:avLst/>
                <a:gdLst/>
                <a:ahLst/>
                <a:cxnLst>
                  <a:cxn ang="0">
                    <a:pos x="0" y="36"/>
                  </a:cxn>
                  <a:cxn ang="0">
                    <a:pos x="2" y="21"/>
                  </a:cxn>
                  <a:cxn ang="0">
                    <a:pos x="6" y="8"/>
                  </a:cxn>
                  <a:cxn ang="0">
                    <a:pos x="11" y="0"/>
                  </a:cxn>
                  <a:cxn ang="0">
                    <a:pos x="68" y="0"/>
                  </a:cxn>
                  <a:cxn ang="0">
                    <a:pos x="82" y="36"/>
                  </a:cxn>
                  <a:cxn ang="0">
                    <a:pos x="0" y="36"/>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round/>
                <a:headEnd/>
                <a:tailEnd/>
              </a:ln>
            </p:spPr>
            <p:txBody>
              <a:bodyPr/>
              <a:lstStyle/>
              <a:p>
                <a:endParaRPr lang="zh-CN" altLang="en-US"/>
              </a:p>
            </p:txBody>
          </p:sp>
          <p:grpSp>
            <p:nvGrpSpPr>
              <p:cNvPr id="687255" name="Group 151"/>
              <p:cNvGrpSpPr>
                <a:grpSpLocks/>
              </p:cNvGrpSpPr>
              <p:nvPr/>
            </p:nvGrpSpPr>
            <p:grpSpPr bwMode="auto">
              <a:xfrm>
                <a:off x="832" y="3547"/>
                <a:ext cx="49" cy="23"/>
                <a:chOff x="832" y="3547"/>
                <a:chExt cx="49" cy="23"/>
              </a:xfrm>
            </p:grpSpPr>
            <p:sp>
              <p:nvSpPr>
                <p:cNvPr id="687256" name="Freeform 152"/>
                <p:cNvSpPr>
                  <a:spLocks/>
                </p:cNvSpPr>
                <p:nvPr/>
              </p:nvSpPr>
              <p:spPr bwMode="auto">
                <a:xfrm>
                  <a:off x="832" y="3547"/>
                  <a:ext cx="12" cy="23"/>
                </a:xfrm>
                <a:custGeom>
                  <a:avLst/>
                  <a:gdLst/>
                  <a:ahLst/>
                  <a:cxnLst>
                    <a:cxn ang="0">
                      <a:pos x="15" y="68"/>
                    </a:cxn>
                    <a:cxn ang="0">
                      <a:pos x="0" y="27"/>
                    </a:cxn>
                    <a:cxn ang="0">
                      <a:pos x="11" y="0"/>
                    </a:cxn>
                    <a:cxn ang="0">
                      <a:pos x="24" y="31"/>
                    </a:cxn>
                    <a:cxn ang="0">
                      <a:pos x="15" y="68"/>
                    </a:cxn>
                  </a:cxnLst>
                  <a:rect l="0" t="0" r="r" b="b"/>
                  <a:pathLst>
                    <a:path w="24" h="68">
                      <a:moveTo>
                        <a:pt x="15" y="68"/>
                      </a:moveTo>
                      <a:lnTo>
                        <a:pt x="0" y="27"/>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687257" name="Freeform 153"/>
                <p:cNvSpPr>
                  <a:spLocks/>
                </p:cNvSpPr>
                <p:nvPr/>
              </p:nvSpPr>
              <p:spPr bwMode="auto">
                <a:xfrm>
                  <a:off x="837" y="3548"/>
                  <a:ext cx="36" cy="10"/>
                </a:xfrm>
                <a:custGeom>
                  <a:avLst/>
                  <a:gdLst/>
                  <a:ahLst/>
                  <a:cxnLst>
                    <a:cxn ang="0">
                      <a:pos x="1" y="0"/>
                    </a:cxn>
                    <a:cxn ang="0">
                      <a:pos x="49" y="0"/>
                    </a:cxn>
                    <a:cxn ang="0">
                      <a:pos x="50" y="2"/>
                    </a:cxn>
                    <a:cxn ang="0">
                      <a:pos x="56" y="11"/>
                    </a:cxn>
                    <a:cxn ang="0">
                      <a:pos x="72" y="29"/>
                    </a:cxn>
                    <a:cxn ang="0">
                      <a:pos x="17" y="29"/>
                    </a:cxn>
                    <a:cxn ang="0">
                      <a:pos x="9" y="20"/>
                    </a:cxn>
                    <a:cxn ang="0">
                      <a:pos x="0" y="6"/>
                    </a:cxn>
                    <a:cxn ang="0">
                      <a:pos x="1" y="0"/>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7258" name="Freeform 154"/>
                <p:cNvSpPr>
                  <a:spLocks/>
                </p:cNvSpPr>
                <p:nvPr/>
              </p:nvSpPr>
              <p:spPr bwMode="auto">
                <a:xfrm>
                  <a:off x="840" y="3558"/>
                  <a:ext cx="41" cy="12"/>
                </a:xfrm>
                <a:custGeom>
                  <a:avLst/>
                  <a:gdLst/>
                  <a:ahLst/>
                  <a:cxnLst>
                    <a:cxn ang="0">
                      <a:pos x="0" y="36"/>
                    </a:cxn>
                    <a:cxn ang="0">
                      <a:pos x="1" y="20"/>
                    </a:cxn>
                    <a:cxn ang="0">
                      <a:pos x="7" y="8"/>
                    </a:cxn>
                    <a:cxn ang="0">
                      <a:pos x="11" y="0"/>
                    </a:cxn>
                    <a:cxn ang="0">
                      <a:pos x="67" y="0"/>
                    </a:cxn>
                    <a:cxn ang="0">
                      <a:pos x="83" y="36"/>
                    </a:cxn>
                    <a:cxn ang="0">
                      <a:pos x="0" y="36"/>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259" name="Group 155"/>
              <p:cNvGrpSpPr>
                <a:grpSpLocks/>
              </p:cNvGrpSpPr>
              <p:nvPr/>
            </p:nvGrpSpPr>
            <p:grpSpPr bwMode="auto">
              <a:xfrm>
                <a:off x="844" y="3560"/>
                <a:ext cx="49" cy="22"/>
                <a:chOff x="844" y="3560"/>
                <a:chExt cx="49" cy="22"/>
              </a:xfrm>
            </p:grpSpPr>
            <p:sp>
              <p:nvSpPr>
                <p:cNvPr id="687260" name="Freeform 156"/>
                <p:cNvSpPr>
                  <a:spLocks/>
                </p:cNvSpPr>
                <p:nvPr/>
              </p:nvSpPr>
              <p:spPr bwMode="auto">
                <a:xfrm>
                  <a:off x="844" y="3560"/>
                  <a:ext cx="13"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7261" name="Freeform 157"/>
                <p:cNvSpPr>
                  <a:spLocks/>
                </p:cNvSpPr>
                <p:nvPr/>
              </p:nvSpPr>
              <p:spPr bwMode="auto">
                <a:xfrm>
                  <a:off x="849" y="3560"/>
                  <a:ext cx="37" cy="10"/>
                </a:xfrm>
                <a:custGeom>
                  <a:avLst/>
                  <a:gdLst/>
                  <a:ahLst/>
                  <a:cxnLst>
                    <a:cxn ang="0">
                      <a:pos x="1" y="0"/>
                    </a:cxn>
                    <a:cxn ang="0">
                      <a:pos x="48" y="0"/>
                    </a:cxn>
                    <a:cxn ang="0">
                      <a:pos x="50" y="2"/>
                    </a:cxn>
                    <a:cxn ang="0">
                      <a:pos x="56" y="11"/>
                    </a:cxn>
                    <a:cxn ang="0">
                      <a:pos x="73" y="29"/>
                    </a:cxn>
                    <a:cxn ang="0">
                      <a:pos x="18" y="29"/>
                    </a:cxn>
                    <a:cxn ang="0">
                      <a:pos x="9" y="20"/>
                    </a:cxn>
                    <a:cxn ang="0">
                      <a:pos x="0" y="5"/>
                    </a:cxn>
                    <a:cxn ang="0">
                      <a:pos x="1" y="0"/>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7262" name="Freeform 158"/>
                <p:cNvSpPr>
                  <a:spLocks/>
                </p:cNvSpPr>
                <p:nvPr/>
              </p:nvSpPr>
              <p:spPr bwMode="auto">
                <a:xfrm>
                  <a:off x="853" y="3571"/>
                  <a:ext cx="40" cy="11"/>
                </a:xfrm>
                <a:custGeom>
                  <a:avLst/>
                  <a:gdLst/>
                  <a:ahLst/>
                  <a:cxnLst>
                    <a:cxn ang="0">
                      <a:pos x="0" y="35"/>
                    </a:cxn>
                    <a:cxn ang="0">
                      <a:pos x="2" y="19"/>
                    </a:cxn>
                    <a:cxn ang="0">
                      <a:pos x="6" y="7"/>
                    </a:cxn>
                    <a:cxn ang="0">
                      <a:pos x="11" y="0"/>
                    </a:cxn>
                    <a:cxn ang="0">
                      <a:pos x="67" y="0"/>
                    </a:cxn>
                    <a:cxn ang="0">
                      <a:pos x="82" y="35"/>
                    </a:cxn>
                    <a:cxn ang="0">
                      <a:pos x="0" y="35"/>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687263" name="Group 159"/>
              <p:cNvGrpSpPr>
                <a:grpSpLocks/>
              </p:cNvGrpSpPr>
              <p:nvPr/>
            </p:nvGrpSpPr>
            <p:grpSpPr bwMode="auto">
              <a:xfrm>
                <a:off x="857" y="3572"/>
                <a:ext cx="50" cy="23"/>
                <a:chOff x="857" y="3572"/>
                <a:chExt cx="50" cy="23"/>
              </a:xfrm>
            </p:grpSpPr>
            <p:sp>
              <p:nvSpPr>
                <p:cNvPr id="687264" name="Freeform 160"/>
                <p:cNvSpPr>
                  <a:spLocks/>
                </p:cNvSpPr>
                <p:nvPr/>
              </p:nvSpPr>
              <p:spPr bwMode="auto">
                <a:xfrm>
                  <a:off x="857" y="3572"/>
                  <a:ext cx="12" cy="23"/>
                </a:xfrm>
                <a:custGeom>
                  <a:avLst/>
                  <a:gdLst/>
                  <a:ahLst/>
                  <a:cxnLst>
                    <a:cxn ang="0">
                      <a:pos x="14" y="68"/>
                    </a:cxn>
                    <a:cxn ang="0">
                      <a:pos x="0" y="25"/>
                    </a:cxn>
                    <a:cxn ang="0">
                      <a:pos x="9" y="0"/>
                    </a:cxn>
                    <a:cxn ang="0">
                      <a:pos x="23" y="30"/>
                    </a:cxn>
                    <a:cxn ang="0">
                      <a:pos x="14" y="68"/>
                    </a:cxn>
                  </a:cxnLst>
                  <a:rect l="0" t="0" r="r" b="b"/>
                  <a:pathLst>
                    <a:path w="23" h="68">
                      <a:moveTo>
                        <a:pt x="14" y="68"/>
                      </a:moveTo>
                      <a:lnTo>
                        <a:pt x="0" y="25"/>
                      </a:lnTo>
                      <a:lnTo>
                        <a:pt x="9" y="0"/>
                      </a:lnTo>
                      <a:lnTo>
                        <a:pt x="23" y="30"/>
                      </a:lnTo>
                      <a:lnTo>
                        <a:pt x="14" y="68"/>
                      </a:lnTo>
                      <a:close/>
                    </a:path>
                  </a:pathLst>
                </a:custGeom>
                <a:solidFill>
                  <a:srgbClr val="A0A0A0"/>
                </a:solidFill>
                <a:ln w="9525">
                  <a:noFill/>
                  <a:round/>
                  <a:headEnd/>
                  <a:tailEnd/>
                </a:ln>
              </p:spPr>
              <p:txBody>
                <a:bodyPr/>
                <a:lstStyle/>
                <a:p>
                  <a:endParaRPr lang="zh-CN" altLang="en-US"/>
                </a:p>
              </p:txBody>
            </p:sp>
            <p:sp>
              <p:nvSpPr>
                <p:cNvPr id="687265" name="Freeform 161"/>
                <p:cNvSpPr>
                  <a:spLocks/>
                </p:cNvSpPr>
                <p:nvPr/>
              </p:nvSpPr>
              <p:spPr bwMode="auto">
                <a:xfrm>
                  <a:off x="862" y="3573"/>
                  <a:ext cx="37" cy="9"/>
                </a:xfrm>
                <a:custGeom>
                  <a:avLst/>
                  <a:gdLst/>
                  <a:ahLst/>
                  <a:cxnLst>
                    <a:cxn ang="0">
                      <a:pos x="1" y="0"/>
                    </a:cxn>
                    <a:cxn ang="0">
                      <a:pos x="50" y="0"/>
                    </a:cxn>
                    <a:cxn ang="0">
                      <a:pos x="51" y="2"/>
                    </a:cxn>
                    <a:cxn ang="0">
                      <a:pos x="56" y="11"/>
                    </a:cxn>
                    <a:cxn ang="0">
                      <a:pos x="73" y="29"/>
                    </a:cxn>
                    <a:cxn ang="0">
                      <a:pos x="18" y="29"/>
                    </a:cxn>
                    <a:cxn ang="0">
                      <a:pos x="10" y="20"/>
                    </a:cxn>
                    <a:cxn ang="0">
                      <a:pos x="0" y="5"/>
                    </a:cxn>
                    <a:cxn ang="0">
                      <a:pos x="1" y="0"/>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7266" name="Freeform 162"/>
                <p:cNvSpPr>
                  <a:spLocks/>
                </p:cNvSpPr>
                <p:nvPr/>
              </p:nvSpPr>
              <p:spPr bwMode="auto">
                <a:xfrm>
                  <a:off x="865" y="3583"/>
                  <a:ext cx="42" cy="12"/>
                </a:xfrm>
                <a:custGeom>
                  <a:avLst/>
                  <a:gdLst/>
                  <a:ahLst/>
                  <a:cxnLst>
                    <a:cxn ang="0">
                      <a:pos x="0" y="36"/>
                    </a:cxn>
                    <a:cxn ang="0">
                      <a:pos x="3" y="19"/>
                    </a:cxn>
                    <a:cxn ang="0">
                      <a:pos x="7" y="7"/>
                    </a:cxn>
                    <a:cxn ang="0">
                      <a:pos x="11" y="0"/>
                    </a:cxn>
                    <a:cxn ang="0">
                      <a:pos x="67" y="0"/>
                    </a:cxn>
                    <a:cxn ang="0">
                      <a:pos x="83" y="36"/>
                    </a:cxn>
                    <a:cxn ang="0">
                      <a:pos x="0" y="36"/>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267" name="Group 163"/>
              <p:cNvGrpSpPr>
                <a:grpSpLocks/>
              </p:cNvGrpSpPr>
              <p:nvPr/>
            </p:nvGrpSpPr>
            <p:grpSpPr bwMode="auto">
              <a:xfrm>
                <a:off x="870" y="3585"/>
                <a:ext cx="48" cy="23"/>
                <a:chOff x="870" y="3585"/>
                <a:chExt cx="48" cy="23"/>
              </a:xfrm>
            </p:grpSpPr>
            <p:sp>
              <p:nvSpPr>
                <p:cNvPr id="687268" name="Freeform 164"/>
                <p:cNvSpPr>
                  <a:spLocks/>
                </p:cNvSpPr>
                <p:nvPr/>
              </p:nvSpPr>
              <p:spPr bwMode="auto">
                <a:xfrm>
                  <a:off x="870" y="3585"/>
                  <a:ext cx="12" cy="23"/>
                </a:xfrm>
                <a:custGeom>
                  <a:avLst/>
                  <a:gdLst/>
                  <a:ahLst/>
                  <a:cxnLst>
                    <a:cxn ang="0">
                      <a:pos x="15" y="68"/>
                    </a:cxn>
                    <a:cxn ang="0">
                      <a:pos x="0" y="26"/>
                    </a:cxn>
                    <a:cxn ang="0">
                      <a:pos x="9" y="0"/>
                    </a:cxn>
                    <a:cxn ang="0">
                      <a:pos x="25" y="31"/>
                    </a:cxn>
                    <a:cxn ang="0">
                      <a:pos x="15" y="68"/>
                    </a:cxn>
                  </a:cxnLst>
                  <a:rect l="0" t="0" r="r" b="b"/>
                  <a:pathLst>
                    <a:path w="25" h="68">
                      <a:moveTo>
                        <a:pt x="15" y="68"/>
                      </a:moveTo>
                      <a:lnTo>
                        <a:pt x="0" y="26"/>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687269" name="Freeform 165"/>
                <p:cNvSpPr>
                  <a:spLocks/>
                </p:cNvSpPr>
                <p:nvPr/>
              </p:nvSpPr>
              <p:spPr bwMode="auto">
                <a:xfrm>
                  <a:off x="874" y="3586"/>
                  <a:ext cx="38" cy="10"/>
                </a:xfrm>
                <a:custGeom>
                  <a:avLst/>
                  <a:gdLst/>
                  <a:ahLst/>
                  <a:cxnLst>
                    <a:cxn ang="0">
                      <a:pos x="1" y="0"/>
                    </a:cxn>
                    <a:cxn ang="0">
                      <a:pos x="50" y="0"/>
                    </a:cxn>
                    <a:cxn ang="0">
                      <a:pos x="52"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7270" name="Freeform 166"/>
                <p:cNvSpPr>
                  <a:spLocks/>
                </p:cNvSpPr>
                <p:nvPr/>
              </p:nvSpPr>
              <p:spPr bwMode="auto">
                <a:xfrm>
                  <a:off x="878" y="3596"/>
                  <a:ext cx="40" cy="12"/>
                </a:xfrm>
                <a:custGeom>
                  <a:avLst/>
                  <a:gdLst/>
                  <a:ahLst/>
                  <a:cxnLst>
                    <a:cxn ang="0">
                      <a:pos x="0" y="36"/>
                    </a:cxn>
                    <a:cxn ang="0">
                      <a:pos x="1" y="20"/>
                    </a:cxn>
                    <a:cxn ang="0">
                      <a:pos x="6" y="8"/>
                    </a:cxn>
                    <a:cxn ang="0">
                      <a:pos x="10" y="0"/>
                    </a:cxn>
                    <a:cxn ang="0">
                      <a:pos x="67" y="0"/>
                    </a:cxn>
                    <a:cxn ang="0">
                      <a:pos x="80" y="36"/>
                    </a:cxn>
                    <a:cxn ang="0">
                      <a:pos x="0" y="36"/>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round/>
                  <a:headEnd/>
                  <a:tailEnd/>
                </a:ln>
              </p:spPr>
              <p:txBody>
                <a:bodyPr/>
                <a:lstStyle/>
                <a:p>
                  <a:endParaRPr lang="zh-CN" altLang="en-US"/>
                </a:p>
              </p:txBody>
            </p:sp>
          </p:grpSp>
          <p:grpSp>
            <p:nvGrpSpPr>
              <p:cNvPr id="687271" name="Group 167"/>
              <p:cNvGrpSpPr>
                <a:grpSpLocks/>
              </p:cNvGrpSpPr>
              <p:nvPr/>
            </p:nvGrpSpPr>
            <p:grpSpPr bwMode="auto">
              <a:xfrm>
                <a:off x="882" y="3600"/>
                <a:ext cx="100" cy="73"/>
                <a:chOff x="882" y="3600"/>
                <a:chExt cx="100" cy="73"/>
              </a:xfrm>
            </p:grpSpPr>
            <p:grpSp>
              <p:nvGrpSpPr>
                <p:cNvPr id="687272" name="Group 168"/>
                <p:cNvGrpSpPr>
                  <a:grpSpLocks/>
                </p:cNvGrpSpPr>
                <p:nvPr/>
              </p:nvGrpSpPr>
              <p:grpSpPr bwMode="auto">
                <a:xfrm>
                  <a:off x="882" y="3600"/>
                  <a:ext cx="49" cy="23"/>
                  <a:chOff x="882" y="3600"/>
                  <a:chExt cx="49" cy="23"/>
                </a:xfrm>
              </p:grpSpPr>
              <p:sp>
                <p:nvSpPr>
                  <p:cNvPr id="687273" name="Freeform 169"/>
                  <p:cNvSpPr>
                    <a:spLocks/>
                  </p:cNvSpPr>
                  <p:nvPr/>
                </p:nvSpPr>
                <p:spPr bwMode="auto">
                  <a:xfrm>
                    <a:off x="882" y="3600"/>
                    <a:ext cx="12" cy="23"/>
                  </a:xfrm>
                  <a:custGeom>
                    <a:avLst/>
                    <a:gdLst/>
                    <a:ahLst/>
                    <a:cxnLst>
                      <a:cxn ang="0">
                        <a:pos x="13" y="70"/>
                      </a:cxn>
                      <a:cxn ang="0">
                        <a:pos x="0" y="27"/>
                      </a:cxn>
                      <a:cxn ang="0">
                        <a:pos x="9" y="0"/>
                      </a:cxn>
                      <a:cxn ang="0">
                        <a:pos x="23" y="31"/>
                      </a:cxn>
                      <a:cxn ang="0">
                        <a:pos x="13" y="70"/>
                      </a:cxn>
                    </a:cxnLst>
                    <a:rect l="0" t="0" r="r" b="b"/>
                    <a:pathLst>
                      <a:path w="23" h="70">
                        <a:moveTo>
                          <a:pt x="13" y="70"/>
                        </a:moveTo>
                        <a:lnTo>
                          <a:pt x="0" y="27"/>
                        </a:lnTo>
                        <a:lnTo>
                          <a:pt x="9" y="0"/>
                        </a:lnTo>
                        <a:lnTo>
                          <a:pt x="23" y="31"/>
                        </a:lnTo>
                        <a:lnTo>
                          <a:pt x="13" y="70"/>
                        </a:lnTo>
                        <a:close/>
                      </a:path>
                    </a:pathLst>
                  </a:custGeom>
                  <a:solidFill>
                    <a:srgbClr val="A0A0A0"/>
                  </a:solidFill>
                  <a:ln w="9525">
                    <a:noFill/>
                    <a:round/>
                    <a:headEnd/>
                    <a:tailEnd/>
                  </a:ln>
                </p:spPr>
                <p:txBody>
                  <a:bodyPr/>
                  <a:lstStyle/>
                  <a:p>
                    <a:endParaRPr lang="zh-CN" altLang="en-US"/>
                  </a:p>
                </p:txBody>
              </p:sp>
              <p:sp>
                <p:nvSpPr>
                  <p:cNvPr id="687274" name="Freeform 170"/>
                  <p:cNvSpPr>
                    <a:spLocks/>
                  </p:cNvSpPr>
                  <p:nvPr/>
                </p:nvSpPr>
                <p:spPr bwMode="auto">
                  <a:xfrm>
                    <a:off x="887" y="3600"/>
                    <a:ext cx="37" cy="11"/>
                  </a:xfrm>
                  <a:custGeom>
                    <a:avLst/>
                    <a:gdLst/>
                    <a:ahLst/>
                    <a:cxnLst>
                      <a:cxn ang="0">
                        <a:pos x="1" y="0"/>
                      </a:cxn>
                      <a:cxn ang="0">
                        <a:pos x="50" y="0"/>
                      </a:cxn>
                      <a:cxn ang="0">
                        <a:pos x="51" y="4"/>
                      </a:cxn>
                      <a:cxn ang="0">
                        <a:pos x="56" y="13"/>
                      </a:cxn>
                      <a:cxn ang="0">
                        <a:pos x="73" y="31"/>
                      </a:cxn>
                      <a:cxn ang="0">
                        <a:pos x="18" y="31"/>
                      </a:cxn>
                      <a:cxn ang="0">
                        <a:pos x="9" y="22"/>
                      </a:cxn>
                      <a:cxn ang="0">
                        <a:pos x="0" y="7"/>
                      </a:cxn>
                      <a:cxn ang="0">
                        <a:pos x="1" y="0"/>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7275" name="Freeform 171"/>
                  <p:cNvSpPr>
                    <a:spLocks/>
                  </p:cNvSpPr>
                  <p:nvPr/>
                </p:nvSpPr>
                <p:spPr bwMode="auto">
                  <a:xfrm>
                    <a:off x="890" y="3611"/>
                    <a:ext cx="41" cy="12"/>
                  </a:xfrm>
                  <a:custGeom>
                    <a:avLst/>
                    <a:gdLst/>
                    <a:ahLst/>
                    <a:cxnLst>
                      <a:cxn ang="0">
                        <a:pos x="0" y="38"/>
                      </a:cxn>
                      <a:cxn ang="0">
                        <a:pos x="1" y="22"/>
                      </a:cxn>
                      <a:cxn ang="0">
                        <a:pos x="8" y="8"/>
                      </a:cxn>
                      <a:cxn ang="0">
                        <a:pos x="12" y="0"/>
                      </a:cxn>
                      <a:cxn ang="0">
                        <a:pos x="68" y="0"/>
                      </a:cxn>
                      <a:cxn ang="0">
                        <a:pos x="83" y="38"/>
                      </a:cxn>
                      <a:cxn ang="0">
                        <a:pos x="0" y="38"/>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round/>
                    <a:headEnd/>
                    <a:tailEnd/>
                  </a:ln>
                </p:spPr>
                <p:txBody>
                  <a:bodyPr/>
                  <a:lstStyle/>
                  <a:p>
                    <a:endParaRPr lang="zh-CN" altLang="en-US"/>
                  </a:p>
                </p:txBody>
              </p:sp>
            </p:grpSp>
            <p:grpSp>
              <p:nvGrpSpPr>
                <p:cNvPr id="687276" name="Group 172"/>
                <p:cNvGrpSpPr>
                  <a:grpSpLocks/>
                </p:cNvGrpSpPr>
                <p:nvPr/>
              </p:nvGrpSpPr>
              <p:grpSpPr bwMode="auto">
                <a:xfrm>
                  <a:off x="894" y="3612"/>
                  <a:ext cx="49" cy="23"/>
                  <a:chOff x="894" y="3612"/>
                  <a:chExt cx="49" cy="23"/>
                </a:xfrm>
              </p:grpSpPr>
              <p:sp>
                <p:nvSpPr>
                  <p:cNvPr id="687277" name="Freeform 173"/>
                  <p:cNvSpPr>
                    <a:spLocks/>
                  </p:cNvSpPr>
                  <p:nvPr/>
                </p:nvSpPr>
                <p:spPr bwMode="auto">
                  <a:xfrm>
                    <a:off x="894" y="3612"/>
                    <a:ext cx="13" cy="23"/>
                  </a:xfrm>
                  <a:custGeom>
                    <a:avLst/>
                    <a:gdLst/>
                    <a:ahLst/>
                    <a:cxnLst>
                      <a:cxn ang="0">
                        <a:pos x="15" y="69"/>
                      </a:cxn>
                      <a:cxn ang="0">
                        <a:pos x="0" y="28"/>
                      </a:cxn>
                      <a:cxn ang="0">
                        <a:pos x="9" y="0"/>
                      </a:cxn>
                      <a:cxn ang="0">
                        <a:pos x="25" y="32"/>
                      </a:cxn>
                      <a:cxn ang="0">
                        <a:pos x="15" y="69"/>
                      </a:cxn>
                    </a:cxnLst>
                    <a:rect l="0" t="0" r="r" b="b"/>
                    <a:pathLst>
                      <a:path w="25" h="69">
                        <a:moveTo>
                          <a:pt x="15" y="69"/>
                        </a:moveTo>
                        <a:lnTo>
                          <a:pt x="0" y="28"/>
                        </a:lnTo>
                        <a:lnTo>
                          <a:pt x="9"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687278" name="Freeform 174"/>
                  <p:cNvSpPr>
                    <a:spLocks/>
                  </p:cNvSpPr>
                  <p:nvPr/>
                </p:nvSpPr>
                <p:spPr bwMode="auto">
                  <a:xfrm>
                    <a:off x="899" y="3613"/>
                    <a:ext cx="37" cy="10"/>
                  </a:xfrm>
                  <a:custGeom>
                    <a:avLst/>
                    <a:gdLst/>
                    <a:ahLst/>
                    <a:cxnLst>
                      <a:cxn ang="0">
                        <a:pos x="2" y="0"/>
                      </a:cxn>
                      <a:cxn ang="0">
                        <a:pos x="50" y="0"/>
                      </a:cxn>
                      <a:cxn ang="0">
                        <a:pos x="52" y="3"/>
                      </a:cxn>
                      <a:cxn ang="0">
                        <a:pos x="57" y="15"/>
                      </a:cxn>
                      <a:cxn ang="0">
                        <a:pos x="75" y="32"/>
                      </a:cxn>
                      <a:cxn ang="0">
                        <a:pos x="19" y="32"/>
                      </a:cxn>
                      <a:cxn ang="0">
                        <a:pos x="10" y="22"/>
                      </a:cxn>
                      <a:cxn ang="0">
                        <a:pos x="0" y="7"/>
                      </a:cxn>
                      <a:cxn ang="0">
                        <a:pos x="2" y="0"/>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687279" name="Freeform 175"/>
                  <p:cNvSpPr>
                    <a:spLocks/>
                  </p:cNvSpPr>
                  <p:nvPr/>
                </p:nvSpPr>
                <p:spPr bwMode="auto">
                  <a:xfrm>
                    <a:off x="902" y="3623"/>
                    <a:ext cx="41" cy="12"/>
                  </a:xfrm>
                  <a:custGeom>
                    <a:avLst/>
                    <a:gdLst/>
                    <a:ahLst/>
                    <a:cxnLst>
                      <a:cxn ang="0">
                        <a:pos x="0" y="36"/>
                      </a:cxn>
                      <a:cxn ang="0">
                        <a:pos x="1" y="21"/>
                      </a:cxn>
                      <a:cxn ang="0">
                        <a:pos x="5" y="8"/>
                      </a:cxn>
                      <a:cxn ang="0">
                        <a:pos x="12" y="0"/>
                      </a:cxn>
                      <a:cxn ang="0">
                        <a:pos x="68" y="0"/>
                      </a:cxn>
                      <a:cxn ang="0">
                        <a:pos x="81" y="36"/>
                      </a:cxn>
                      <a:cxn ang="0">
                        <a:pos x="0" y="36"/>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687280" name="Group 176"/>
                <p:cNvGrpSpPr>
                  <a:grpSpLocks/>
                </p:cNvGrpSpPr>
                <p:nvPr/>
              </p:nvGrpSpPr>
              <p:grpSpPr bwMode="auto">
                <a:xfrm>
                  <a:off x="907" y="3625"/>
                  <a:ext cx="49" cy="23"/>
                  <a:chOff x="907" y="3625"/>
                  <a:chExt cx="49" cy="23"/>
                </a:xfrm>
              </p:grpSpPr>
              <p:sp>
                <p:nvSpPr>
                  <p:cNvPr id="687281" name="Freeform 177"/>
                  <p:cNvSpPr>
                    <a:spLocks/>
                  </p:cNvSpPr>
                  <p:nvPr/>
                </p:nvSpPr>
                <p:spPr bwMode="auto">
                  <a:xfrm>
                    <a:off x="907" y="3625"/>
                    <a:ext cx="11" cy="23"/>
                  </a:xfrm>
                  <a:custGeom>
                    <a:avLst/>
                    <a:gdLst/>
                    <a:ahLst/>
                    <a:cxnLst>
                      <a:cxn ang="0">
                        <a:pos x="15" y="68"/>
                      </a:cxn>
                      <a:cxn ang="0">
                        <a:pos x="0" y="27"/>
                      </a:cxn>
                      <a:cxn ang="0">
                        <a:pos x="11" y="0"/>
                      </a:cxn>
                      <a:cxn ang="0">
                        <a:pos x="24" y="30"/>
                      </a:cxn>
                      <a:cxn ang="0">
                        <a:pos x="15" y="68"/>
                      </a:cxn>
                    </a:cxnLst>
                    <a:rect l="0" t="0" r="r" b="b"/>
                    <a:pathLst>
                      <a:path w="24" h="68">
                        <a:moveTo>
                          <a:pt x="15" y="68"/>
                        </a:moveTo>
                        <a:lnTo>
                          <a:pt x="0" y="27"/>
                        </a:lnTo>
                        <a:lnTo>
                          <a:pt x="11"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687282" name="Freeform 178"/>
                  <p:cNvSpPr>
                    <a:spLocks/>
                  </p:cNvSpPr>
                  <p:nvPr/>
                </p:nvSpPr>
                <p:spPr bwMode="auto">
                  <a:xfrm>
                    <a:off x="912" y="3626"/>
                    <a:ext cx="36" cy="9"/>
                  </a:xfrm>
                  <a:custGeom>
                    <a:avLst/>
                    <a:gdLst/>
                    <a:ahLst/>
                    <a:cxnLst>
                      <a:cxn ang="0">
                        <a:pos x="1" y="0"/>
                      </a:cxn>
                      <a:cxn ang="0">
                        <a:pos x="50" y="0"/>
                      </a:cxn>
                      <a:cxn ang="0">
                        <a:pos x="51" y="2"/>
                      </a:cxn>
                      <a:cxn ang="0">
                        <a:pos x="56" y="11"/>
                      </a:cxn>
                      <a:cxn ang="0">
                        <a:pos x="72" y="29"/>
                      </a:cxn>
                      <a:cxn ang="0">
                        <a:pos x="17" y="29"/>
                      </a:cxn>
                      <a:cxn ang="0">
                        <a:pos x="9" y="20"/>
                      </a:cxn>
                      <a:cxn ang="0">
                        <a:pos x="0" y="6"/>
                      </a:cxn>
                      <a:cxn ang="0">
                        <a:pos x="1" y="0"/>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7283" name="Freeform 179"/>
                  <p:cNvSpPr>
                    <a:spLocks/>
                  </p:cNvSpPr>
                  <p:nvPr/>
                </p:nvSpPr>
                <p:spPr bwMode="auto">
                  <a:xfrm>
                    <a:off x="914" y="3636"/>
                    <a:ext cx="42" cy="12"/>
                  </a:xfrm>
                  <a:custGeom>
                    <a:avLst/>
                    <a:gdLst/>
                    <a:ahLst/>
                    <a:cxnLst>
                      <a:cxn ang="0">
                        <a:pos x="0" y="36"/>
                      </a:cxn>
                      <a:cxn ang="0">
                        <a:pos x="1" y="19"/>
                      </a:cxn>
                      <a:cxn ang="0">
                        <a:pos x="7" y="7"/>
                      </a:cxn>
                      <a:cxn ang="0">
                        <a:pos x="10" y="0"/>
                      </a:cxn>
                      <a:cxn ang="0">
                        <a:pos x="67" y="0"/>
                      </a:cxn>
                      <a:cxn ang="0">
                        <a:pos x="83" y="36"/>
                      </a:cxn>
                      <a:cxn ang="0">
                        <a:pos x="0" y="36"/>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284" name="Group 180"/>
                <p:cNvGrpSpPr>
                  <a:grpSpLocks/>
                </p:cNvGrpSpPr>
                <p:nvPr/>
              </p:nvGrpSpPr>
              <p:grpSpPr bwMode="auto">
                <a:xfrm>
                  <a:off x="919" y="3638"/>
                  <a:ext cx="49" cy="22"/>
                  <a:chOff x="919" y="3638"/>
                  <a:chExt cx="49" cy="22"/>
                </a:xfrm>
              </p:grpSpPr>
              <p:sp>
                <p:nvSpPr>
                  <p:cNvPr id="687285" name="Freeform 181"/>
                  <p:cNvSpPr>
                    <a:spLocks/>
                  </p:cNvSpPr>
                  <p:nvPr/>
                </p:nvSpPr>
                <p:spPr bwMode="auto">
                  <a:xfrm>
                    <a:off x="919" y="3638"/>
                    <a:ext cx="13"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7286" name="Freeform 182"/>
                  <p:cNvSpPr>
                    <a:spLocks/>
                  </p:cNvSpPr>
                  <p:nvPr/>
                </p:nvSpPr>
                <p:spPr bwMode="auto">
                  <a:xfrm>
                    <a:off x="924" y="3638"/>
                    <a:ext cx="37" cy="10"/>
                  </a:xfrm>
                  <a:custGeom>
                    <a:avLst/>
                    <a:gdLst/>
                    <a:ahLst/>
                    <a:cxnLst>
                      <a:cxn ang="0">
                        <a:pos x="1" y="0"/>
                      </a:cxn>
                      <a:cxn ang="0">
                        <a:pos x="48" y="0"/>
                      </a:cxn>
                      <a:cxn ang="0">
                        <a:pos x="52" y="3"/>
                      </a:cxn>
                      <a:cxn ang="0">
                        <a:pos x="56" y="12"/>
                      </a:cxn>
                      <a:cxn ang="0">
                        <a:pos x="73" y="30"/>
                      </a:cxn>
                      <a:cxn ang="0">
                        <a:pos x="18" y="30"/>
                      </a:cxn>
                      <a:cxn ang="0">
                        <a:pos x="9" y="21"/>
                      </a:cxn>
                      <a:cxn ang="0">
                        <a:pos x="0" y="5"/>
                      </a:cxn>
                      <a:cxn ang="0">
                        <a:pos x="1" y="0"/>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687287" name="Freeform 183"/>
                  <p:cNvSpPr>
                    <a:spLocks/>
                  </p:cNvSpPr>
                  <p:nvPr/>
                </p:nvSpPr>
                <p:spPr bwMode="auto">
                  <a:xfrm>
                    <a:off x="928" y="3648"/>
                    <a:ext cx="40" cy="12"/>
                  </a:xfrm>
                  <a:custGeom>
                    <a:avLst/>
                    <a:gdLst/>
                    <a:ahLst/>
                    <a:cxnLst>
                      <a:cxn ang="0">
                        <a:pos x="0" y="36"/>
                      </a:cxn>
                      <a:cxn ang="0">
                        <a:pos x="2" y="19"/>
                      </a:cxn>
                      <a:cxn ang="0">
                        <a:pos x="6" y="8"/>
                      </a:cxn>
                      <a:cxn ang="0">
                        <a:pos x="11" y="0"/>
                      </a:cxn>
                      <a:cxn ang="0">
                        <a:pos x="67" y="0"/>
                      </a:cxn>
                      <a:cxn ang="0">
                        <a:pos x="82" y="36"/>
                      </a:cxn>
                      <a:cxn ang="0">
                        <a:pos x="0" y="36"/>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288" name="Group 184"/>
                <p:cNvGrpSpPr>
                  <a:grpSpLocks/>
                </p:cNvGrpSpPr>
                <p:nvPr/>
              </p:nvGrpSpPr>
              <p:grpSpPr bwMode="auto">
                <a:xfrm>
                  <a:off x="932" y="3651"/>
                  <a:ext cx="50" cy="22"/>
                  <a:chOff x="932" y="3651"/>
                  <a:chExt cx="50" cy="22"/>
                </a:xfrm>
              </p:grpSpPr>
              <p:sp>
                <p:nvSpPr>
                  <p:cNvPr id="687289" name="Freeform 185"/>
                  <p:cNvSpPr>
                    <a:spLocks/>
                  </p:cNvSpPr>
                  <p:nvPr/>
                </p:nvSpPr>
                <p:spPr bwMode="auto">
                  <a:xfrm>
                    <a:off x="932" y="3651"/>
                    <a:ext cx="12" cy="22"/>
                  </a:xfrm>
                  <a:custGeom>
                    <a:avLst/>
                    <a:gdLst/>
                    <a:ahLst/>
                    <a:cxnLst>
                      <a:cxn ang="0">
                        <a:pos x="15" y="67"/>
                      </a:cxn>
                      <a:cxn ang="0">
                        <a:pos x="0" y="26"/>
                      </a:cxn>
                      <a:cxn ang="0">
                        <a:pos x="11" y="0"/>
                      </a:cxn>
                      <a:cxn ang="0">
                        <a:pos x="24" y="30"/>
                      </a:cxn>
                      <a:cxn ang="0">
                        <a:pos x="15" y="67"/>
                      </a:cxn>
                    </a:cxnLst>
                    <a:rect l="0" t="0" r="r" b="b"/>
                    <a:pathLst>
                      <a:path w="24" h="67">
                        <a:moveTo>
                          <a:pt x="15" y="67"/>
                        </a:moveTo>
                        <a:lnTo>
                          <a:pt x="0" y="26"/>
                        </a:lnTo>
                        <a:lnTo>
                          <a:pt x="11" y="0"/>
                        </a:lnTo>
                        <a:lnTo>
                          <a:pt x="24" y="30"/>
                        </a:lnTo>
                        <a:lnTo>
                          <a:pt x="15" y="67"/>
                        </a:lnTo>
                        <a:close/>
                      </a:path>
                    </a:pathLst>
                  </a:custGeom>
                  <a:solidFill>
                    <a:srgbClr val="A0A0A0"/>
                  </a:solidFill>
                  <a:ln w="9525">
                    <a:noFill/>
                    <a:round/>
                    <a:headEnd/>
                    <a:tailEnd/>
                  </a:ln>
                </p:spPr>
                <p:txBody>
                  <a:bodyPr/>
                  <a:lstStyle/>
                  <a:p>
                    <a:endParaRPr lang="zh-CN" altLang="en-US"/>
                  </a:p>
                </p:txBody>
              </p:sp>
              <p:sp>
                <p:nvSpPr>
                  <p:cNvPr id="687290" name="Freeform 186"/>
                  <p:cNvSpPr>
                    <a:spLocks/>
                  </p:cNvSpPr>
                  <p:nvPr/>
                </p:nvSpPr>
                <p:spPr bwMode="auto">
                  <a:xfrm>
                    <a:off x="937" y="3651"/>
                    <a:ext cx="37" cy="10"/>
                  </a:xfrm>
                  <a:custGeom>
                    <a:avLst/>
                    <a:gdLst/>
                    <a:ahLst/>
                    <a:cxnLst>
                      <a:cxn ang="0">
                        <a:pos x="1" y="0"/>
                      </a:cxn>
                      <a:cxn ang="0">
                        <a:pos x="49" y="0"/>
                      </a:cxn>
                      <a:cxn ang="0">
                        <a:pos x="50" y="2"/>
                      </a:cxn>
                      <a:cxn ang="0">
                        <a:pos x="57" y="11"/>
                      </a:cxn>
                      <a:cxn ang="0">
                        <a:pos x="72" y="29"/>
                      </a:cxn>
                      <a:cxn ang="0">
                        <a:pos x="18" y="29"/>
                      </a:cxn>
                      <a:cxn ang="0">
                        <a:pos x="9" y="20"/>
                      </a:cxn>
                      <a:cxn ang="0">
                        <a:pos x="0" y="5"/>
                      </a:cxn>
                      <a:cxn ang="0">
                        <a:pos x="1" y="0"/>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7291" name="Freeform 187"/>
                  <p:cNvSpPr>
                    <a:spLocks/>
                  </p:cNvSpPr>
                  <p:nvPr/>
                </p:nvSpPr>
                <p:spPr bwMode="auto">
                  <a:xfrm>
                    <a:off x="940" y="3662"/>
                    <a:ext cx="42" cy="11"/>
                  </a:xfrm>
                  <a:custGeom>
                    <a:avLst/>
                    <a:gdLst/>
                    <a:ahLst/>
                    <a:cxnLst>
                      <a:cxn ang="0">
                        <a:pos x="0" y="35"/>
                      </a:cxn>
                      <a:cxn ang="0">
                        <a:pos x="3" y="19"/>
                      </a:cxn>
                      <a:cxn ang="0">
                        <a:pos x="7" y="7"/>
                      </a:cxn>
                      <a:cxn ang="0">
                        <a:pos x="11" y="0"/>
                      </a:cxn>
                      <a:cxn ang="0">
                        <a:pos x="67" y="0"/>
                      </a:cxn>
                      <a:cxn ang="0">
                        <a:pos x="83" y="35"/>
                      </a:cxn>
                      <a:cxn ang="0">
                        <a:pos x="0" y="35"/>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grpSp>
            <p:nvGrpSpPr>
              <p:cNvPr id="687292" name="Group 188"/>
              <p:cNvGrpSpPr>
                <a:grpSpLocks/>
              </p:cNvGrpSpPr>
              <p:nvPr/>
            </p:nvGrpSpPr>
            <p:grpSpPr bwMode="auto">
              <a:xfrm>
                <a:off x="944" y="3665"/>
                <a:ext cx="99" cy="74"/>
                <a:chOff x="944" y="3665"/>
                <a:chExt cx="99" cy="74"/>
              </a:xfrm>
            </p:grpSpPr>
            <p:grpSp>
              <p:nvGrpSpPr>
                <p:cNvPr id="687293" name="Group 189"/>
                <p:cNvGrpSpPr>
                  <a:grpSpLocks/>
                </p:cNvGrpSpPr>
                <p:nvPr/>
              </p:nvGrpSpPr>
              <p:grpSpPr bwMode="auto">
                <a:xfrm>
                  <a:off x="944" y="3665"/>
                  <a:ext cx="49" cy="23"/>
                  <a:chOff x="944" y="3665"/>
                  <a:chExt cx="49" cy="23"/>
                </a:xfrm>
              </p:grpSpPr>
              <p:sp>
                <p:nvSpPr>
                  <p:cNvPr id="687294" name="Freeform 190"/>
                  <p:cNvSpPr>
                    <a:spLocks/>
                  </p:cNvSpPr>
                  <p:nvPr/>
                </p:nvSpPr>
                <p:spPr bwMode="auto">
                  <a:xfrm>
                    <a:off x="944" y="3665"/>
                    <a:ext cx="13" cy="23"/>
                  </a:xfrm>
                  <a:custGeom>
                    <a:avLst/>
                    <a:gdLst/>
                    <a:ahLst/>
                    <a:cxnLst>
                      <a:cxn ang="0">
                        <a:pos x="16" y="69"/>
                      </a:cxn>
                      <a:cxn ang="0">
                        <a:pos x="0" y="27"/>
                      </a:cxn>
                      <a:cxn ang="0">
                        <a:pos x="9" y="0"/>
                      </a:cxn>
                      <a:cxn ang="0">
                        <a:pos x="25" y="32"/>
                      </a:cxn>
                      <a:cxn ang="0">
                        <a:pos x="16" y="69"/>
                      </a:cxn>
                    </a:cxnLst>
                    <a:rect l="0" t="0" r="r" b="b"/>
                    <a:pathLst>
                      <a:path w="25" h="69">
                        <a:moveTo>
                          <a:pt x="16" y="69"/>
                        </a:moveTo>
                        <a:lnTo>
                          <a:pt x="0" y="27"/>
                        </a:lnTo>
                        <a:lnTo>
                          <a:pt x="9"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687295" name="Freeform 191"/>
                  <p:cNvSpPr>
                    <a:spLocks/>
                  </p:cNvSpPr>
                  <p:nvPr/>
                </p:nvSpPr>
                <p:spPr bwMode="auto">
                  <a:xfrm>
                    <a:off x="949" y="3666"/>
                    <a:ext cx="37" cy="10"/>
                  </a:xfrm>
                  <a:custGeom>
                    <a:avLst/>
                    <a:gdLst/>
                    <a:ahLst/>
                    <a:cxnLst>
                      <a:cxn ang="0">
                        <a:pos x="2" y="0"/>
                      </a:cxn>
                      <a:cxn ang="0">
                        <a:pos x="50" y="0"/>
                      </a:cxn>
                      <a:cxn ang="0">
                        <a:pos x="52" y="4"/>
                      </a:cxn>
                      <a:cxn ang="0">
                        <a:pos x="57" y="13"/>
                      </a:cxn>
                      <a:cxn ang="0">
                        <a:pos x="75" y="31"/>
                      </a:cxn>
                      <a:cxn ang="0">
                        <a:pos x="19" y="31"/>
                      </a:cxn>
                      <a:cxn ang="0">
                        <a:pos x="11" y="22"/>
                      </a:cxn>
                      <a:cxn ang="0">
                        <a:pos x="0" y="7"/>
                      </a:cxn>
                      <a:cxn ang="0">
                        <a:pos x="2" y="0"/>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round/>
                    <a:headEnd/>
                    <a:tailEnd/>
                  </a:ln>
                </p:spPr>
                <p:txBody>
                  <a:bodyPr/>
                  <a:lstStyle/>
                  <a:p>
                    <a:endParaRPr lang="zh-CN" altLang="en-US"/>
                  </a:p>
                </p:txBody>
              </p:sp>
              <p:sp>
                <p:nvSpPr>
                  <p:cNvPr id="687296" name="Freeform 192"/>
                  <p:cNvSpPr>
                    <a:spLocks/>
                  </p:cNvSpPr>
                  <p:nvPr/>
                </p:nvSpPr>
                <p:spPr bwMode="auto">
                  <a:xfrm>
                    <a:off x="953" y="3676"/>
                    <a:ext cx="40" cy="12"/>
                  </a:xfrm>
                  <a:custGeom>
                    <a:avLst/>
                    <a:gdLst/>
                    <a:ahLst/>
                    <a:cxnLst>
                      <a:cxn ang="0">
                        <a:pos x="0" y="36"/>
                      </a:cxn>
                      <a:cxn ang="0">
                        <a:pos x="2" y="20"/>
                      </a:cxn>
                      <a:cxn ang="0">
                        <a:pos x="5" y="7"/>
                      </a:cxn>
                      <a:cxn ang="0">
                        <a:pos x="11" y="0"/>
                      </a:cxn>
                      <a:cxn ang="0">
                        <a:pos x="67" y="0"/>
                      </a:cxn>
                      <a:cxn ang="0">
                        <a:pos x="82" y="36"/>
                      </a:cxn>
                      <a:cxn ang="0">
                        <a:pos x="0" y="36"/>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297" name="Group 193"/>
                <p:cNvGrpSpPr>
                  <a:grpSpLocks/>
                </p:cNvGrpSpPr>
                <p:nvPr/>
              </p:nvGrpSpPr>
              <p:grpSpPr bwMode="auto">
                <a:xfrm>
                  <a:off x="957" y="3678"/>
                  <a:ext cx="48" cy="23"/>
                  <a:chOff x="957" y="3678"/>
                  <a:chExt cx="48" cy="23"/>
                </a:xfrm>
              </p:grpSpPr>
              <p:sp>
                <p:nvSpPr>
                  <p:cNvPr id="687298" name="Freeform 194"/>
                  <p:cNvSpPr>
                    <a:spLocks/>
                  </p:cNvSpPr>
                  <p:nvPr/>
                </p:nvSpPr>
                <p:spPr bwMode="auto">
                  <a:xfrm>
                    <a:off x="957" y="3678"/>
                    <a:ext cx="11" cy="23"/>
                  </a:xfrm>
                  <a:custGeom>
                    <a:avLst/>
                    <a:gdLst/>
                    <a:ahLst/>
                    <a:cxnLst>
                      <a:cxn ang="0">
                        <a:pos x="13" y="70"/>
                      </a:cxn>
                      <a:cxn ang="0">
                        <a:pos x="0" y="27"/>
                      </a:cxn>
                      <a:cxn ang="0">
                        <a:pos x="9" y="0"/>
                      </a:cxn>
                      <a:cxn ang="0">
                        <a:pos x="24" y="31"/>
                      </a:cxn>
                      <a:cxn ang="0">
                        <a:pos x="13" y="70"/>
                      </a:cxn>
                    </a:cxnLst>
                    <a:rect l="0" t="0" r="r" b="b"/>
                    <a:pathLst>
                      <a:path w="24" h="70">
                        <a:moveTo>
                          <a:pt x="13" y="70"/>
                        </a:moveTo>
                        <a:lnTo>
                          <a:pt x="0" y="27"/>
                        </a:lnTo>
                        <a:lnTo>
                          <a:pt x="9" y="0"/>
                        </a:lnTo>
                        <a:lnTo>
                          <a:pt x="24" y="31"/>
                        </a:lnTo>
                        <a:lnTo>
                          <a:pt x="13" y="70"/>
                        </a:lnTo>
                        <a:close/>
                      </a:path>
                    </a:pathLst>
                  </a:custGeom>
                  <a:solidFill>
                    <a:srgbClr val="A0A0A0"/>
                  </a:solidFill>
                  <a:ln w="9525">
                    <a:noFill/>
                    <a:round/>
                    <a:headEnd/>
                    <a:tailEnd/>
                  </a:ln>
                </p:spPr>
                <p:txBody>
                  <a:bodyPr/>
                  <a:lstStyle/>
                  <a:p>
                    <a:endParaRPr lang="zh-CN" altLang="en-US"/>
                  </a:p>
                </p:txBody>
              </p:sp>
              <p:sp>
                <p:nvSpPr>
                  <p:cNvPr id="687299" name="Freeform 195"/>
                  <p:cNvSpPr>
                    <a:spLocks/>
                  </p:cNvSpPr>
                  <p:nvPr/>
                </p:nvSpPr>
                <p:spPr bwMode="auto">
                  <a:xfrm>
                    <a:off x="961" y="3678"/>
                    <a:ext cx="37" cy="10"/>
                  </a:xfrm>
                  <a:custGeom>
                    <a:avLst/>
                    <a:gdLst/>
                    <a:ahLst/>
                    <a:cxnLst>
                      <a:cxn ang="0">
                        <a:pos x="2" y="0"/>
                      </a:cxn>
                      <a:cxn ang="0">
                        <a:pos x="50" y="0"/>
                      </a:cxn>
                      <a:cxn ang="0">
                        <a:pos x="52" y="3"/>
                      </a:cxn>
                      <a:cxn ang="0">
                        <a:pos x="56" y="12"/>
                      </a:cxn>
                      <a:cxn ang="0">
                        <a:pos x="74" y="30"/>
                      </a:cxn>
                      <a:cxn ang="0">
                        <a:pos x="19" y="30"/>
                      </a:cxn>
                      <a:cxn ang="0">
                        <a:pos x="11" y="20"/>
                      </a:cxn>
                      <a:cxn ang="0">
                        <a:pos x="0" y="6"/>
                      </a:cxn>
                      <a:cxn ang="0">
                        <a:pos x="2" y="0"/>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687300" name="Freeform 196"/>
                  <p:cNvSpPr>
                    <a:spLocks/>
                  </p:cNvSpPr>
                  <p:nvPr/>
                </p:nvSpPr>
                <p:spPr bwMode="auto">
                  <a:xfrm>
                    <a:off x="964" y="3688"/>
                    <a:ext cx="41" cy="13"/>
                  </a:xfrm>
                  <a:custGeom>
                    <a:avLst/>
                    <a:gdLst/>
                    <a:ahLst/>
                    <a:cxnLst>
                      <a:cxn ang="0">
                        <a:pos x="0" y="38"/>
                      </a:cxn>
                      <a:cxn ang="0">
                        <a:pos x="2" y="21"/>
                      </a:cxn>
                      <a:cxn ang="0">
                        <a:pos x="7" y="8"/>
                      </a:cxn>
                      <a:cxn ang="0">
                        <a:pos x="11" y="0"/>
                      </a:cxn>
                      <a:cxn ang="0">
                        <a:pos x="68" y="0"/>
                      </a:cxn>
                      <a:cxn ang="0">
                        <a:pos x="82" y="38"/>
                      </a:cxn>
                      <a:cxn ang="0">
                        <a:pos x="0" y="38"/>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687301" name="Group 197"/>
                <p:cNvGrpSpPr>
                  <a:grpSpLocks/>
                </p:cNvGrpSpPr>
                <p:nvPr/>
              </p:nvGrpSpPr>
              <p:grpSpPr bwMode="auto">
                <a:xfrm>
                  <a:off x="969" y="3690"/>
                  <a:ext cx="49" cy="23"/>
                  <a:chOff x="969" y="3690"/>
                  <a:chExt cx="49" cy="23"/>
                </a:xfrm>
              </p:grpSpPr>
              <p:sp>
                <p:nvSpPr>
                  <p:cNvPr id="687302" name="Freeform 198"/>
                  <p:cNvSpPr>
                    <a:spLocks/>
                  </p:cNvSpPr>
                  <p:nvPr/>
                </p:nvSpPr>
                <p:spPr bwMode="auto">
                  <a:xfrm>
                    <a:off x="969" y="3690"/>
                    <a:ext cx="13" cy="23"/>
                  </a:xfrm>
                  <a:custGeom>
                    <a:avLst/>
                    <a:gdLst/>
                    <a:ahLst/>
                    <a:cxnLst>
                      <a:cxn ang="0">
                        <a:pos x="15" y="70"/>
                      </a:cxn>
                      <a:cxn ang="0">
                        <a:pos x="0" y="29"/>
                      </a:cxn>
                      <a:cxn ang="0">
                        <a:pos x="9" y="0"/>
                      </a:cxn>
                      <a:cxn ang="0">
                        <a:pos x="25" y="33"/>
                      </a:cxn>
                      <a:cxn ang="0">
                        <a:pos x="15" y="70"/>
                      </a:cxn>
                    </a:cxnLst>
                    <a:rect l="0" t="0" r="r" b="b"/>
                    <a:pathLst>
                      <a:path w="25" h="70">
                        <a:moveTo>
                          <a:pt x="15" y="70"/>
                        </a:moveTo>
                        <a:lnTo>
                          <a:pt x="0" y="29"/>
                        </a:lnTo>
                        <a:lnTo>
                          <a:pt x="9" y="0"/>
                        </a:lnTo>
                        <a:lnTo>
                          <a:pt x="25" y="33"/>
                        </a:lnTo>
                        <a:lnTo>
                          <a:pt x="15" y="70"/>
                        </a:lnTo>
                        <a:close/>
                      </a:path>
                    </a:pathLst>
                  </a:custGeom>
                  <a:solidFill>
                    <a:srgbClr val="A0A0A0"/>
                  </a:solidFill>
                  <a:ln w="9525">
                    <a:noFill/>
                    <a:round/>
                    <a:headEnd/>
                    <a:tailEnd/>
                  </a:ln>
                </p:spPr>
                <p:txBody>
                  <a:bodyPr/>
                  <a:lstStyle/>
                  <a:p>
                    <a:endParaRPr lang="zh-CN" altLang="en-US"/>
                  </a:p>
                </p:txBody>
              </p:sp>
              <p:sp>
                <p:nvSpPr>
                  <p:cNvPr id="687303" name="Freeform 199"/>
                  <p:cNvSpPr>
                    <a:spLocks/>
                  </p:cNvSpPr>
                  <p:nvPr/>
                </p:nvSpPr>
                <p:spPr bwMode="auto">
                  <a:xfrm>
                    <a:off x="974" y="3691"/>
                    <a:ext cx="37" cy="10"/>
                  </a:xfrm>
                  <a:custGeom>
                    <a:avLst/>
                    <a:gdLst/>
                    <a:ahLst/>
                    <a:cxnLst>
                      <a:cxn ang="0">
                        <a:pos x="2" y="0"/>
                      </a:cxn>
                      <a:cxn ang="0">
                        <a:pos x="50" y="0"/>
                      </a:cxn>
                      <a:cxn ang="0">
                        <a:pos x="52" y="2"/>
                      </a:cxn>
                      <a:cxn ang="0">
                        <a:pos x="57" y="11"/>
                      </a:cxn>
                      <a:cxn ang="0">
                        <a:pos x="75" y="31"/>
                      </a:cxn>
                      <a:cxn ang="0">
                        <a:pos x="19" y="31"/>
                      </a:cxn>
                      <a:cxn ang="0">
                        <a:pos x="9" y="22"/>
                      </a:cxn>
                      <a:cxn ang="0">
                        <a:pos x="0" y="6"/>
                      </a:cxn>
                      <a:cxn ang="0">
                        <a:pos x="2" y="0"/>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round/>
                    <a:headEnd/>
                    <a:tailEnd/>
                  </a:ln>
                </p:spPr>
                <p:txBody>
                  <a:bodyPr/>
                  <a:lstStyle/>
                  <a:p>
                    <a:endParaRPr lang="zh-CN" altLang="en-US"/>
                  </a:p>
                </p:txBody>
              </p:sp>
              <p:sp>
                <p:nvSpPr>
                  <p:cNvPr id="687304" name="Freeform 200"/>
                  <p:cNvSpPr>
                    <a:spLocks/>
                  </p:cNvSpPr>
                  <p:nvPr/>
                </p:nvSpPr>
                <p:spPr bwMode="auto">
                  <a:xfrm>
                    <a:off x="977" y="3701"/>
                    <a:ext cx="41" cy="12"/>
                  </a:xfrm>
                  <a:custGeom>
                    <a:avLst/>
                    <a:gdLst/>
                    <a:ahLst/>
                    <a:cxnLst>
                      <a:cxn ang="0">
                        <a:pos x="0" y="36"/>
                      </a:cxn>
                      <a:cxn ang="0">
                        <a:pos x="1" y="19"/>
                      </a:cxn>
                      <a:cxn ang="0">
                        <a:pos x="6" y="7"/>
                      </a:cxn>
                      <a:cxn ang="0">
                        <a:pos x="12" y="0"/>
                      </a:cxn>
                      <a:cxn ang="0">
                        <a:pos x="68" y="0"/>
                      </a:cxn>
                      <a:cxn ang="0">
                        <a:pos x="81" y="36"/>
                      </a:cxn>
                      <a:cxn ang="0">
                        <a:pos x="0" y="36"/>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687305" name="Group 201"/>
                <p:cNvGrpSpPr>
                  <a:grpSpLocks/>
                </p:cNvGrpSpPr>
                <p:nvPr/>
              </p:nvGrpSpPr>
              <p:grpSpPr bwMode="auto">
                <a:xfrm>
                  <a:off x="982" y="3703"/>
                  <a:ext cx="49" cy="23"/>
                  <a:chOff x="982" y="3703"/>
                  <a:chExt cx="49" cy="23"/>
                </a:xfrm>
              </p:grpSpPr>
              <p:sp>
                <p:nvSpPr>
                  <p:cNvPr id="687306" name="Freeform 202"/>
                  <p:cNvSpPr>
                    <a:spLocks/>
                  </p:cNvSpPr>
                  <p:nvPr/>
                </p:nvSpPr>
                <p:spPr bwMode="auto">
                  <a:xfrm>
                    <a:off x="982" y="3703"/>
                    <a:ext cx="13" cy="23"/>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687307" name="Freeform 203"/>
                  <p:cNvSpPr>
                    <a:spLocks/>
                  </p:cNvSpPr>
                  <p:nvPr/>
                </p:nvSpPr>
                <p:spPr bwMode="auto">
                  <a:xfrm>
                    <a:off x="987" y="3703"/>
                    <a:ext cx="37" cy="10"/>
                  </a:xfrm>
                  <a:custGeom>
                    <a:avLst/>
                    <a:gdLst/>
                    <a:ahLst/>
                    <a:cxnLst>
                      <a:cxn ang="0">
                        <a:pos x="1" y="0"/>
                      </a:cxn>
                      <a:cxn ang="0">
                        <a:pos x="50" y="0"/>
                      </a:cxn>
                      <a:cxn ang="0">
                        <a:pos x="51" y="3"/>
                      </a:cxn>
                      <a:cxn ang="0">
                        <a:pos x="56" y="12"/>
                      </a:cxn>
                      <a:cxn ang="0">
                        <a:pos x="73" y="30"/>
                      </a:cxn>
                      <a:cxn ang="0">
                        <a:pos x="18" y="30"/>
                      </a:cxn>
                      <a:cxn ang="0">
                        <a:pos x="9" y="21"/>
                      </a:cxn>
                      <a:cxn ang="0">
                        <a:pos x="0" y="7"/>
                      </a:cxn>
                      <a:cxn ang="0">
                        <a:pos x="1" y="0"/>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round/>
                    <a:headEnd/>
                    <a:tailEnd/>
                  </a:ln>
                </p:spPr>
                <p:txBody>
                  <a:bodyPr/>
                  <a:lstStyle/>
                  <a:p>
                    <a:endParaRPr lang="zh-CN" altLang="en-US"/>
                  </a:p>
                </p:txBody>
              </p:sp>
              <p:sp>
                <p:nvSpPr>
                  <p:cNvPr id="687308" name="Freeform 204"/>
                  <p:cNvSpPr>
                    <a:spLocks/>
                  </p:cNvSpPr>
                  <p:nvPr/>
                </p:nvSpPr>
                <p:spPr bwMode="auto">
                  <a:xfrm>
                    <a:off x="989" y="3714"/>
                    <a:ext cx="42" cy="12"/>
                  </a:xfrm>
                  <a:custGeom>
                    <a:avLst/>
                    <a:gdLst/>
                    <a:ahLst/>
                    <a:cxnLst>
                      <a:cxn ang="0">
                        <a:pos x="0" y="36"/>
                      </a:cxn>
                      <a:cxn ang="0">
                        <a:pos x="1" y="19"/>
                      </a:cxn>
                      <a:cxn ang="0">
                        <a:pos x="6" y="8"/>
                      </a:cxn>
                      <a:cxn ang="0">
                        <a:pos x="13" y="0"/>
                      </a:cxn>
                      <a:cxn ang="0">
                        <a:pos x="68" y="0"/>
                      </a:cxn>
                      <a:cxn ang="0">
                        <a:pos x="83" y="36"/>
                      </a:cxn>
                      <a:cxn ang="0">
                        <a:pos x="0" y="36"/>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309" name="Group 205"/>
                <p:cNvGrpSpPr>
                  <a:grpSpLocks/>
                </p:cNvGrpSpPr>
                <p:nvPr/>
              </p:nvGrpSpPr>
              <p:grpSpPr bwMode="auto">
                <a:xfrm>
                  <a:off x="995" y="3716"/>
                  <a:ext cx="48" cy="23"/>
                  <a:chOff x="995" y="3716"/>
                  <a:chExt cx="48" cy="23"/>
                </a:xfrm>
              </p:grpSpPr>
              <p:sp>
                <p:nvSpPr>
                  <p:cNvPr id="687310" name="Freeform 206"/>
                  <p:cNvSpPr>
                    <a:spLocks/>
                  </p:cNvSpPr>
                  <p:nvPr/>
                </p:nvSpPr>
                <p:spPr bwMode="auto">
                  <a:xfrm>
                    <a:off x="995" y="3716"/>
                    <a:ext cx="11" cy="23"/>
                  </a:xfrm>
                  <a:custGeom>
                    <a:avLst/>
                    <a:gdLst/>
                    <a:ahLst/>
                    <a:cxnLst>
                      <a:cxn ang="0">
                        <a:pos x="15" y="68"/>
                      </a:cxn>
                      <a:cxn ang="0">
                        <a:pos x="0" y="27"/>
                      </a:cxn>
                      <a:cxn ang="0">
                        <a:pos x="10" y="0"/>
                      </a:cxn>
                      <a:cxn ang="0">
                        <a:pos x="24" y="30"/>
                      </a:cxn>
                      <a:cxn ang="0">
                        <a:pos x="15" y="68"/>
                      </a:cxn>
                    </a:cxnLst>
                    <a:rect l="0" t="0" r="r" b="b"/>
                    <a:pathLst>
                      <a:path w="24" h="68">
                        <a:moveTo>
                          <a:pt x="15" y="68"/>
                        </a:moveTo>
                        <a:lnTo>
                          <a:pt x="0" y="27"/>
                        </a:lnTo>
                        <a:lnTo>
                          <a:pt x="10"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687311" name="Freeform 207"/>
                  <p:cNvSpPr>
                    <a:spLocks/>
                  </p:cNvSpPr>
                  <p:nvPr/>
                </p:nvSpPr>
                <p:spPr bwMode="auto">
                  <a:xfrm>
                    <a:off x="999" y="3717"/>
                    <a:ext cx="38" cy="9"/>
                  </a:xfrm>
                  <a:custGeom>
                    <a:avLst/>
                    <a:gdLst/>
                    <a:ahLst/>
                    <a:cxnLst>
                      <a:cxn ang="0">
                        <a:pos x="1" y="0"/>
                      </a:cxn>
                      <a:cxn ang="0">
                        <a:pos x="49" y="0"/>
                      </a:cxn>
                      <a:cxn ang="0">
                        <a:pos x="52" y="3"/>
                      </a:cxn>
                      <a:cxn ang="0">
                        <a:pos x="56" y="11"/>
                      </a:cxn>
                      <a:cxn ang="0">
                        <a:pos x="74" y="29"/>
                      </a:cxn>
                      <a:cxn ang="0">
                        <a:pos x="18" y="29"/>
                      </a:cxn>
                      <a:cxn ang="0">
                        <a:pos x="9" y="20"/>
                      </a:cxn>
                      <a:cxn ang="0">
                        <a:pos x="0" y="6"/>
                      </a:cxn>
                      <a:cxn ang="0">
                        <a:pos x="1" y="0"/>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7312" name="Freeform 208"/>
                  <p:cNvSpPr>
                    <a:spLocks/>
                  </p:cNvSpPr>
                  <p:nvPr/>
                </p:nvSpPr>
                <p:spPr bwMode="auto">
                  <a:xfrm>
                    <a:off x="1003" y="3727"/>
                    <a:ext cx="40" cy="12"/>
                  </a:xfrm>
                  <a:custGeom>
                    <a:avLst/>
                    <a:gdLst/>
                    <a:ahLst/>
                    <a:cxnLst>
                      <a:cxn ang="0">
                        <a:pos x="0" y="36"/>
                      </a:cxn>
                      <a:cxn ang="0">
                        <a:pos x="1" y="19"/>
                      </a:cxn>
                      <a:cxn ang="0">
                        <a:pos x="5" y="7"/>
                      </a:cxn>
                      <a:cxn ang="0">
                        <a:pos x="11" y="0"/>
                      </a:cxn>
                      <a:cxn ang="0">
                        <a:pos x="68" y="0"/>
                      </a:cxn>
                      <a:cxn ang="0">
                        <a:pos x="82" y="36"/>
                      </a:cxn>
                      <a:cxn ang="0">
                        <a:pos x="0" y="36"/>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687313" name="Group 209"/>
              <p:cNvGrpSpPr>
                <a:grpSpLocks/>
              </p:cNvGrpSpPr>
              <p:nvPr/>
            </p:nvGrpSpPr>
            <p:grpSpPr bwMode="auto">
              <a:xfrm>
                <a:off x="1005" y="3727"/>
                <a:ext cx="49" cy="23"/>
                <a:chOff x="1005" y="3727"/>
                <a:chExt cx="49" cy="23"/>
              </a:xfrm>
            </p:grpSpPr>
            <p:sp>
              <p:nvSpPr>
                <p:cNvPr id="687314" name="Freeform 210"/>
                <p:cNvSpPr>
                  <a:spLocks/>
                </p:cNvSpPr>
                <p:nvPr/>
              </p:nvSpPr>
              <p:spPr bwMode="auto">
                <a:xfrm>
                  <a:off x="1005" y="3727"/>
                  <a:ext cx="12" cy="23"/>
                </a:xfrm>
                <a:custGeom>
                  <a:avLst/>
                  <a:gdLst/>
                  <a:ahLst/>
                  <a:cxnLst>
                    <a:cxn ang="0">
                      <a:pos x="16" y="69"/>
                    </a:cxn>
                    <a:cxn ang="0">
                      <a:pos x="0" y="27"/>
                    </a:cxn>
                    <a:cxn ang="0">
                      <a:pos x="12" y="0"/>
                    </a:cxn>
                    <a:cxn ang="0">
                      <a:pos x="25" y="32"/>
                    </a:cxn>
                    <a:cxn ang="0">
                      <a:pos x="16" y="69"/>
                    </a:cxn>
                  </a:cxnLst>
                  <a:rect l="0" t="0" r="r" b="b"/>
                  <a:pathLst>
                    <a:path w="25" h="69">
                      <a:moveTo>
                        <a:pt x="16" y="69"/>
                      </a:moveTo>
                      <a:lnTo>
                        <a:pt x="0" y="27"/>
                      </a:lnTo>
                      <a:lnTo>
                        <a:pt x="12"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687315" name="Freeform 211"/>
                <p:cNvSpPr>
                  <a:spLocks/>
                </p:cNvSpPr>
                <p:nvPr/>
              </p:nvSpPr>
              <p:spPr bwMode="auto">
                <a:xfrm>
                  <a:off x="1010" y="3728"/>
                  <a:ext cx="37" cy="10"/>
                </a:xfrm>
                <a:custGeom>
                  <a:avLst/>
                  <a:gdLst/>
                  <a:ahLst/>
                  <a:cxnLst>
                    <a:cxn ang="0">
                      <a:pos x="2" y="0"/>
                    </a:cxn>
                    <a:cxn ang="0">
                      <a:pos x="48" y="0"/>
                    </a:cxn>
                    <a:cxn ang="0">
                      <a:pos x="51" y="4"/>
                    </a:cxn>
                    <a:cxn ang="0">
                      <a:pos x="56" y="13"/>
                    </a:cxn>
                    <a:cxn ang="0">
                      <a:pos x="73" y="31"/>
                    </a:cxn>
                    <a:cxn ang="0">
                      <a:pos x="18" y="31"/>
                    </a:cxn>
                    <a:cxn ang="0">
                      <a:pos x="9" y="22"/>
                    </a:cxn>
                    <a:cxn ang="0">
                      <a:pos x="0" y="7"/>
                    </a:cxn>
                    <a:cxn ang="0">
                      <a:pos x="2" y="0"/>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round/>
                  <a:headEnd/>
                  <a:tailEnd/>
                </a:ln>
              </p:spPr>
              <p:txBody>
                <a:bodyPr/>
                <a:lstStyle/>
                <a:p>
                  <a:endParaRPr lang="zh-CN" altLang="en-US"/>
                </a:p>
              </p:txBody>
            </p:sp>
            <p:sp>
              <p:nvSpPr>
                <p:cNvPr id="687316" name="Freeform 212"/>
                <p:cNvSpPr>
                  <a:spLocks/>
                </p:cNvSpPr>
                <p:nvPr/>
              </p:nvSpPr>
              <p:spPr bwMode="auto">
                <a:xfrm>
                  <a:off x="1013" y="3738"/>
                  <a:ext cx="41" cy="12"/>
                </a:xfrm>
                <a:custGeom>
                  <a:avLst/>
                  <a:gdLst/>
                  <a:ahLst/>
                  <a:cxnLst>
                    <a:cxn ang="0">
                      <a:pos x="0" y="36"/>
                    </a:cxn>
                    <a:cxn ang="0">
                      <a:pos x="1" y="20"/>
                    </a:cxn>
                    <a:cxn ang="0">
                      <a:pos x="7" y="7"/>
                    </a:cxn>
                    <a:cxn ang="0">
                      <a:pos x="11" y="0"/>
                    </a:cxn>
                    <a:cxn ang="0">
                      <a:pos x="67" y="0"/>
                    </a:cxn>
                    <a:cxn ang="0">
                      <a:pos x="83" y="36"/>
                    </a:cxn>
                    <a:cxn ang="0">
                      <a:pos x="0" y="36"/>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317" name="Group 213"/>
              <p:cNvGrpSpPr>
                <a:grpSpLocks/>
              </p:cNvGrpSpPr>
              <p:nvPr/>
            </p:nvGrpSpPr>
            <p:grpSpPr bwMode="auto">
              <a:xfrm>
                <a:off x="1018" y="3740"/>
                <a:ext cx="49" cy="22"/>
                <a:chOff x="1018" y="3740"/>
                <a:chExt cx="49" cy="22"/>
              </a:xfrm>
            </p:grpSpPr>
            <p:sp>
              <p:nvSpPr>
                <p:cNvPr id="687318" name="Freeform 214"/>
                <p:cNvSpPr>
                  <a:spLocks/>
                </p:cNvSpPr>
                <p:nvPr/>
              </p:nvSpPr>
              <p:spPr bwMode="auto">
                <a:xfrm>
                  <a:off x="1018" y="3740"/>
                  <a:ext cx="12"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7319" name="Freeform 215"/>
                <p:cNvSpPr>
                  <a:spLocks/>
                </p:cNvSpPr>
                <p:nvPr/>
              </p:nvSpPr>
              <p:spPr bwMode="auto">
                <a:xfrm>
                  <a:off x="1022" y="3740"/>
                  <a:ext cx="38" cy="10"/>
                </a:xfrm>
                <a:custGeom>
                  <a:avLst/>
                  <a:gdLst/>
                  <a:ahLst/>
                  <a:cxnLst>
                    <a:cxn ang="0">
                      <a:pos x="2" y="0"/>
                    </a:cxn>
                    <a:cxn ang="0">
                      <a:pos x="49" y="0"/>
                    </a:cxn>
                    <a:cxn ang="0">
                      <a:pos x="51" y="4"/>
                    </a:cxn>
                    <a:cxn ang="0">
                      <a:pos x="57" y="13"/>
                    </a:cxn>
                    <a:cxn ang="0">
                      <a:pos x="74" y="31"/>
                    </a:cxn>
                    <a:cxn ang="0">
                      <a:pos x="18" y="31"/>
                    </a:cxn>
                    <a:cxn ang="0">
                      <a:pos x="10" y="22"/>
                    </a:cxn>
                    <a:cxn ang="0">
                      <a:pos x="0" y="7"/>
                    </a:cxn>
                    <a:cxn ang="0">
                      <a:pos x="2" y="0"/>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687320" name="Freeform 216"/>
                <p:cNvSpPr>
                  <a:spLocks/>
                </p:cNvSpPr>
                <p:nvPr/>
              </p:nvSpPr>
              <p:spPr bwMode="auto">
                <a:xfrm>
                  <a:off x="1026" y="3750"/>
                  <a:ext cx="41" cy="12"/>
                </a:xfrm>
                <a:custGeom>
                  <a:avLst/>
                  <a:gdLst/>
                  <a:ahLst/>
                  <a:cxnLst>
                    <a:cxn ang="0">
                      <a:pos x="0" y="36"/>
                    </a:cxn>
                    <a:cxn ang="0">
                      <a:pos x="2" y="21"/>
                    </a:cxn>
                    <a:cxn ang="0">
                      <a:pos x="6" y="8"/>
                    </a:cxn>
                    <a:cxn ang="0">
                      <a:pos x="11" y="0"/>
                    </a:cxn>
                    <a:cxn ang="0">
                      <a:pos x="67" y="0"/>
                    </a:cxn>
                    <a:cxn ang="0">
                      <a:pos x="82" y="36"/>
                    </a:cxn>
                    <a:cxn ang="0">
                      <a:pos x="0" y="36"/>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321" name="Group 217"/>
              <p:cNvGrpSpPr>
                <a:grpSpLocks/>
              </p:cNvGrpSpPr>
              <p:nvPr/>
            </p:nvGrpSpPr>
            <p:grpSpPr bwMode="auto">
              <a:xfrm>
                <a:off x="1030" y="3753"/>
                <a:ext cx="49" cy="23"/>
                <a:chOff x="1030" y="3753"/>
                <a:chExt cx="49" cy="23"/>
              </a:xfrm>
            </p:grpSpPr>
            <p:sp>
              <p:nvSpPr>
                <p:cNvPr id="687322" name="Freeform 218"/>
                <p:cNvSpPr>
                  <a:spLocks/>
                </p:cNvSpPr>
                <p:nvPr/>
              </p:nvSpPr>
              <p:spPr bwMode="auto">
                <a:xfrm>
                  <a:off x="1030" y="3753"/>
                  <a:ext cx="13" cy="23"/>
                </a:xfrm>
                <a:custGeom>
                  <a:avLst/>
                  <a:gdLst/>
                  <a:ahLst/>
                  <a:cxnLst>
                    <a:cxn ang="0">
                      <a:pos x="16" y="68"/>
                    </a:cxn>
                    <a:cxn ang="0">
                      <a:pos x="0" y="27"/>
                    </a:cxn>
                    <a:cxn ang="0">
                      <a:pos x="11" y="0"/>
                    </a:cxn>
                    <a:cxn ang="0">
                      <a:pos x="25" y="32"/>
                    </a:cxn>
                    <a:cxn ang="0">
                      <a:pos x="16" y="68"/>
                    </a:cxn>
                  </a:cxnLst>
                  <a:rect l="0" t="0" r="r" b="b"/>
                  <a:pathLst>
                    <a:path w="25" h="68">
                      <a:moveTo>
                        <a:pt x="16" y="68"/>
                      </a:moveTo>
                      <a:lnTo>
                        <a:pt x="0" y="27"/>
                      </a:lnTo>
                      <a:lnTo>
                        <a:pt x="11" y="0"/>
                      </a:lnTo>
                      <a:lnTo>
                        <a:pt x="25" y="32"/>
                      </a:lnTo>
                      <a:lnTo>
                        <a:pt x="16" y="68"/>
                      </a:lnTo>
                      <a:close/>
                    </a:path>
                  </a:pathLst>
                </a:custGeom>
                <a:solidFill>
                  <a:srgbClr val="A0A0A0"/>
                </a:solidFill>
                <a:ln w="9525">
                  <a:noFill/>
                  <a:round/>
                  <a:headEnd/>
                  <a:tailEnd/>
                </a:ln>
              </p:spPr>
              <p:txBody>
                <a:bodyPr/>
                <a:lstStyle/>
                <a:p>
                  <a:endParaRPr lang="zh-CN" altLang="en-US"/>
                </a:p>
              </p:txBody>
            </p:sp>
            <p:sp>
              <p:nvSpPr>
                <p:cNvPr id="687323" name="Freeform 219"/>
                <p:cNvSpPr>
                  <a:spLocks/>
                </p:cNvSpPr>
                <p:nvPr/>
              </p:nvSpPr>
              <p:spPr bwMode="auto">
                <a:xfrm>
                  <a:off x="1035" y="3753"/>
                  <a:ext cx="37" cy="11"/>
                </a:xfrm>
                <a:custGeom>
                  <a:avLst/>
                  <a:gdLst/>
                  <a:ahLst/>
                  <a:cxnLst>
                    <a:cxn ang="0">
                      <a:pos x="2" y="0"/>
                    </a:cxn>
                    <a:cxn ang="0">
                      <a:pos x="51" y="0"/>
                    </a:cxn>
                    <a:cxn ang="0">
                      <a:pos x="52" y="4"/>
                    </a:cxn>
                    <a:cxn ang="0">
                      <a:pos x="56" y="13"/>
                    </a:cxn>
                    <a:cxn ang="0">
                      <a:pos x="74" y="31"/>
                    </a:cxn>
                    <a:cxn ang="0">
                      <a:pos x="18" y="31"/>
                    </a:cxn>
                    <a:cxn ang="0">
                      <a:pos x="10" y="22"/>
                    </a:cxn>
                    <a:cxn ang="0">
                      <a:pos x="0" y="7"/>
                    </a:cxn>
                    <a:cxn ang="0">
                      <a:pos x="2" y="0"/>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687324" name="Freeform 220"/>
                <p:cNvSpPr>
                  <a:spLocks/>
                </p:cNvSpPr>
                <p:nvPr/>
              </p:nvSpPr>
              <p:spPr bwMode="auto">
                <a:xfrm>
                  <a:off x="1039" y="3764"/>
                  <a:ext cx="40" cy="12"/>
                </a:xfrm>
                <a:custGeom>
                  <a:avLst/>
                  <a:gdLst/>
                  <a:ahLst/>
                  <a:cxnLst>
                    <a:cxn ang="0">
                      <a:pos x="0" y="35"/>
                    </a:cxn>
                    <a:cxn ang="0">
                      <a:pos x="2" y="19"/>
                    </a:cxn>
                    <a:cxn ang="0">
                      <a:pos x="7" y="7"/>
                    </a:cxn>
                    <a:cxn ang="0">
                      <a:pos x="11" y="0"/>
                    </a:cxn>
                    <a:cxn ang="0">
                      <a:pos x="67" y="0"/>
                    </a:cxn>
                    <a:cxn ang="0">
                      <a:pos x="82" y="35"/>
                    </a:cxn>
                    <a:cxn ang="0">
                      <a:pos x="0" y="35"/>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sp>
            <p:nvSpPr>
              <p:cNvPr id="687325" name="Freeform 221"/>
              <p:cNvSpPr>
                <a:spLocks/>
              </p:cNvSpPr>
              <p:nvPr/>
            </p:nvSpPr>
            <p:spPr bwMode="auto">
              <a:xfrm>
                <a:off x="778" y="3535"/>
                <a:ext cx="12" cy="23"/>
              </a:xfrm>
              <a:custGeom>
                <a:avLst/>
                <a:gdLst/>
                <a:ahLst/>
                <a:cxnLst>
                  <a:cxn ang="0">
                    <a:pos x="13" y="68"/>
                  </a:cxn>
                  <a:cxn ang="0">
                    <a:pos x="0" y="27"/>
                  </a:cxn>
                  <a:cxn ang="0">
                    <a:pos x="9" y="0"/>
                  </a:cxn>
                  <a:cxn ang="0">
                    <a:pos x="24" y="31"/>
                  </a:cxn>
                  <a:cxn ang="0">
                    <a:pos x="13" y="68"/>
                  </a:cxn>
                </a:cxnLst>
                <a:rect l="0" t="0" r="r" b="b"/>
                <a:pathLst>
                  <a:path w="24" h="68">
                    <a:moveTo>
                      <a:pt x="13" y="68"/>
                    </a:moveTo>
                    <a:lnTo>
                      <a:pt x="0" y="27"/>
                    </a:lnTo>
                    <a:lnTo>
                      <a:pt x="9" y="0"/>
                    </a:lnTo>
                    <a:lnTo>
                      <a:pt x="24" y="31"/>
                    </a:lnTo>
                    <a:lnTo>
                      <a:pt x="13" y="68"/>
                    </a:lnTo>
                    <a:close/>
                  </a:path>
                </a:pathLst>
              </a:custGeom>
              <a:solidFill>
                <a:srgbClr val="606060"/>
              </a:solidFill>
              <a:ln w="9525">
                <a:noFill/>
                <a:round/>
                <a:headEnd/>
                <a:tailEnd/>
              </a:ln>
            </p:spPr>
            <p:txBody>
              <a:bodyPr/>
              <a:lstStyle/>
              <a:p>
                <a:endParaRPr lang="zh-CN" altLang="en-US"/>
              </a:p>
            </p:txBody>
          </p:sp>
          <p:sp>
            <p:nvSpPr>
              <p:cNvPr id="687326" name="Freeform 222"/>
              <p:cNvSpPr>
                <a:spLocks/>
              </p:cNvSpPr>
              <p:nvPr/>
            </p:nvSpPr>
            <p:spPr bwMode="auto">
              <a:xfrm>
                <a:off x="783" y="3535"/>
                <a:ext cx="36" cy="11"/>
              </a:xfrm>
              <a:custGeom>
                <a:avLst/>
                <a:gdLst/>
                <a:ahLst/>
                <a:cxnLst>
                  <a:cxn ang="0">
                    <a:pos x="1" y="0"/>
                  </a:cxn>
                  <a:cxn ang="0">
                    <a:pos x="50" y="0"/>
                  </a:cxn>
                  <a:cxn ang="0">
                    <a:pos x="51" y="4"/>
                  </a:cxn>
                  <a:cxn ang="0">
                    <a:pos x="57" y="13"/>
                  </a:cxn>
                  <a:cxn ang="0">
                    <a:pos x="72" y="31"/>
                  </a:cxn>
                  <a:cxn ang="0">
                    <a:pos x="18" y="31"/>
                  </a:cxn>
                  <a:cxn ang="0">
                    <a:pos x="9" y="22"/>
                  </a:cxn>
                  <a:cxn ang="0">
                    <a:pos x="0" y="7"/>
                  </a:cxn>
                  <a:cxn ang="0">
                    <a:pos x="1" y="0"/>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round/>
                <a:headEnd/>
                <a:tailEnd/>
              </a:ln>
            </p:spPr>
            <p:txBody>
              <a:bodyPr/>
              <a:lstStyle/>
              <a:p>
                <a:endParaRPr lang="zh-CN" altLang="en-US"/>
              </a:p>
            </p:txBody>
          </p:sp>
          <p:sp>
            <p:nvSpPr>
              <p:cNvPr id="687327" name="Freeform 223"/>
              <p:cNvSpPr>
                <a:spLocks/>
              </p:cNvSpPr>
              <p:nvPr/>
            </p:nvSpPr>
            <p:spPr bwMode="auto">
              <a:xfrm>
                <a:off x="786" y="3546"/>
                <a:ext cx="41" cy="12"/>
              </a:xfrm>
              <a:custGeom>
                <a:avLst/>
                <a:gdLst/>
                <a:ahLst/>
                <a:cxnLst>
                  <a:cxn ang="0">
                    <a:pos x="0" y="36"/>
                  </a:cxn>
                  <a:cxn ang="0">
                    <a:pos x="3" y="21"/>
                  </a:cxn>
                  <a:cxn ang="0">
                    <a:pos x="7" y="8"/>
                  </a:cxn>
                  <a:cxn ang="0">
                    <a:pos x="12" y="0"/>
                  </a:cxn>
                  <a:cxn ang="0">
                    <a:pos x="67" y="0"/>
                  </a:cxn>
                  <a:cxn ang="0">
                    <a:pos x="83" y="36"/>
                  </a:cxn>
                  <a:cxn ang="0">
                    <a:pos x="0" y="36"/>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nvGrpSpPr>
              <p:cNvPr id="687328" name="Group 224"/>
              <p:cNvGrpSpPr>
                <a:grpSpLocks/>
              </p:cNvGrpSpPr>
              <p:nvPr/>
            </p:nvGrpSpPr>
            <p:grpSpPr bwMode="auto">
              <a:xfrm>
                <a:off x="790" y="3547"/>
                <a:ext cx="49" cy="23"/>
                <a:chOff x="790" y="3547"/>
                <a:chExt cx="49" cy="23"/>
              </a:xfrm>
            </p:grpSpPr>
            <p:sp>
              <p:nvSpPr>
                <p:cNvPr id="687329" name="Freeform 225"/>
                <p:cNvSpPr>
                  <a:spLocks/>
                </p:cNvSpPr>
                <p:nvPr/>
              </p:nvSpPr>
              <p:spPr bwMode="auto">
                <a:xfrm>
                  <a:off x="790" y="3547"/>
                  <a:ext cx="12" cy="23"/>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7330" name="Freeform 226"/>
                <p:cNvSpPr>
                  <a:spLocks/>
                </p:cNvSpPr>
                <p:nvPr/>
              </p:nvSpPr>
              <p:spPr bwMode="auto">
                <a:xfrm>
                  <a:off x="795" y="3548"/>
                  <a:ext cx="37" cy="10"/>
                </a:xfrm>
                <a:custGeom>
                  <a:avLst/>
                  <a:gdLst/>
                  <a:ahLst/>
                  <a:cxnLst>
                    <a:cxn ang="0">
                      <a:pos x="1" y="0"/>
                    </a:cxn>
                    <a:cxn ang="0">
                      <a:pos x="48" y="0"/>
                    </a:cxn>
                    <a:cxn ang="0">
                      <a:pos x="50" y="2"/>
                    </a:cxn>
                    <a:cxn ang="0">
                      <a:pos x="56" y="11"/>
                    </a:cxn>
                    <a:cxn ang="0">
                      <a:pos x="73" y="29"/>
                    </a:cxn>
                    <a:cxn ang="0">
                      <a:pos x="18" y="29"/>
                    </a:cxn>
                    <a:cxn ang="0">
                      <a:pos x="9" y="20"/>
                    </a:cxn>
                    <a:cxn ang="0">
                      <a:pos x="0" y="6"/>
                    </a:cxn>
                    <a:cxn ang="0">
                      <a:pos x="1" y="0"/>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7331" name="Freeform 227"/>
                <p:cNvSpPr>
                  <a:spLocks/>
                </p:cNvSpPr>
                <p:nvPr/>
              </p:nvSpPr>
              <p:spPr bwMode="auto">
                <a:xfrm>
                  <a:off x="798" y="3558"/>
                  <a:ext cx="41" cy="12"/>
                </a:xfrm>
                <a:custGeom>
                  <a:avLst/>
                  <a:gdLst/>
                  <a:ahLst/>
                  <a:cxnLst>
                    <a:cxn ang="0">
                      <a:pos x="0" y="36"/>
                    </a:cxn>
                    <a:cxn ang="0">
                      <a:pos x="2" y="20"/>
                    </a:cxn>
                    <a:cxn ang="0">
                      <a:pos x="7" y="8"/>
                    </a:cxn>
                    <a:cxn ang="0">
                      <a:pos x="11" y="0"/>
                    </a:cxn>
                    <a:cxn ang="0">
                      <a:pos x="67" y="0"/>
                    </a:cxn>
                    <a:cxn ang="0">
                      <a:pos x="82" y="36"/>
                    </a:cxn>
                    <a:cxn ang="0">
                      <a:pos x="0" y="36"/>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332" name="Group 228"/>
              <p:cNvGrpSpPr>
                <a:grpSpLocks/>
              </p:cNvGrpSpPr>
              <p:nvPr/>
            </p:nvGrpSpPr>
            <p:grpSpPr bwMode="auto">
              <a:xfrm>
                <a:off x="803" y="3560"/>
                <a:ext cx="49" cy="22"/>
                <a:chOff x="803" y="3560"/>
                <a:chExt cx="49" cy="22"/>
              </a:xfrm>
            </p:grpSpPr>
            <p:sp>
              <p:nvSpPr>
                <p:cNvPr id="687333" name="Freeform 229"/>
                <p:cNvSpPr>
                  <a:spLocks/>
                </p:cNvSpPr>
                <p:nvPr/>
              </p:nvSpPr>
              <p:spPr bwMode="auto">
                <a:xfrm>
                  <a:off x="803" y="3560"/>
                  <a:ext cx="12" cy="22"/>
                </a:xfrm>
                <a:custGeom>
                  <a:avLst/>
                  <a:gdLst/>
                  <a:ahLst/>
                  <a:cxnLst>
                    <a:cxn ang="0">
                      <a:pos x="14" y="68"/>
                    </a:cxn>
                    <a:cxn ang="0">
                      <a:pos x="0" y="27"/>
                    </a:cxn>
                    <a:cxn ang="0">
                      <a:pos x="10" y="0"/>
                    </a:cxn>
                    <a:cxn ang="0">
                      <a:pos x="24" y="31"/>
                    </a:cxn>
                    <a:cxn ang="0">
                      <a:pos x="14" y="68"/>
                    </a:cxn>
                  </a:cxnLst>
                  <a:rect l="0" t="0" r="r" b="b"/>
                  <a:pathLst>
                    <a:path w="24" h="68">
                      <a:moveTo>
                        <a:pt x="14" y="68"/>
                      </a:moveTo>
                      <a:lnTo>
                        <a:pt x="0" y="27"/>
                      </a:lnTo>
                      <a:lnTo>
                        <a:pt x="10" y="0"/>
                      </a:lnTo>
                      <a:lnTo>
                        <a:pt x="24" y="31"/>
                      </a:lnTo>
                      <a:lnTo>
                        <a:pt x="14" y="68"/>
                      </a:lnTo>
                      <a:close/>
                    </a:path>
                  </a:pathLst>
                </a:custGeom>
                <a:solidFill>
                  <a:srgbClr val="A0A0A0"/>
                </a:solidFill>
                <a:ln w="9525">
                  <a:noFill/>
                  <a:round/>
                  <a:headEnd/>
                  <a:tailEnd/>
                </a:ln>
              </p:spPr>
              <p:txBody>
                <a:bodyPr/>
                <a:lstStyle/>
                <a:p>
                  <a:endParaRPr lang="zh-CN" altLang="en-US"/>
                </a:p>
              </p:txBody>
            </p:sp>
            <p:sp>
              <p:nvSpPr>
                <p:cNvPr id="687334" name="Freeform 230"/>
                <p:cNvSpPr>
                  <a:spLocks/>
                </p:cNvSpPr>
                <p:nvPr/>
              </p:nvSpPr>
              <p:spPr bwMode="auto">
                <a:xfrm>
                  <a:off x="808" y="3560"/>
                  <a:ext cx="36" cy="10"/>
                </a:xfrm>
                <a:custGeom>
                  <a:avLst/>
                  <a:gdLst/>
                  <a:ahLst/>
                  <a:cxnLst>
                    <a:cxn ang="0">
                      <a:pos x="1" y="0"/>
                    </a:cxn>
                    <a:cxn ang="0">
                      <a:pos x="49" y="0"/>
                    </a:cxn>
                    <a:cxn ang="0">
                      <a:pos x="50" y="2"/>
                    </a:cxn>
                    <a:cxn ang="0">
                      <a:pos x="57" y="11"/>
                    </a:cxn>
                    <a:cxn ang="0">
                      <a:pos x="72" y="29"/>
                    </a:cxn>
                    <a:cxn ang="0">
                      <a:pos x="18" y="29"/>
                    </a:cxn>
                    <a:cxn ang="0">
                      <a:pos x="9" y="20"/>
                    </a:cxn>
                    <a:cxn ang="0">
                      <a:pos x="0" y="5"/>
                    </a:cxn>
                    <a:cxn ang="0">
                      <a:pos x="1" y="0"/>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7335" name="Freeform 231"/>
                <p:cNvSpPr>
                  <a:spLocks/>
                </p:cNvSpPr>
                <p:nvPr/>
              </p:nvSpPr>
              <p:spPr bwMode="auto">
                <a:xfrm>
                  <a:off x="811" y="3571"/>
                  <a:ext cx="41" cy="11"/>
                </a:xfrm>
                <a:custGeom>
                  <a:avLst/>
                  <a:gdLst/>
                  <a:ahLst/>
                  <a:cxnLst>
                    <a:cxn ang="0">
                      <a:pos x="0" y="35"/>
                    </a:cxn>
                    <a:cxn ang="0">
                      <a:pos x="3" y="19"/>
                    </a:cxn>
                    <a:cxn ang="0">
                      <a:pos x="7" y="7"/>
                    </a:cxn>
                    <a:cxn ang="0">
                      <a:pos x="12" y="0"/>
                    </a:cxn>
                    <a:cxn ang="0">
                      <a:pos x="67" y="0"/>
                    </a:cxn>
                    <a:cxn ang="0">
                      <a:pos x="83" y="35"/>
                    </a:cxn>
                    <a:cxn ang="0">
                      <a:pos x="0" y="35"/>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687336" name="Group 232"/>
              <p:cNvGrpSpPr>
                <a:grpSpLocks/>
              </p:cNvGrpSpPr>
              <p:nvPr/>
            </p:nvGrpSpPr>
            <p:grpSpPr bwMode="auto">
              <a:xfrm>
                <a:off x="815" y="3572"/>
                <a:ext cx="50" cy="23"/>
                <a:chOff x="815" y="3572"/>
                <a:chExt cx="50" cy="23"/>
              </a:xfrm>
            </p:grpSpPr>
            <p:sp>
              <p:nvSpPr>
                <p:cNvPr id="687337" name="Freeform 233"/>
                <p:cNvSpPr>
                  <a:spLocks/>
                </p:cNvSpPr>
                <p:nvPr/>
              </p:nvSpPr>
              <p:spPr bwMode="auto">
                <a:xfrm>
                  <a:off x="815" y="3572"/>
                  <a:ext cx="13" cy="23"/>
                </a:xfrm>
                <a:custGeom>
                  <a:avLst/>
                  <a:gdLst/>
                  <a:ahLst/>
                  <a:cxnLst>
                    <a:cxn ang="0">
                      <a:pos x="16" y="68"/>
                    </a:cxn>
                    <a:cxn ang="0">
                      <a:pos x="0" y="25"/>
                    </a:cxn>
                    <a:cxn ang="0">
                      <a:pos x="10" y="0"/>
                    </a:cxn>
                    <a:cxn ang="0">
                      <a:pos x="25" y="30"/>
                    </a:cxn>
                    <a:cxn ang="0">
                      <a:pos x="16" y="68"/>
                    </a:cxn>
                  </a:cxnLst>
                  <a:rect l="0" t="0" r="r" b="b"/>
                  <a:pathLst>
                    <a:path w="25" h="68">
                      <a:moveTo>
                        <a:pt x="16" y="68"/>
                      </a:moveTo>
                      <a:lnTo>
                        <a:pt x="0" y="25"/>
                      </a:lnTo>
                      <a:lnTo>
                        <a:pt x="10"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687338" name="Freeform 234"/>
                <p:cNvSpPr>
                  <a:spLocks/>
                </p:cNvSpPr>
                <p:nvPr/>
              </p:nvSpPr>
              <p:spPr bwMode="auto">
                <a:xfrm>
                  <a:off x="820" y="3573"/>
                  <a:ext cx="37" cy="9"/>
                </a:xfrm>
                <a:custGeom>
                  <a:avLst/>
                  <a:gdLst/>
                  <a:ahLst/>
                  <a:cxnLst>
                    <a:cxn ang="0">
                      <a:pos x="1" y="0"/>
                    </a:cxn>
                    <a:cxn ang="0">
                      <a:pos x="50" y="0"/>
                    </a:cxn>
                    <a:cxn ang="0">
                      <a:pos x="52"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7339" name="Freeform 235"/>
                <p:cNvSpPr>
                  <a:spLocks/>
                </p:cNvSpPr>
                <p:nvPr/>
              </p:nvSpPr>
              <p:spPr bwMode="auto">
                <a:xfrm>
                  <a:off x="824" y="3583"/>
                  <a:ext cx="41" cy="12"/>
                </a:xfrm>
                <a:custGeom>
                  <a:avLst/>
                  <a:gdLst/>
                  <a:ahLst/>
                  <a:cxnLst>
                    <a:cxn ang="0">
                      <a:pos x="0" y="36"/>
                    </a:cxn>
                    <a:cxn ang="0">
                      <a:pos x="1" y="19"/>
                    </a:cxn>
                    <a:cxn ang="0">
                      <a:pos x="6" y="7"/>
                    </a:cxn>
                    <a:cxn ang="0">
                      <a:pos x="10" y="0"/>
                    </a:cxn>
                    <a:cxn ang="0">
                      <a:pos x="67" y="0"/>
                    </a:cxn>
                    <a:cxn ang="0">
                      <a:pos x="82" y="36"/>
                    </a:cxn>
                    <a:cxn ang="0">
                      <a:pos x="0" y="36"/>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340" name="Group 236"/>
              <p:cNvGrpSpPr>
                <a:grpSpLocks/>
              </p:cNvGrpSpPr>
              <p:nvPr/>
            </p:nvGrpSpPr>
            <p:grpSpPr bwMode="auto">
              <a:xfrm>
                <a:off x="828" y="3585"/>
                <a:ext cx="49" cy="23"/>
                <a:chOff x="828" y="3585"/>
                <a:chExt cx="49" cy="23"/>
              </a:xfrm>
            </p:grpSpPr>
            <p:sp>
              <p:nvSpPr>
                <p:cNvPr id="687341" name="Freeform 237"/>
                <p:cNvSpPr>
                  <a:spLocks/>
                </p:cNvSpPr>
                <p:nvPr/>
              </p:nvSpPr>
              <p:spPr bwMode="auto">
                <a:xfrm>
                  <a:off x="828" y="3585"/>
                  <a:ext cx="13" cy="23"/>
                </a:xfrm>
                <a:custGeom>
                  <a:avLst/>
                  <a:gdLst/>
                  <a:ahLst/>
                  <a:cxnLst>
                    <a:cxn ang="0">
                      <a:pos x="16" y="68"/>
                    </a:cxn>
                    <a:cxn ang="0">
                      <a:pos x="0" y="26"/>
                    </a:cxn>
                    <a:cxn ang="0">
                      <a:pos x="9" y="0"/>
                    </a:cxn>
                    <a:cxn ang="0">
                      <a:pos x="25" y="31"/>
                    </a:cxn>
                    <a:cxn ang="0">
                      <a:pos x="16" y="68"/>
                    </a:cxn>
                  </a:cxnLst>
                  <a:rect l="0" t="0" r="r" b="b"/>
                  <a:pathLst>
                    <a:path w="25" h="68">
                      <a:moveTo>
                        <a:pt x="16" y="68"/>
                      </a:moveTo>
                      <a:lnTo>
                        <a:pt x="0" y="26"/>
                      </a:lnTo>
                      <a:lnTo>
                        <a:pt x="9"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7342" name="Freeform 238"/>
                <p:cNvSpPr>
                  <a:spLocks/>
                </p:cNvSpPr>
                <p:nvPr/>
              </p:nvSpPr>
              <p:spPr bwMode="auto">
                <a:xfrm>
                  <a:off x="833" y="3586"/>
                  <a:ext cx="37" cy="10"/>
                </a:xfrm>
                <a:custGeom>
                  <a:avLst/>
                  <a:gdLst/>
                  <a:ahLst/>
                  <a:cxnLst>
                    <a:cxn ang="0">
                      <a:pos x="1" y="0"/>
                    </a:cxn>
                    <a:cxn ang="0">
                      <a:pos x="50" y="0"/>
                    </a:cxn>
                    <a:cxn ang="0">
                      <a:pos x="51" y="2"/>
                    </a:cxn>
                    <a:cxn ang="0">
                      <a:pos x="57" y="11"/>
                    </a:cxn>
                    <a:cxn ang="0">
                      <a:pos x="75" y="29"/>
                    </a:cxn>
                    <a:cxn ang="0">
                      <a:pos x="18" y="29"/>
                    </a:cxn>
                    <a:cxn ang="0">
                      <a:pos x="11" y="20"/>
                    </a:cxn>
                    <a:cxn ang="0">
                      <a:pos x="0" y="5"/>
                    </a:cxn>
                    <a:cxn ang="0">
                      <a:pos x="1" y="0"/>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7343" name="Freeform 239"/>
                <p:cNvSpPr>
                  <a:spLocks/>
                </p:cNvSpPr>
                <p:nvPr/>
              </p:nvSpPr>
              <p:spPr bwMode="auto">
                <a:xfrm>
                  <a:off x="837" y="3596"/>
                  <a:ext cx="40" cy="12"/>
                </a:xfrm>
                <a:custGeom>
                  <a:avLst/>
                  <a:gdLst/>
                  <a:ahLst/>
                  <a:cxnLst>
                    <a:cxn ang="0">
                      <a:pos x="0" y="36"/>
                    </a:cxn>
                    <a:cxn ang="0">
                      <a:pos x="1" y="20"/>
                    </a:cxn>
                    <a:cxn ang="0">
                      <a:pos x="5" y="8"/>
                    </a:cxn>
                    <a:cxn ang="0">
                      <a:pos x="10" y="0"/>
                    </a:cxn>
                    <a:cxn ang="0">
                      <a:pos x="67" y="0"/>
                    </a:cxn>
                    <a:cxn ang="0">
                      <a:pos x="80" y="36"/>
                    </a:cxn>
                    <a:cxn ang="0">
                      <a:pos x="0" y="36"/>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round/>
                  <a:headEnd/>
                  <a:tailEnd/>
                </a:ln>
              </p:spPr>
              <p:txBody>
                <a:bodyPr/>
                <a:lstStyle/>
                <a:p>
                  <a:endParaRPr lang="zh-CN" altLang="en-US"/>
                </a:p>
              </p:txBody>
            </p:sp>
          </p:grpSp>
          <p:grpSp>
            <p:nvGrpSpPr>
              <p:cNvPr id="687344" name="Group 240"/>
              <p:cNvGrpSpPr>
                <a:grpSpLocks/>
              </p:cNvGrpSpPr>
              <p:nvPr/>
            </p:nvGrpSpPr>
            <p:grpSpPr bwMode="auto">
              <a:xfrm>
                <a:off x="840" y="3600"/>
                <a:ext cx="100" cy="73"/>
                <a:chOff x="840" y="3600"/>
                <a:chExt cx="100" cy="73"/>
              </a:xfrm>
            </p:grpSpPr>
            <p:grpSp>
              <p:nvGrpSpPr>
                <p:cNvPr id="687345" name="Group 241"/>
                <p:cNvGrpSpPr>
                  <a:grpSpLocks/>
                </p:cNvGrpSpPr>
                <p:nvPr/>
              </p:nvGrpSpPr>
              <p:grpSpPr bwMode="auto">
                <a:xfrm>
                  <a:off x="840" y="3600"/>
                  <a:ext cx="49" cy="23"/>
                  <a:chOff x="840" y="3600"/>
                  <a:chExt cx="49" cy="23"/>
                </a:xfrm>
              </p:grpSpPr>
              <p:sp>
                <p:nvSpPr>
                  <p:cNvPr id="687346" name="Freeform 242"/>
                  <p:cNvSpPr>
                    <a:spLocks/>
                  </p:cNvSpPr>
                  <p:nvPr/>
                </p:nvSpPr>
                <p:spPr bwMode="auto">
                  <a:xfrm>
                    <a:off x="840" y="3600"/>
                    <a:ext cx="13" cy="23"/>
                  </a:xfrm>
                  <a:custGeom>
                    <a:avLst/>
                    <a:gdLst/>
                    <a:ahLst/>
                    <a:cxnLst>
                      <a:cxn ang="0">
                        <a:pos x="15" y="70"/>
                      </a:cxn>
                      <a:cxn ang="0">
                        <a:pos x="0" y="27"/>
                      </a:cxn>
                      <a:cxn ang="0">
                        <a:pos x="10" y="0"/>
                      </a:cxn>
                      <a:cxn ang="0">
                        <a:pos x="25" y="31"/>
                      </a:cxn>
                      <a:cxn ang="0">
                        <a:pos x="15" y="70"/>
                      </a:cxn>
                    </a:cxnLst>
                    <a:rect l="0" t="0" r="r" b="b"/>
                    <a:pathLst>
                      <a:path w="25" h="70">
                        <a:moveTo>
                          <a:pt x="15" y="70"/>
                        </a:moveTo>
                        <a:lnTo>
                          <a:pt x="0" y="27"/>
                        </a:lnTo>
                        <a:lnTo>
                          <a:pt x="10" y="0"/>
                        </a:lnTo>
                        <a:lnTo>
                          <a:pt x="25" y="31"/>
                        </a:lnTo>
                        <a:lnTo>
                          <a:pt x="15" y="70"/>
                        </a:lnTo>
                        <a:close/>
                      </a:path>
                    </a:pathLst>
                  </a:custGeom>
                  <a:solidFill>
                    <a:srgbClr val="A0A0A0"/>
                  </a:solidFill>
                  <a:ln w="9525">
                    <a:noFill/>
                    <a:round/>
                    <a:headEnd/>
                    <a:tailEnd/>
                  </a:ln>
                </p:spPr>
                <p:txBody>
                  <a:bodyPr/>
                  <a:lstStyle/>
                  <a:p>
                    <a:endParaRPr lang="zh-CN" altLang="en-US"/>
                  </a:p>
                </p:txBody>
              </p:sp>
              <p:sp>
                <p:nvSpPr>
                  <p:cNvPr id="687347" name="Freeform 243"/>
                  <p:cNvSpPr>
                    <a:spLocks/>
                  </p:cNvSpPr>
                  <p:nvPr/>
                </p:nvSpPr>
                <p:spPr bwMode="auto">
                  <a:xfrm>
                    <a:off x="845" y="3600"/>
                    <a:ext cx="37" cy="11"/>
                  </a:xfrm>
                  <a:custGeom>
                    <a:avLst/>
                    <a:gdLst/>
                    <a:ahLst/>
                    <a:cxnLst>
                      <a:cxn ang="0">
                        <a:pos x="1" y="0"/>
                      </a:cxn>
                      <a:cxn ang="0">
                        <a:pos x="50" y="0"/>
                      </a:cxn>
                      <a:cxn ang="0">
                        <a:pos x="52" y="4"/>
                      </a:cxn>
                      <a:cxn ang="0">
                        <a:pos x="56" y="13"/>
                      </a:cxn>
                      <a:cxn ang="0">
                        <a:pos x="75" y="31"/>
                      </a:cxn>
                      <a:cxn ang="0">
                        <a:pos x="18" y="31"/>
                      </a:cxn>
                      <a:cxn ang="0">
                        <a:pos x="9" y="22"/>
                      </a:cxn>
                      <a:cxn ang="0">
                        <a:pos x="0" y="7"/>
                      </a:cxn>
                      <a:cxn ang="0">
                        <a:pos x="1" y="0"/>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7348" name="Freeform 244"/>
                  <p:cNvSpPr>
                    <a:spLocks/>
                  </p:cNvSpPr>
                  <p:nvPr/>
                </p:nvSpPr>
                <p:spPr bwMode="auto">
                  <a:xfrm>
                    <a:off x="848" y="3611"/>
                    <a:ext cx="41" cy="12"/>
                  </a:xfrm>
                  <a:custGeom>
                    <a:avLst/>
                    <a:gdLst/>
                    <a:ahLst/>
                    <a:cxnLst>
                      <a:cxn ang="0">
                        <a:pos x="0" y="38"/>
                      </a:cxn>
                      <a:cxn ang="0">
                        <a:pos x="2" y="22"/>
                      </a:cxn>
                      <a:cxn ang="0">
                        <a:pos x="8" y="8"/>
                      </a:cxn>
                      <a:cxn ang="0">
                        <a:pos x="12" y="0"/>
                      </a:cxn>
                      <a:cxn ang="0">
                        <a:pos x="69" y="0"/>
                      </a:cxn>
                      <a:cxn ang="0">
                        <a:pos x="82" y="38"/>
                      </a:cxn>
                      <a:cxn ang="0">
                        <a:pos x="0" y="38"/>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687349" name="Group 245"/>
                <p:cNvGrpSpPr>
                  <a:grpSpLocks/>
                </p:cNvGrpSpPr>
                <p:nvPr/>
              </p:nvGrpSpPr>
              <p:grpSpPr bwMode="auto">
                <a:xfrm>
                  <a:off x="853" y="3612"/>
                  <a:ext cx="48" cy="23"/>
                  <a:chOff x="853" y="3612"/>
                  <a:chExt cx="48" cy="23"/>
                </a:xfrm>
              </p:grpSpPr>
              <p:sp>
                <p:nvSpPr>
                  <p:cNvPr id="687350" name="Freeform 246"/>
                  <p:cNvSpPr>
                    <a:spLocks/>
                  </p:cNvSpPr>
                  <p:nvPr/>
                </p:nvSpPr>
                <p:spPr bwMode="auto">
                  <a:xfrm>
                    <a:off x="853" y="3612"/>
                    <a:ext cx="12" cy="23"/>
                  </a:xfrm>
                  <a:custGeom>
                    <a:avLst/>
                    <a:gdLst/>
                    <a:ahLst/>
                    <a:cxnLst>
                      <a:cxn ang="0">
                        <a:pos x="14" y="69"/>
                      </a:cxn>
                      <a:cxn ang="0">
                        <a:pos x="0" y="28"/>
                      </a:cxn>
                      <a:cxn ang="0">
                        <a:pos x="10" y="0"/>
                      </a:cxn>
                      <a:cxn ang="0">
                        <a:pos x="25" y="32"/>
                      </a:cxn>
                      <a:cxn ang="0">
                        <a:pos x="14" y="69"/>
                      </a:cxn>
                    </a:cxnLst>
                    <a:rect l="0" t="0" r="r" b="b"/>
                    <a:pathLst>
                      <a:path w="25" h="69">
                        <a:moveTo>
                          <a:pt x="14" y="69"/>
                        </a:moveTo>
                        <a:lnTo>
                          <a:pt x="0" y="28"/>
                        </a:lnTo>
                        <a:lnTo>
                          <a:pt x="10"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687351" name="Freeform 247"/>
                  <p:cNvSpPr>
                    <a:spLocks/>
                  </p:cNvSpPr>
                  <p:nvPr/>
                </p:nvSpPr>
                <p:spPr bwMode="auto">
                  <a:xfrm>
                    <a:off x="857" y="3613"/>
                    <a:ext cx="37" cy="10"/>
                  </a:xfrm>
                  <a:custGeom>
                    <a:avLst/>
                    <a:gdLst/>
                    <a:ahLst/>
                    <a:cxnLst>
                      <a:cxn ang="0">
                        <a:pos x="1" y="0"/>
                      </a:cxn>
                      <a:cxn ang="0">
                        <a:pos x="50" y="0"/>
                      </a:cxn>
                      <a:cxn ang="0">
                        <a:pos x="51" y="3"/>
                      </a:cxn>
                      <a:cxn ang="0">
                        <a:pos x="56" y="15"/>
                      </a:cxn>
                      <a:cxn ang="0">
                        <a:pos x="73" y="32"/>
                      </a:cxn>
                      <a:cxn ang="0">
                        <a:pos x="18" y="32"/>
                      </a:cxn>
                      <a:cxn ang="0">
                        <a:pos x="9" y="22"/>
                      </a:cxn>
                      <a:cxn ang="0">
                        <a:pos x="0" y="7"/>
                      </a:cxn>
                      <a:cxn ang="0">
                        <a:pos x="1" y="0"/>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7352" name="Freeform 248"/>
                  <p:cNvSpPr>
                    <a:spLocks/>
                  </p:cNvSpPr>
                  <p:nvPr/>
                </p:nvSpPr>
                <p:spPr bwMode="auto">
                  <a:xfrm>
                    <a:off x="860" y="3623"/>
                    <a:ext cx="41" cy="12"/>
                  </a:xfrm>
                  <a:custGeom>
                    <a:avLst/>
                    <a:gdLst/>
                    <a:ahLst/>
                    <a:cxnLst>
                      <a:cxn ang="0">
                        <a:pos x="0" y="36"/>
                      </a:cxn>
                      <a:cxn ang="0">
                        <a:pos x="1" y="21"/>
                      </a:cxn>
                      <a:cxn ang="0">
                        <a:pos x="6" y="8"/>
                      </a:cxn>
                      <a:cxn ang="0">
                        <a:pos x="13" y="0"/>
                      </a:cxn>
                      <a:cxn ang="0">
                        <a:pos x="68" y="0"/>
                      </a:cxn>
                      <a:cxn ang="0">
                        <a:pos x="83" y="36"/>
                      </a:cxn>
                      <a:cxn ang="0">
                        <a:pos x="0" y="36"/>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353" name="Group 249"/>
                <p:cNvGrpSpPr>
                  <a:grpSpLocks/>
                </p:cNvGrpSpPr>
                <p:nvPr/>
              </p:nvGrpSpPr>
              <p:grpSpPr bwMode="auto">
                <a:xfrm>
                  <a:off x="865" y="3625"/>
                  <a:ext cx="49" cy="23"/>
                  <a:chOff x="865" y="3625"/>
                  <a:chExt cx="49" cy="23"/>
                </a:xfrm>
              </p:grpSpPr>
              <p:sp>
                <p:nvSpPr>
                  <p:cNvPr id="687354" name="Freeform 250"/>
                  <p:cNvSpPr>
                    <a:spLocks/>
                  </p:cNvSpPr>
                  <p:nvPr/>
                </p:nvSpPr>
                <p:spPr bwMode="auto">
                  <a:xfrm>
                    <a:off x="865" y="3625"/>
                    <a:ext cx="12" cy="23"/>
                  </a:xfrm>
                  <a:custGeom>
                    <a:avLst/>
                    <a:gdLst/>
                    <a:ahLst/>
                    <a:cxnLst>
                      <a:cxn ang="0">
                        <a:pos x="16" y="68"/>
                      </a:cxn>
                      <a:cxn ang="0">
                        <a:pos x="0" y="27"/>
                      </a:cxn>
                      <a:cxn ang="0">
                        <a:pos x="11" y="0"/>
                      </a:cxn>
                      <a:cxn ang="0">
                        <a:pos x="25" y="30"/>
                      </a:cxn>
                      <a:cxn ang="0">
                        <a:pos x="16" y="68"/>
                      </a:cxn>
                    </a:cxnLst>
                    <a:rect l="0" t="0" r="r" b="b"/>
                    <a:pathLst>
                      <a:path w="25" h="68">
                        <a:moveTo>
                          <a:pt x="16" y="68"/>
                        </a:moveTo>
                        <a:lnTo>
                          <a:pt x="0" y="27"/>
                        </a:lnTo>
                        <a:lnTo>
                          <a:pt x="11"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687355" name="Freeform 251"/>
                  <p:cNvSpPr>
                    <a:spLocks/>
                  </p:cNvSpPr>
                  <p:nvPr/>
                </p:nvSpPr>
                <p:spPr bwMode="auto">
                  <a:xfrm>
                    <a:off x="870" y="3626"/>
                    <a:ext cx="37" cy="9"/>
                  </a:xfrm>
                  <a:custGeom>
                    <a:avLst/>
                    <a:gdLst/>
                    <a:ahLst/>
                    <a:cxnLst>
                      <a:cxn ang="0">
                        <a:pos x="1" y="0"/>
                      </a:cxn>
                      <a:cxn ang="0">
                        <a:pos x="50" y="0"/>
                      </a:cxn>
                      <a:cxn ang="0">
                        <a:pos x="52" y="2"/>
                      </a:cxn>
                      <a:cxn ang="0">
                        <a:pos x="56" y="11"/>
                      </a:cxn>
                      <a:cxn ang="0">
                        <a:pos x="73" y="29"/>
                      </a:cxn>
                      <a:cxn ang="0">
                        <a:pos x="18" y="29"/>
                      </a:cxn>
                      <a:cxn ang="0">
                        <a:pos x="9" y="20"/>
                      </a:cxn>
                      <a:cxn ang="0">
                        <a:pos x="0" y="6"/>
                      </a:cxn>
                      <a:cxn ang="0">
                        <a:pos x="1" y="0"/>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7356" name="Freeform 252"/>
                  <p:cNvSpPr>
                    <a:spLocks/>
                  </p:cNvSpPr>
                  <p:nvPr/>
                </p:nvSpPr>
                <p:spPr bwMode="auto">
                  <a:xfrm>
                    <a:off x="873" y="3636"/>
                    <a:ext cx="41" cy="12"/>
                  </a:xfrm>
                  <a:custGeom>
                    <a:avLst/>
                    <a:gdLst/>
                    <a:ahLst/>
                    <a:cxnLst>
                      <a:cxn ang="0">
                        <a:pos x="0" y="36"/>
                      </a:cxn>
                      <a:cxn ang="0">
                        <a:pos x="1" y="19"/>
                      </a:cxn>
                      <a:cxn ang="0">
                        <a:pos x="7" y="7"/>
                      </a:cxn>
                      <a:cxn ang="0">
                        <a:pos x="11" y="0"/>
                      </a:cxn>
                      <a:cxn ang="0">
                        <a:pos x="67" y="0"/>
                      </a:cxn>
                      <a:cxn ang="0">
                        <a:pos x="82" y="36"/>
                      </a:cxn>
                      <a:cxn ang="0">
                        <a:pos x="0" y="36"/>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357" name="Group 253"/>
                <p:cNvGrpSpPr>
                  <a:grpSpLocks/>
                </p:cNvGrpSpPr>
                <p:nvPr/>
              </p:nvGrpSpPr>
              <p:grpSpPr bwMode="auto">
                <a:xfrm>
                  <a:off x="878" y="3638"/>
                  <a:ext cx="49" cy="22"/>
                  <a:chOff x="878" y="3638"/>
                  <a:chExt cx="49" cy="22"/>
                </a:xfrm>
              </p:grpSpPr>
              <p:sp>
                <p:nvSpPr>
                  <p:cNvPr id="687358" name="Freeform 254"/>
                  <p:cNvSpPr>
                    <a:spLocks/>
                  </p:cNvSpPr>
                  <p:nvPr/>
                </p:nvSpPr>
                <p:spPr bwMode="auto">
                  <a:xfrm>
                    <a:off x="878" y="3638"/>
                    <a:ext cx="12"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7359" name="Freeform 255"/>
                  <p:cNvSpPr>
                    <a:spLocks/>
                  </p:cNvSpPr>
                  <p:nvPr/>
                </p:nvSpPr>
                <p:spPr bwMode="auto">
                  <a:xfrm>
                    <a:off x="883" y="3638"/>
                    <a:ext cx="36" cy="10"/>
                  </a:xfrm>
                  <a:custGeom>
                    <a:avLst/>
                    <a:gdLst/>
                    <a:ahLst/>
                    <a:cxnLst>
                      <a:cxn ang="0">
                        <a:pos x="1" y="0"/>
                      </a:cxn>
                      <a:cxn ang="0">
                        <a:pos x="49" y="0"/>
                      </a:cxn>
                      <a:cxn ang="0">
                        <a:pos x="51" y="3"/>
                      </a:cxn>
                      <a:cxn ang="0">
                        <a:pos x="56" y="12"/>
                      </a:cxn>
                      <a:cxn ang="0">
                        <a:pos x="72" y="30"/>
                      </a:cxn>
                      <a:cxn ang="0">
                        <a:pos x="18" y="30"/>
                      </a:cxn>
                      <a:cxn ang="0">
                        <a:pos x="9" y="21"/>
                      </a:cxn>
                      <a:cxn ang="0">
                        <a:pos x="0" y="5"/>
                      </a:cxn>
                      <a:cxn ang="0">
                        <a:pos x="1" y="0"/>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687360" name="Freeform 256"/>
                  <p:cNvSpPr>
                    <a:spLocks/>
                  </p:cNvSpPr>
                  <p:nvPr/>
                </p:nvSpPr>
                <p:spPr bwMode="auto">
                  <a:xfrm>
                    <a:off x="886" y="3648"/>
                    <a:ext cx="41" cy="12"/>
                  </a:xfrm>
                  <a:custGeom>
                    <a:avLst/>
                    <a:gdLst/>
                    <a:ahLst/>
                    <a:cxnLst>
                      <a:cxn ang="0">
                        <a:pos x="0" y="36"/>
                      </a:cxn>
                      <a:cxn ang="0">
                        <a:pos x="2" y="19"/>
                      </a:cxn>
                      <a:cxn ang="0">
                        <a:pos x="6" y="8"/>
                      </a:cxn>
                      <a:cxn ang="0">
                        <a:pos x="11" y="0"/>
                      </a:cxn>
                      <a:cxn ang="0">
                        <a:pos x="66" y="0"/>
                      </a:cxn>
                      <a:cxn ang="0">
                        <a:pos x="82" y="36"/>
                      </a:cxn>
                      <a:cxn ang="0">
                        <a:pos x="0" y="36"/>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361" name="Group 257"/>
                <p:cNvGrpSpPr>
                  <a:grpSpLocks/>
                </p:cNvGrpSpPr>
                <p:nvPr/>
              </p:nvGrpSpPr>
              <p:grpSpPr bwMode="auto">
                <a:xfrm>
                  <a:off x="890" y="3651"/>
                  <a:ext cx="50" cy="22"/>
                  <a:chOff x="890" y="3651"/>
                  <a:chExt cx="50" cy="22"/>
                </a:xfrm>
              </p:grpSpPr>
              <p:sp>
                <p:nvSpPr>
                  <p:cNvPr id="687362" name="Freeform 258"/>
                  <p:cNvSpPr>
                    <a:spLocks/>
                  </p:cNvSpPr>
                  <p:nvPr/>
                </p:nvSpPr>
                <p:spPr bwMode="auto">
                  <a:xfrm>
                    <a:off x="890" y="3651"/>
                    <a:ext cx="13" cy="22"/>
                  </a:xfrm>
                  <a:custGeom>
                    <a:avLst/>
                    <a:gdLst/>
                    <a:ahLst/>
                    <a:cxnLst>
                      <a:cxn ang="0">
                        <a:pos x="16" y="67"/>
                      </a:cxn>
                      <a:cxn ang="0">
                        <a:pos x="0" y="26"/>
                      </a:cxn>
                      <a:cxn ang="0">
                        <a:pos x="12" y="0"/>
                      </a:cxn>
                      <a:cxn ang="0">
                        <a:pos x="25" y="30"/>
                      </a:cxn>
                      <a:cxn ang="0">
                        <a:pos x="16" y="67"/>
                      </a:cxn>
                    </a:cxnLst>
                    <a:rect l="0" t="0" r="r" b="b"/>
                    <a:pathLst>
                      <a:path w="25" h="67">
                        <a:moveTo>
                          <a:pt x="16" y="67"/>
                        </a:moveTo>
                        <a:lnTo>
                          <a:pt x="0" y="26"/>
                        </a:lnTo>
                        <a:lnTo>
                          <a:pt x="12" y="0"/>
                        </a:lnTo>
                        <a:lnTo>
                          <a:pt x="25" y="30"/>
                        </a:lnTo>
                        <a:lnTo>
                          <a:pt x="16" y="67"/>
                        </a:lnTo>
                        <a:close/>
                      </a:path>
                    </a:pathLst>
                  </a:custGeom>
                  <a:solidFill>
                    <a:srgbClr val="A0A0A0"/>
                  </a:solidFill>
                  <a:ln w="9525">
                    <a:noFill/>
                    <a:round/>
                    <a:headEnd/>
                    <a:tailEnd/>
                  </a:ln>
                </p:spPr>
                <p:txBody>
                  <a:bodyPr/>
                  <a:lstStyle/>
                  <a:p>
                    <a:endParaRPr lang="zh-CN" altLang="en-US"/>
                  </a:p>
                </p:txBody>
              </p:sp>
              <p:sp>
                <p:nvSpPr>
                  <p:cNvPr id="687363" name="Freeform 259"/>
                  <p:cNvSpPr>
                    <a:spLocks/>
                  </p:cNvSpPr>
                  <p:nvPr/>
                </p:nvSpPr>
                <p:spPr bwMode="auto">
                  <a:xfrm>
                    <a:off x="895" y="3651"/>
                    <a:ext cx="37" cy="10"/>
                  </a:xfrm>
                  <a:custGeom>
                    <a:avLst/>
                    <a:gdLst/>
                    <a:ahLst/>
                    <a:cxnLst>
                      <a:cxn ang="0">
                        <a:pos x="2" y="0"/>
                      </a:cxn>
                      <a:cxn ang="0">
                        <a:pos x="48" y="0"/>
                      </a:cxn>
                      <a:cxn ang="0">
                        <a:pos x="51" y="2"/>
                      </a:cxn>
                      <a:cxn ang="0">
                        <a:pos x="56" y="11"/>
                      </a:cxn>
                      <a:cxn ang="0">
                        <a:pos x="73" y="29"/>
                      </a:cxn>
                      <a:cxn ang="0">
                        <a:pos x="18" y="29"/>
                      </a:cxn>
                      <a:cxn ang="0">
                        <a:pos x="9" y="20"/>
                      </a:cxn>
                      <a:cxn ang="0">
                        <a:pos x="0" y="5"/>
                      </a:cxn>
                      <a:cxn ang="0">
                        <a:pos x="2" y="0"/>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round/>
                    <a:headEnd/>
                    <a:tailEnd/>
                  </a:ln>
                </p:spPr>
                <p:txBody>
                  <a:bodyPr/>
                  <a:lstStyle/>
                  <a:p>
                    <a:endParaRPr lang="zh-CN" altLang="en-US"/>
                  </a:p>
                </p:txBody>
              </p:sp>
              <p:sp>
                <p:nvSpPr>
                  <p:cNvPr id="687364" name="Freeform 260"/>
                  <p:cNvSpPr>
                    <a:spLocks/>
                  </p:cNvSpPr>
                  <p:nvPr/>
                </p:nvSpPr>
                <p:spPr bwMode="auto">
                  <a:xfrm>
                    <a:off x="899" y="3662"/>
                    <a:ext cx="41" cy="11"/>
                  </a:xfrm>
                  <a:custGeom>
                    <a:avLst/>
                    <a:gdLst/>
                    <a:ahLst/>
                    <a:cxnLst>
                      <a:cxn ang="0">
                        <a:pos x="0" y="35"/>
                      </a:cxn>
                      <a:cxn ang="0">
                        <a:pos x="2" y="19"/>
                      </a:cxn>
                      <a:cxn ang="0">
                        <a:pos x="7" y="7"/>
                      </a:cxn>
                      <a:cxn ang="0">
                        <a:pos x="11" y="0"/>
                      </a:cxn>
                      <a:cxn ang="0">
                        <a:pos x="67" y="0"/>
                      </a:cxn>
                      <a:cxn ang="0">
                        <a:pos x="83" y="35"/>
                      </a:cxn>
                      <a:cxn ang="0">
                        <a:pos x="0" y="35"/>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grpSp>
            <p:nvGrpSpPr>
              <p:cNvPr id="687365" name="Group 261"/>
              <p:cNvGrpSpPr>
                <a:grpSpLocks/>
              </p:cNvGrpSpPr>
              <p:nvPr/>
            </p:nvGrpSpPr>
            <p:grpSpPr bwMode="auto">
              <a:xfrm>
                <a:off x="903" y="3665"/>
                <a:ext cx="99" cy="74"/>
                <a:chOff x="903" y="3665"/>
                <a:chExt cx="99" cy="74"/>
              </a:xfrm>
            </p:grpSpPr>
            <p:grpSp>
              <p:nvGrpSpPr>
                <p:cNvPr id="687366" name="Group 262"/>
                <p:cNvGrpSpPr>
                  <a:grpSpLocks/>
                </p:cNvGrpSpPr>
                <p:nvPr/>
              </p:nvGrpSpPr>
              <p:grpSpPr bwMode="auto">
                <a:xfrm>
                  <a:off x="903" y="3665"/>
                  <a:ext cx="49" cy="23"/>
                  <a:chOff x="903" y="3665"/>
                  <a:chExt cx="49" cy="23"/>
                </a:xfrm>
              </p:grpSpPr>
              <p:sp>
                <p:nvSpPr>
                  <p:cNvPr id="687367" name="Freeform 263"/>
                  <p:cNvSpPr>
                    <a:spLocks/>
                  </p:cNvSpPr>
                  <p:nvPr/>
                </p:nvSpPr>
                <p:spPr bwMode="auto">
                  <a:xfrm>
                    <a:off x="903" y="3665"/>
                    <a:ext cx="12" cy="23"/>
                  </a:xfrm>
                  <a:custGeom>
                    <a:avLst/>
                    <a:gdLst/>
                    <a:ahLst/>
                    <a:cxnLst>
                      <a:cxn ang="0">
                        <a:pos x="16" y="69"/>
                      </a:cxn>
                      <a:cxn ang="0">
                        <a:pos x="0" y="27"/>
                      </a:cxn>
                      <a:cxn ang="0">
                        <a:pos x="10" y="0"/>
                      </a:cxn>
                      <a:cxn ang="0">
                        <a:pos x="25" y="32"/>
                      </a:cxn>
                      <a:cxn ang="0">
                        <a:pos x="16" y="69"/>
                      </a:cxn>
                    </a:cxnLst>
                    <a:rect l="0" t="0" r="r" b="b"/>
                    <a:pathLst>
                      <a:path w="25" h="69">
                        <a:moveTo>
                          <a:pt x="16" y="69"/>
                        </a:moveTo>
                        <a:lnTo>
                          <a:pt x="0" y="27"/>
                        </a:lnTo>
                        <a:lnTo>
                          <a:pt x="10"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687368" name="Freeform 264"/>
                  <p:cNvSpPr>
                    <a:spLocks/>
                  </p:cNvSpPr>
                  <p:nvPr/>
                </p:nvSpPr>
                <p:spPr bwMode="auto">
                  <a:xfrm>
                    <a:off x="907" y="3666"/>
                    <a:ext cx="37" cy="10"/>
                  </a:xfrm>
                  <a:custGeom>
                    <a:avLst/>
                    <a:gdLst/>
                    <a:ahLst/>
                    <a:cxnLst>
                      <a:cxn ang="0">
                        <a:pos x="1" y="0"/>
                      </a:cxn>
                      <a:cxn ang="0">
                        <a:pos x="49" y="0"/>
                      </a:cxn>
                      <a:cxn ang="0">
                        <a:pos x="51" y="4"/>
                      </a:cxn>
                      <a:cxn ang="0">
                        <a:pos x="56" y="13"/>
                      </a:cxn>
                      <a:cxn ang="0">
                        <a:pos x="73" y="31"/>
                      </a:cxn>
                      <a:cxn ang="0">
                        <a:pos x="18" y="31"/>
                      </a:cxn>
                      <a:cxn ang="0">
                        <a:pos x="10" y="22"/>
                      </a:cxn>
                      <a:cxn ang="0">
                        <a:pos x="0" y="7"/>
                      </a:cxn>
                      <a:cxn ang="0">
                        <a:pos x="1" y="0"/>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7369" name="Freeform 265"/>
                  <p:cNvSpPr>
                    <a:spLocks/>
                  </p:cNvSpPr>
                  <p:nvPr/>
                </p:nvSpPr>
                <p:spPr bwMode="auto">
                  <a:xfrm>
                    <a:off x="911" y="3676"/>
                    <a:ext cx="41" cy="12"/>
                  </a:xfrm>
                  <a:custGeom>
                    <a:avLst/>
                    <a:gdLst/>
                    <a:ahLst/>
                    <a:cxnLst>
                      <a:cxn ang="0">
                        <a:pos x="0" y="36"/>
                      </a:cxn>
                      <a:cxn ang="0">
                        <a:pos x="2" y="20"/>
                      </a:cxn>
                      <a:cxn ang="0">
                        <a:pos x="6" y="7"/>
                      </a:cxn>
                      <a:cxn ang="0">
                        <a:pos x="11" y="0"/>
                      </a:cxn>
                      <a:cxn ang="0">
                        <a:pos x="66" y="0"/>
                      </a:cxn>
                      <a:cxn ang="0">
                        <a:pos x="82" y="36"/>
                      </a:cxn>
                      <a:cxn ang="0">
                        <a:pos x="0" y="36"/>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370" name="Group 266"/>
                <p:cNvGrpSpPr>
                  <a:grpSpLocks/>
                </p:cNvGrpSpPr>
                <p:nvPr/>
              </p:nvGrpSpPr>
              <p:grpSpPr bwMode="auto">
                <a:xfrm>
                  <a:off x="914" y="3678"/>
                  <a:ext cx="49" cy="23"/>
                  <a:chOff x="914" y="3678"/>
                  <a:chExt cx="49" cy="23"/>
                </a:xfrm>
              </p:grpSpPr>
              <p:sp>
                <p:nvSpPr>
                  <p:cNvPr id="687371" name="Freeform 267"/>
                  <p:cNvSpPr>
                    <a:spLocks/>
                  </p:cNvSpPr>
                  <p:nvPr/>
                </p:nvSpPr>
                <p:spPr bwMode="auto">
                  <a:xfrm>
                    <a:off x="914" y="3678"/>
                    <a:ext cx="13" cy="23"/>
                  </a:xfrm>
                  <a:custGeom>
                    <a:avLst/>
                    <a:gdLst/>
                    <a:ahLst/>
                    <a:cxnLst>
                      <a:cxn ang="0">
                        <a:pos x="14" y="70"/>
                      </a:cxn>
                      <a:cxn ang="0">
                        <a:pos x="0" y="27"/>
                      </a:cxn>
                      <a:cxn ang="0">
                        <a:pos x="9" y="0"/>
                      </a:cxn>
                      <a:cxn ang="0">
                        <a:pos x="25" y="31"/>
                      </a:cxn>
                      <a:cxn ang="0">
                        <a:pos x="14" y="70"/>
                      </a:cxn>
                    </a:cxnLst>
                    <a:rect l="0" t="0" r="r" b="b"/>
                    <a:pathLst>
                      <a:path w="25" h="70">
                        <a:moveTo>
                          <a:pt x="14" y="70"/>
                        </a:moveTo>
                        <a:lnTo>
                          <a:pt x="0" y="27"/>
                        </a:lnTo>
                        <a:lnTo>
                          <a:pt x="9" y="0"/>
                        </a:lnTo>
                        <a:lnTo>
                          <a:pt x="25" y="31"/>
                        </a:lnTo>
                        <a:lnTo>
                          <a:pt x="14" y="70"/>
                        </a:lnTo>
                        <a:close/>
                      </a:path>
                    </a:pathLst>
                  </a:custGeom>
                  <a:solidFill>
                    <a:srgbClr val="A0A0A0"/>
                  </a:solidFill>
                  <a:ln w="9525">
                    <a:noFill/>
                    <a:round/>
                    <a:headEnd/>
                    <a:tailEnd/>
                  </a:ln>
                </p:spPr>
                <p:txBody>
                  <a:bodyPr/>
                  <a:lstStyle/>
                  <a:p>
                    <a:endParaRPr lang="zh-CN" altLang="en-US"/>
                  </a:p>
                </p:txBody>
              </p:sp>
              <p:sp>
                <p:nvSpPr>
                  <p:cNvPr id="687372" name="Freeform 268"/>
                  <p:cNvSpPr>
                    <a:spLocks/>
                  </p:cNvSpPr>
                  <p:nvPr/>
                </p:nvSpPr>
                <p:spPr bwMode="auto">
                  <a:xfrm>
                    <a:off x="919" y="3678"/>
                    <a:ext cx="38" cy="10"/>
                  </a:xfrm>
                  <a:custGeom>
                    <a:avLst/>
                    <a:gdLst/>
                    <a:ahLst/>
                    <a:cxnLst>
                      <a:cxn ang="0">
                        <a:pos x="1" y="0"/>
                      </a:cxn>
                      <a:cxn ang="0">
                        <a:pos x="50" y="0"/>
                      </a:cxn>
                      <a:cxn ang="0">
                        <a:pos x="51" y="3"/>
                      </a:cxn>
                      <a:cxn ang="0">
                        <a:pos x="57" y="12"/>
                      </a:cxn>
                      <a:cxn ang="0">
                        <a:pos x="75" y="30"/>
                      </a:cxn>
                      <a:cxn ang="0">
                        <a:pos x="19" y="30"/>
                      </a:cxn>
                      <a:cxn ang="0">
                        <a:pos x="11" y="20"/>
                      </a:cxn>
                      <a:cxn ang="0">
                        <a:pos x="0" y="6"/>
                      </a:cxn>
                      <a:cxn ang="0">
                        <a:pos x="1" y="0"/>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7373" name="Freeform 269"/>
                  <p:cNvSpPr>
                    <a:spLocks/>
                  </p:cNvSpPr>
                  <p:nvPr/>
                </p:nvSpPr>
                <p:spPr bwMode="auto">
                  <a:xfrm>
                    <a:off x="922" y="3688"/>
                    <a:ext cx="41" cy="13"/>
                  </a:xfrm>
                  <a:custGeom>
                    <a:avLst/>
                    <a:gdLst/>
                    <a:ahLst/>
                    <a:cxnLst>
                      <a:cxn ang="0">
                        <a:pos x="0" y="38"/>
                      </a:cxn>
                      <a:cxn ang="0">
                        <a:pos x="2" y="21"/>
                      </a:cxn>
                      <a:cxn ang="0">
                        <a:pos x="8" y="8"/>
                      </a:cxn>
                      <a:cxn ang="0">
                        <a:pos x="12" y="0"/>
                      </a:cxn>
                      <a:cxn ang="0">
                        <a:pos x="68" y="0"/>
                      </a:cxn>
                      <a:cxn ang="0">
                        <a:pos x="81" y="38"/>
                      </a:cxn>
                      <a:cxn ang="0">
                        <a:pos x="0" y="38"/>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round/>
                    <a:headEnd/>
                    <a:tailEnd/>
                  </a:ln>
                </p:spPr>
                <p:txBody>
                  <a:bodyPr/>
                  <a:lstStyle/>
                  <a:p>
                    <a:endParaRPr lang="zh-CN" altLang="en-US"/>
                  </a:p>
                </p:txBody>
              </p:sp>
            </p:grpSp>
            <p:grpSp>
              <p:nvGrpSpPr>
                <p:cNvPr id="687374" name="Group 270"/>
                <p:cNvGrpSpPr>
                  <a:grpSpLocks/>
                </p:cNvGrpSpPr>
                <p:nvPr/>
              </p:nvGrpSpPr>
              <p:grpSpPr bwMode="auto">
                <a:xfrm>
                  <a:off x="928" y="3690"/>
                  <a:ext cx="48" cy="23"/>
                  <a:chOff x="928" y="3690"/>
                  <a:chExt cx="48" cy="23"/>
                </a:xfrm>
              </p:grpSpPr>
              <p:sp>
                <p:nvSpPr>
                  <p:cNvPr id="687375" name="Freeform 271"/>
                  <p:cNvSpPr>
                    <a:spLocks/>
                  </p:cNvSpPr>
                  <p:nvPr/>
                </p:nvSpPr>
                <p:spPr bwMode="auto">
                  <a:xfrm>
                    <a:off x="928" y="3690"/>
                    <a:ext cx="12" cy="23"/>
                  </a:xfrm>
                  <a:custGeom>
                    <a:avLst/>
                    <a:gdLst/>
                    <a:ahLst/>
                    <a:cxnLst>
                      <a:cxn ang="0">
                        <a:pos x="13" y="70"/>
                      </a:cxn>
                      <a:cxn ang="0">
                        <a:pos x="0" y="29"/>
                      </a:cxn>
                      <a:cxn ang="0">
                        <a:pos x="9" y="0"/>
                      </a:cxn>
                      <a:cxn ang="0">
                        <a:pos x="25" y="33"/>
                      </a:cxn>
                      <a:cxn ang="0">
                        <a:pos x="13" y="70"/>
                      </a:cxn>
                    </a:cxnLst>
                    <a:rect l="0" t="0" r="r" b="b"/>
                    <a:pathLst>
                      <a:path w="25" h="70">
                        <a:moveTo>
                          <a:pt x="13" y="70"/>
                        </a:moveTo>
                        <a:lnTo>
                          <a:pt x="0" y="29"/>
                        </a:lnTo>
                        <a:lnTo>
                          <a:pt x="9" y="0"/>
                        </a:lnTo>
                        <a:lnTo>
                          <a:pt x="25" y="33"/>
                        </a:lnTo>
                        <a:lnTo>
                          <a:pt x="13" y="70"/>
                        </a:lnTo>
                        <a:close/>
                      </a:path>
                    </a:pathLst>
                  </a:custGeom>
                  <a:solidFill>
                    <a:srgbClr val="A0A0A0"/>
                  </a:solidFill>
                  <a:ln w="9525">
                    <a:noFill/>
                    <a:round/>
                    <a:headEnd/>
                    <a:tailEnd/>
                  </a:ln>
                </p:spPr>
                <p:txBody>
                  <a:bodyPr/>
                  <a:lstStyle/>
                  <a:p>
                    <a:endParaRPr lang="zh-CN" altLang="en-US"/>
                  </a:p>
                </p:txBody>
              </p:sp>
              <p:sp>
                <p:nvSpPr>
                  <p:cNvPr id="687376" name="Freeform 272"/>
                  <p:cNvSpPr>
                    <a:spLocks/>
                  </p:cNvSpPr>
                  <p:nvPr/>
                </p:nvSpPr>
                <p:spPr bwMode="auto">
                  <a:xfrm>
                    <a:off x="932" y="3691"/>
                    <a:ext cx="38" cy="10"/>
                  </a:xfrm>
                  <a:custGeom>
                    <a:avLst/>
                    <a:gdLst/>
                    <a:ahLst/>
                    <a:cxnLst>
                      <a:cxn ang="0">
                        <a:pos x="2" y="0"/>
                      </a:cxn>
                      <a:cxn ang="0">
                        <a:pos x="50" y="0"/>
                      </a:cxn>
                      <a:cxn ang="0">
                        <a:pos x="52" y="2"/>
                      </a:cxn>
                      <a:cxn ang="0">
                        <a:pos x="57" y="11"/>
                      </a:cxn>
                      <a:cxn ang="0">
                        <a:pos x="75" y="31"/>
                      </a:cxn>
                      <a:cxn ang="0">
                        <a:pos x="19" y="31"/>
                      </a:cxn>
                      <a:cxn ang="0">
                        <a:pos x="10" y="22"/>
                      </a:cxn>
                      <a:cxn ang="0">
                        <a:pos x="0" y="6"/>
                      </a:cxn>
                      <a:cxn ang="0">
                        <a:pos x="2" y="0"/>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round/>
                    <a:headEnd/>
                    <a:tailEnd/>
                  </a:ln>
                </p:spPr>
                <p:txBody>
                  <a:bodyPr/>
                  <a:lstStyle/>
                  <a:p>
                    <a:endParaRPr lang="zh-CN" altLang="en-US"/>
                  </a:p>
                </p:txBody>
              </p:sp>
              <p:sp>
                <p:nvSpPr>
                  <p:cNvPr id="687377" name="Freeform 273"/>
                  <p:cNvSpPr>
                    <a:spLocks/>
                  </p:cNvSpPr>
                  <p:nvPr/>
                </p:nvSpPr>
                <p:spPr bwMode="auto">
                  <a:xfrm>
                    <a:off x="935" y="3701"/>
                    <a:ext cx="41" cy="12"/>
                  </a:xfrm>
                  <a:custGeom>
                    <a:avLst/>
                    <a:gdLst/>
                    <a:ahLst/>
                    <a:cxnLst>
                      <a:cxn ang="0">
                        <a:pos x="0" y="36"/>
                      </a:cxn>
                      <a:cxn ang="0">
                        <a:pos x="2" y="19"/>
                      </a:cxn>
                      <a:cxn ang="0">
                        <a:pos x="8" y="7"/>
                      </a:cxn>
                      <a:cxn ang="0">
                        <a:pos x="13" y="0"/>
                      </a:cxn>
                      <a:cxn ang="0">
                        <a:pos x="69" y="0"/>
                      </a:cxn>
                      <a:cxn ang="0">
                        <a:pos x="83" y="36"/>
                      </a:cxn>
                      <a:cxn ang="0">
                        <a:pos x="0" y="36"/>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378" name="Group 274"/>
                <p:cNvGrpSpPr>
                  <a:grpSpLocks/>
                </p:cNvGrpSpPr>
                <p:nvPr/>
              </p:nvGrpSpPr>
              <p:grpSpPr bwMode="auto">
                <a:xfrm>
                  <a:off x="940" y="3703"/>
                  <a:ext cx="49" cy="23"/>
                  <a:chOff x="940" y="3703"/>
                  <a:chExt cx="49" cy="23"/>
                </a:xfrm>
              </p:grpSpPr>
              <p:sp>
                <p:nvSpPr>
                  <p:cNvPr id="687379" name="Freeform 275"/>
                  <p:cNvSpPr>
                    <a:spLocks/>
                  </p:cNvSpPr>
                  <p:nvPr/>
                </p:nvSpPr>
                <p:spPr bwMode="auto">
                  <a:xfrm>
                    <a:off x="940" y="3703"/>
                    <a:ext cx="13" cy="23"/>
                  </a:xfrm>
                  <a:custGeom>
                    <a:avLst/>
                    <a:gdLst/>
                    <a:ahLst/>
                    <a:cxnLst>
                      <a:cxn ang="0">
                        <a:pos x="15" y="68"/>
                      </a:cxn>
                      <a:cxn ang="0">
                        <a:pos x="0" y="27"/>
                      </a:cxn>
                      <a:cxn ang="0">
                        <a:pos x="9" y="0"/>
                      </a:cxn>
                      <a:cxn ang="0">
                        <a:pos x="25" y="31"/>
                      </a:cxn>
                      <a:cxn ang="0">
                        <a:pos x="15" y="68"/>
                      </a:cxn>
                    </a:cxnLst>
                    <a:rect l="0" t="0" r="r" b="b"/>
                    <a:pathLst>
                      <a:path w="25" h="68">
                        <a:moveTo>
                          <a:pt x="15" y="68"/>
                        </a:moveTo>
                        <a:lnTo>
                          <a:pt x="0" y="27"/>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687380" name="Freeform 276"/>
                  <p:cNvSpPr>
                    <a:spLocks/>
                  </p:cNvSpPr>
                  <p:nvPr/>
                </p:nvSpPr>
                <p:spPr bwMode="auto">
                  <a:xfrm>
                    <a:off x="945" y="3703"/>
                    <a:ext cx="37" cy="10"/>
                  </a:xfrm>
                  <a:custGeom>
                    <a:avLst/>
                    <a:gdLst/>
                    <a:ahLst/>
                    <a:cxnLst>
                      <a:cxn ang="0">
                        <a:pos x="2" y="0"/>
                      </a:cxn>
                      <a:cxn ang="0">
                        <a:pos x="52" y="0"/>
                      </a:cxn>
                      <a:cxn ang="0">
                        <a:pos x="53" y="3"/>
                      </a:cxn>
                      <a:cxn ang="0">
                        <a:pos x="57" y="12"/>
                      </a:cxn>
                      <a:cxn ang="0">
                        <a:pos x="75" y="30"/>
                      </a:cxn>
                      <a:cxn ang="0">
                        <a:pos x="19" y="30"/>
                      </a:cxn>
                      <a:cxn ang="0">
                        <a:pos x="10" y="21"/>
                      </a:cxn>
                      <a:cxn ang="0">
                        <a:pos x="0" y="7"/>
                      </a:cxn>
                      <a:cxn ang="0">
                        <a:pos x="2" y="0"/>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round/>
                    <a:headEnd/>
                    <a:tailEnd/>
                  </a:ln>
                </p:spPr>
                <p:txBody>
                  <a:bodyPr/>
                  <a:lstStyle/>
                  <a:p>
                    <a:endParaRPr lang="zh-CN" altLang="en-US"/>
                  </a:p>
                </p:txBody>
              </p:sp>
              <p:sp>
                <p:nvSpPr>
                  <p:cNvPr id="687381" name="Freeform 277"/>
                  <p:cNvSpPr>
                    <a:spLocks/>
                  </p:cNvSpPr>
                  <p:nvPr/>
                </p:nvSpPr>
                <p:spPr bwMode="auto">
                  <a:xfrm>
                    <a:off x="948" y="3714"/>
                    <a:ext cx="41" cy="12"/>
                  </a:xfrm>
                  <a:custGeom>
                    <a:avLst/>
                    <a:gdLst/>
                    <a:ahLst/>
                    <a:cxnLst>
                      <a:cxn ang="0">
                        <a:pos x="0" y="36"/>
                      </a:cxn>
                      <a:cxn ang="0">
                        <a:pos x="1" y="19"/>
                      </a:cxn>
                      <a:cxn ang="0">
                        <a:pos x="7" y="8"/>
                      </a:cxn>
                      <a:cxn ang="0">
                        <a:pos x="12" y="0"/>
                      </a:cxn>
                      <a:cxn ang="0">
                        <a:pos x="68" y="0"/>
                      </a:cxn>
                      <a:cxn ang="0">
                        <a:pos x="82" y="36"/>
                      </a:cxn>
                      <a:cxn ang="0">
                        <a:pos x="0" y="36"/>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382" name="Group 278"/>
                <p:cNvGrpSpPr>
                  <a:grpSpLocks/>
                </p:cNvGrpSpPr>
                <p:nvPr/>
              </p:nvGrpSpPr>
              <p:grpSpPr bwMode="auto">
                <a:xfrm>
                  <a:off x="953" y="3716"/>
                  <a:ext cx="49" cy="23"/>
                  <a:chOff x="953" y="3716"/>
                  <a:chExt cx="49" cy="23"/>
                </a:xfrm>
              </p:grpSpPr>
              <p:sp>
                <p:nvSpPr>
                  <p:cNvPr id="687383" name="Freeform 279"/>
                  <p:cNvSpPr>
                    <a:spLocks/>
                  </p:cNvSpPr>
                  <p:nvPr/>
                </p:nvSpPr>
                <p:spPr bwMode="auto">
                  <a:xfrm>
                    <a:off x="953" y="3716"/>
                    <a:ext cx="12" cy="23"/>
                  </a:xfrm>
                  <a:custGeom>
                    <a:avLst/>
                    <a:gdLst/>
                    <a:ahLst/>
                    <a:cxnLst>
                      <a:cxn ang="0">
                        <a:pos x="14" y="68"/>
                      </a:cxn>
                      <a:cxn ang="0">
                        <a:pos x="0" y="27"/>
                      </a:cxn>
                      <a:cxn ang="0">
                        <a:pos x="9" y="0"/>
                      </a:cxn>
                      <a:cxn ang="0">
                        <a:pos x="23" y="30"/>
                      </a:cxn>
                      <a:cxn ang="0">
                        <a:pos x="14" y="68"/>
                      </a:cxn>
                    </a:cxnLst>
                    <a:rect l="0" t="0" r="r" b="b"/>
                    <a:pathLst>
                      <a:path w="23" h="68">
                        <a:moveTo>
                          <a:pt x="14" y="68"/>
                        </a:moveTo>
                        <a:lnTo>
                          <a:pt x="0" y="27"/>
                        </a:lnTo>
                        <a:lnTo>
                          <a:pt x="9" y="0"/>
                        </a:lnTo>
                        <a:lnTo>
                          <a:pt x="23" y="30"/>
                        </a:lnTo>
                        <a:lnTo>
                          <a:pt x="14" y="68"/>
                        </a:lnTo>
                        <a:close/>
                      </a:path>
                    </a:pathLst>
                  </a:custGeom>
                  <a:solidFill>
                    <a:srgbClr val="A0A0A0"/>
                  </a:solidFill>
                  <a:ln w="9525">
                    <a:noFill/>
                    <a:round/>
                    <a:headEnd/>
                    <a:tailEnd/>
                  </a:ln>
                </p:spPr>
                <p:txBody>
                  <a:bodyPr/>
                  <a:lstStyle/>
                  <a:p>
                    <a:endParaRPr lang="zh-CN" altLang="en-US"/>
                  </a:p>
                </p:txBody>
              </p:sp>
              <p:sp>
                <p:nvSpPr>
                  <p:cNvPr id="687384" name="Freeform 280"/>
                  <p:cNvSpPr>
                    <a:spLocks/>
                  </p:cNvSpPr>
                  <p:nvPr/>
                </p:nvSpPr>
                <p:spPr bwMode="auto">
                  <a:xfrm>
                    <a:off x="958" y="3717"/>
                    <a:ext cx="37" cy="9"/>
                  </a:xfrm>
                  <a:custGeom>
                    <a:avLst/>
                    <a:gdLst/>
                    <a:ahLst/>
                    <a:cxnLst>
                      <a:cxn ang="0">
                        <a:pos x="1" y="0"/>
                      </a:cxn>
                      <a:cxn ang="0">
                        <a:pos x="50" y="0"/>
                      </a:cxn>
                      <a:cxn ang="0">
                        <a:pos x="51" y="3"/>
                      </a:cxn>
                      <a:cxn ang="0">
                        <a:pos x="56" y="11"/>
                      </a:cxn>
                      <a:cxn ang="0">
                        <a:pos x="75" y="29"/>
                      </a:cxn>
                      <a:cxn ang="0">
                        <a:pos x="18" y="29"/>
                      </a:cxn>
                      <a:cxn ang="0">
                        <a:pos x="9" y="20"/>
                      </a:cxn>
                      <a:cxn ang="0">
                        <a:pos x="0" y="6"/>
                      </a:cxn>
                      <a:cxn ang="0">
                        <a:pos x="1" y="0"/>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7385" name="Freeform 281"/>
                  <p:cNvSpPr>
                    <a:spLocks/>
                  </p:cNvSpPr>
                  <p:nvPr/>
                </p:nvSpPr>
                <p:spPr bwMode="auto">
                  <a:xfrm>
                    <a:off x="961" y="3727"/>
                    <a:ext cx="41" cy="12"/>
                  </a:xfrm>
                  <a:custGeom>
                    <a:avLst/>
                    <a:gdLst/>
                    <a:ahLst/>
                    <a:cxnLst>
                      <a:cxn ang="0">
                        <a:pos x="0" y="36"/>
                      </a:cxn>
                      <a:cxn ang="0">
                        <a:pos x="2" y="19"/>
                      </a:cxn>
                      <a:cxn ang="0">
                        <a:pos x="6" y="7"/>
                      </a:cxn>
                      <a:cxn ang="0">
                        <a:pos x="11" y="0"/>
                      </a:cxn>
                      <a:cxn ang="0">
                        <a:pos x="69" y="0"/>
                      </a:cxn>
                      <a:cxn ang="0">
                        <a:pos x="82" y="36"/>
                      </a:cxn>
                      <a:cxn ang="0">
                        <a:pos x="0" y="36"/>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687386" name="Group 282"/>
              <p:cNvGrpSpPr>
                <a:grpSpLocks/>
              </p:cNvGrpSpPr>
              <p:nvPr/>
            </p:nvGrpSpPr>
            <p:grpSpPr bwMode="auto">
              <a:xfrm>
                <a:off x="963" y="3727"/>
                <a:ext cx="49" cy="23"/>
                <a:chOff x="963" y="3727"/>
                <a:chExt cx="49" cy="23"/>
              </a:xfrm>
            </p:grpSpPr>
            <p:sp>
              <p:nvSpPr>
                <p:cNvPr id="687387" name="Freeform 283"/>
                <p:cNvSpPr>
                  <a:spLocks/>
                </p:cNvSpPr>
                <p:nvPr/>
              </p:nvSpPr>
              <p:spPr bwMode="auto">
                <a:xfrm>
                  <a:off x="963" y="3727"/>
                  <a:ext cx="13" cy="23"/>
                </a:xfrm>
                <a:custGeom>
                  <a:avLst/>
                  <a:gdLst/>
                  <a:ahLst/>
                  <a:cxnLst>
                    <a:cxn ang="0">
                      <a:pos x="16" y="69"/>
                    </a:cxn>
                    <a:cxn ang="0">
                      <a:pos x="0" y="27"/>
                    </a:cxn>
                    <a:cxn ang="0">
                      <a:pos x="11" y="0"/>
                    </a:cxn>
                    <a:cxn ang="0">
                      <a:pos x="25" y="32"/>
                    </a:cxn>
                    <a:cxn ang="0">
                      <a:pos x="16" y="69"/>
                    </a:cxn>
                  </a:cxnLst>
                  <a:rect l="0" t="0" r="r" b="b"/>
                  <a:pathLst>
                    <a:path w="25" h="69">
                      <a:moveTo>
                        <a:pt x="16" y="69"/>
                      </a:moveTo>
                      <a:lnTo>
                        <a:pt x="0" y="27"/>
                      </a:lnTo>
                      <a:lnTo>
                        <a:pt x="11"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687388" name="Freeform 284"/>
                <p:cNvSpPr>
                  <a:spLocks/>
                </p:cNvSpPr>
                <p:nvPr/>
              </p:nvSpPr>
              <p:spPr bwMode="auto">
                <a:xfrm>
                  <a:off x="968" y="3728"/>
                  <a:ext cx="37" cy="10"/>
                </a:xfrm>
                <a:custGeom>
                  <a:avLst/>
                  <a:gdLst/>
                  <a:ahLst/>
                  <a:cxnLst>
                    <a:cxn ang="0">
                      <a:pos x="1" y="0"/>
                    </a:cxn>
                    <a:cxn ang="0">
                      <a:pos x="48" y="0"/>
                    </a:cxn>
                    <a:cxn ang="0">
                      <a:pos x="50" y="4"/>
                    </a:cxn>
                    <a:cxn ang="0">
                      <a:pos x="56" y="13"/>
                    </a:cxn>
                    <a:cxn ang="0">
                      <a:pos x="73" y="31"/>
                    </a:cxn>
                    <a:cxn ang="0">
                      <a:pos x="18" y="31"/>
                    </a:cxn>
                    <a:cxn ang="0">
                      <a:pos x="9" y="22"/>
                    </a:cxn>
                    <a:cxn ang="0">
                      <a:pos x="0" y="7"/>
                    </a:cxn>
                    <a:cxn ang="0">
                      <a:pos x="1" y="0"/>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7389" name="Freeform 285"/>
                <p:cNvSpPr>
                  <a:spLocks/>
                </p:cNvSpPr>
                <p:nvPr/>
              </p:nvSpPr>
              <p:spPr bwMode="auto">
                <a:xfrm>
                  <a:off x="972" y="3738"/>
                  <a:ext cx="40" cy="12"/>
                </a:xfrm>
                <a:custGeom>
                  <a:avLst/>
                  <a:gdLst/>
                  <a:ahLst/>
                  <a:cxnLst>
                    <a:cxn ang="0">
                      <a:pos x="0" y="36"/>
                    </a:cxn>
                    <a:cxn ang="0">
                      <a:pos x="2" y="20"/>
                    </a:cxn>
                    <a:cxn ang="0">
                      <a:pos x="6" y="7"/>
                    </a:cxn>
                    <a:cxn ang="0">
                      <a:pos x="11" y="0"/>
                    </a:cxn>
                    <a:cxn ang="0">
                      <a:pos x="67" y="0"/>
                    </a:cxn>
                    <a:cxn ang="0">
                      <a:pos x="82" y="36"/>
                    </a:cxn>
                    <a:cxn ang="0">
                      <a:pos x="0" y="36"/>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390" name="Group 286"/>
              <p:cNvGrpSpPr>
                <a:grpSpLocks/>
              </p:cNvGrpSpPr>
              <p:nvPr/>
            </p:nvGrpSpPr>
            <p:grpSpPr bwMode="auto">
              <a:xfrm>
                <a:off x="976" y="3740"/>
                <a:ext cx="50" cy="22"/>
                <a:chOff x="976" y="3740"/>
                <a:chExt cx="50" cy="22"/>
              </a:xfrm>
            </p:grpSpPr>
            <p:sp>
              <p:nvSpPr>
                <p:cNvPr id="687391" name="Freeform 287"/>
                <p:cNvSpPr>
                  <a:spLocks/>
                </p:cNvSpPr>
                <p:nvPr/>
              </p:nvSpPr>
              <p:spPr bwMode="auto">
                <a:xfrm>
                  <a:off x="976" y="3740"/>
                  <a:ext cx="12" cy="22"/>
                </a:xfrm>
                <a:custGeom>
                  <a:avLst/>
                  <a:gdLst/>
                  <a:ahLst/>
                  <a:cxnLst>
                    <a:cxn ang="0">
                      <a:pos x="14" y="68"/>
                    </a:cxn>
                    <a:cxn ang="0">
                      <a:pos x="0" y="27"/>
                    </a:cxn>
                    <a:cxn ang="0">
                      <a:pos x="10" y="0"/>
                    </a:cxn>
                    <a:cxn ang="0">
                      <a:pos x="23" y="31"/>
                    </a:cxn>
                    <a:cxn ang="0">
                      <a:pos x="14" y="68"/>
                    </a:cxn>
                  </a:cxnLst>
                  <a:rect l="0" t="0" r="r" b="b"/>
                  <a:pathLst>
                    <a:path w="23" h="68">
                      <a:moveTo>
                        <a:pt x="14" y="68"/>
                      </a:moveTo>
                      <a:lnTo>
                        <a:pt x="0" y="27"/>
                      </a:lnTo>
                      <a:lnTo>
                        <a:pt x="10" y="0"/>
                      </a:lnTo>
                      <a:lnTo>
                        <a:pt x="23" y="31"/>
                      </a:lnTo>
                      <a:lnTo>
                        <a:pt x="14" y="68"/>
                      </a:lnTo>
                      <a:close/>
                    </a:path>
                  </a:pathLst>
                </a:custGeom>
                <a:solidFill>
                  <a:srgbClr val="A0A0A0"/>
                </a:solidFill>
                <a:ln w="9525">
                  <a:noFill/>
                  <a:round/>
                  <a:headEnd/>
                  <a:tailEnd/>
                </a:ln>
              </p:spPr>
              <p:txBody>
                <a:bodyPr/>
                <a:lstStyle/>
                <a:p>
                  <a:endParaRPr lang="zh-CN" altLang="en-US"/>
                </a:p>
              </p:txBody>
            </p:sp>
            <p:sp>
              <p:nvSpPr>
                <p:cNvPr id="687392" name="Freeform 288"/>
                <p:cNvSpPr>
                  <a:spLocks/>
                </p:cNvSpPr>
                <p:nvPr/>
              </p:nvSpPr>
              <p:spPr bwMode="auto">
                <a:xfrm>
                  <a:off x="980" y="3740"/>
                  <a:ext cx="38" cy="10"/>
                </a:xfrm>
                <a:custGeom>
                  <a:avLst/>
                  <a:gdLst/>
                  <a:ahLst/>
                  <a:cxnLst>
                    <a:cxn ang="0">
                      <a:pos x="4" y="0"/>
                    </a:cxn>
                    <a:cxn ang="0">
                      <a:pos x="52" y="0"/>
                    </a:cxn>
                    <a:cxn ang="0">
                      <a:pos x="53" y="4"/>
                    </a:cxn>
                    <a:cxn ang="0">
                      <a:pos x="60" y="13"/>
                    </a:cxn>
                    <a:cxn ang="0">
                      <a:pos x="75" y="31"/>
                    </a:cxn>
                    <a:cxn ang="0">
                      <a:pos x="19" y="31"/>
                    </a:cxn>
                    <a:cxn ang="0">
                      <a:pos x="12" y="22"/>
                    </a:cxn>
                    <a:cxn ang="0">
                      <a:pos x="0" y="7"/>
                    </a:cxn>
                    <a:cxn ang="0">
                      <a:pos x="4" y="0"/>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round/>
                  <a:headEnd/>
                  <a:tailEnd/>
                </a:ln>
              </p:spPr>
              <p:txBody>
                <a:bodyPr/>
                <a:lstStyle/>
                <a:p>
                  <a:endParaRPr lang="zh-CN" altLang="en-US"/>
                </a:p>
              </p:txBody>
            </p:sp>
            <p:sp>
              <p:nvSpPr>
                <p:cNvPr id="687393" name="Freeform 289"/>
                <p:cNvSpPr>
                  <a:spLocks/>
                </p:cNvSpPr>
                <p:nvPr/>
              </p:nvSpPr>
              <p:spPr bwMode="auto">
                <a:xfrm>
                  <a:off x="984" y="3750"/>
                  <a:ext cx="42" cy="12"/>
                </a:xfrm>
                <a:custGeom>
                  <a:avLst/>
                  <a:gdLst/>
                  <a:ahLst/>
                  <a:cxnLst>
                    <a:cxn ang="0">
                      <a:pos x="0" y="36"/>
                    </a:cxn>
                    <a:cxn ang="0">
                      <a:pos x="2" y="21"/>
                    </a:cxn>
                    <a:cxn ang="0">
                      <a:pos x="7" y="8"/>
                    </a:cxn>
                    <a:cxn ang="0">
                      <a:pos x="11" y="0"/>
                    </a:cxn>
                    <a:cxn ang="0">
                      <a:pos x="67" y="0"/>
                    </a:cxn>
                    <a:cxn ang="0">
                      <a:pos x="83" y="36"/>
                    </a:cxn>
                    <a:cxn ang="0">
                      <a:pos x="0" y="36"/>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394" name="Group 290"/>
              <p:cNvGrpSpPr>
                <a:grpSpLocks/>
              </p:cNvGrpSpPr>
              <p:nvPr/>
            </p:nvGrpSpPr>
            <p:grpSpPr bwMode="auto">
              <a:xfrm>
                <a:off x="761" y="3560"/>
                <a:ext cx="50" cy="22"/>
                <a:chOff x="761" y="3560"/>
                <a:chExt cx="50" cy="22"/>
              </a:xfrm>
            </p:grpSpPr>
            <p:sp>
              <p:nvSpPr>
                <p:cNvPr id="687395" name="Freeform 291"/>
                <p:cNvSpPr>
                  <a:spLocks/>
                </p:cNvSpPr>
                <p:nvPr/>
              </p:nvSpPr>
              <p:spPr bwMode="auto">
                <a:xfrm>
                  <a:off x="761" y="3560"/>
                  <a:ext cx="12" cy="22"/>
                </a:xfrm>
                <a:custGeom>
                  <a:avLst/>
                  <a:gdLst/>
                  <a:ahLst/>
                  <a:cxnLst>
                    <a:cxn ang="0">
                      <a:pos x="16" y="68"/>
                    </a:cxn>
                    <a:cxn ang="0">
                      <a:pos x="0" y="27"/>
                    </a:cxn>
                    <a:cxn ang="0">
                      <a:pos x="12" y="0"/>
                    </a:cxn>
                    <a:cxn ang="0">
                      <a:pos x="25" y="31"/>
                    </a:cxn>
                    <a:cxn ang="0">
                      <a:pos x="16" y="68"/>
                    </a:cxn>
                  </a:cxnLst>
                  <a:rect l="0" t="0" r="r" b="b"/>
                  <a:pathLst>
                    <a:path w="25" h="68">
                      <a:moveTo>
                        <a:pt x="16" y="68"/>
                      </a:moveTo>
                      <a:lnTo>
                        <a:pt x="0" y="27"/>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7396" name="Freeform 292"/>
                <p:cNvSpPr>
                  <a:spLocks/>
                </p:cNvSpPr>
                <p:nvPr/>
              </p:nvSpPr>
              <p:spPr bwMode="auto">
                <a:xfrm>
                  <a:off x="767" y="3560"/>
                  <a:ext cx="36" cy="10"/>
                </a:xfrm>
                <a:custGeom>
                  <a:avLst/>
                  <a:gdLst/>
                  <a:ahLst/>
                  <a:cxnLst>
                    <a:cxn ang="0">
                      <a:pos x="2" y="0"/>
                    </a:cxn>
                    <a:cxn ang="0">
                      <a:pos x="49" y="0"/>
                    </a:cxn>
                    <a:cxn ang="0">
                      <a:pos x="50" y="2"/>
                    </a:cxn>
                    <a:cxn ang="0">
                      <a:pos x="55" y="11"/>
                    </a:cxn>
                    <a:cxn ang="0">
                      <a:pos x="73" y="29"/>
                    </a:cxn>
                    <a:cxn ang="0">
                      <a:pos x="17" y="29"/>
                    </a:cxn>
                    <a:cxn ang="0">
                      <a:pos x="8" y="20"/>
                    </a:cxn>
                    <a:cxn ang="0">
                      <a:pos x="0" y="5"/>
                    </a:cxn>
                    <a:cxn ang="0">
                      <a:pos x="2" y="0"/>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round/>
                  <a:headEnd/>
                  <a:tailEnd/>
                </a:ln>
              </p:spPr>
              <p:txBody>
                <a:bodyPr/>
                <a:lstStyle/>
                <a:p>
                  <a:endParaRPr lang="zh-CN" altLang="en-US"/>
                </a:p>
              </p:txBody>
            </p:sp>
            <p:sp>
              <p:nvSpPr>
                <p:cNvPr id="687397" name="Freeform 293"/>
                <p:cNvSpPr>
                  <a:spLocks/>
                </p:cNvSpPr>
                <p:nvPr/>
              </p:nvSpPr>
              <p:spPr bwMode="auto">
                <a:xfrm>
                  <a:off x="769" y="3571"/>
                  <a:ext cx="42" cy="11"/>
                </a:xfrm>
                <a:custGeom>
                  <a:avLst/>
                  <a:gdLst/>
                  <a:ahLst/>
                  <a:cxnLst>
                    <a:cxn ang="0">
                      <a:pos x="0" y="35"/>
                    </a:cxn>
                    <a:cxn ang="0">
                      <a:pos x="2" y="19"/>
                    </a:cxn>
                    <a:cxn ang="0">
                      <a:pos x="7" y="7"/>
                    </a:cxn>
                    <a:cxn ang="0">
                      <a:pos x="11" y="0"/>
                    </a:cxn>
                    <a:cxn ang="0">
                      <a:pos x="68" y="0"/>
                    </a:cxn>
                    <a:cxn ang="0">
                      <a:pos x="83" y="35"/>
                    </a:cxn>
                    <a:cxn ang="0">
                      <a:pos x="0" y="35"/>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687398" name="Group 294"/>
              <p:cNvGrpSpPr>
                <a:grpSpLocks/>
              </p:cNvGrpSpPr>
              <p:nvPr/>
            </p:nvGrpSpPr>
            <p:grpSpPr bwMode="auto">
              <a:xfrm>
                <a:off x="774" y="3572"/>
                <a:ext cx="49" cy="23"/>
                <a:chOff x="774" y="3572"/>
                <a:chExt cx="49" cy="23"/>
              </a:xfrm>
            </p:grpSpPr>
            <p:sp>
              <p:nvSpPr>
                <p:cNvPr id="687399" name="Freeform 295"/>
                <p:cNvSpPr>
                  <a:spLocks/>
                </p:cNvSpPr>
                <p:nvPr/>
              </p:nvSpPr>
              <p:spPr bwMode="auto">
                <a:xfrm>
                  <a:off x="774" y="3572"/>
                  <a:ext cx="12" cy="23"/>
                </a:xfrm>
                <a:custGeom>
                  <a:avLst/>
                  <a:gdLst/>
                  <a:ahLst/>
                  <a:cxnLst>
                    <a:cxn ang="0">
                      <a:pos x="15" y="68"/>
                    </a:cxn>
                    <a:cxn ang="0">
                      <a:pos x="0" y="25"/>
                    </a:cxn>
                    <a:cxn ang="0">
                      <a:pos x="9" y="0"/>
                    </a:cxn>
                    <a:cxn ang="0">
                      <a:pos x="25" y="30"/>
                    </a:cxn>
                    <a:cxn ang="0">
                      <a:pos x="15" y="68"/>
                    </a:cxn>
                  </a:cxnLst>
                  <a:rect l="0" t="0" r="r" b="b"/>
                  <a:pathLst>
                    <a:path w="25" h="68">
                      <a:moveTo>
                        <a:pt x="15" y="68"/>
                      </a:moveTo>
                      <a:lnTo>
                        <a:pt x="0" y="25"/>
                      </a:lnTo>
                      <a:lnTo>
                        <a:pt x="9" y="0"/>
                      </a:lnTo>
                      <a:lnTo>
                        <a:pt x="25" y="30"/>
                      </a:lnTo>
                      <a:lnTo>
                        <a:pt x="15" y="68"/>
                      </a:lnTo>
                      <a:close/>
                    </a:path>
                  </a:pathLst>
                </a:custGeom>
                <a:solidFill>
                  <a:srgbClr val="A0A0A0"/>
                </a:solidFill>
                <a:ln w="9525">
                  <a:noFill/>
                  <a:round/>
                  <a:headEnd/>
                  <a:tailEnd/>
                </a:ln>
              </p:spPr>
              <p:txBody>
                <a:bodyPr/>
                <a:lstStyle/>
                <a:p>
                  <a:endParaRPr lang="zh-CN" altLang="en-US"/>
                </a:p>
              </p:txBody>
            </p:sp>
            <p:sp>
              <p:nvSpPr>
                <p:cNvPr id="687400" name="Freeform 296"/>
                <p:cNvSpPr>
                  <a:spLocks/>
                </p:cNvSpPr>
                <p:nvPr/>
              </p:nvSpPr>
              <p:spPr bwMode="auto">
                <a:xfrm>
                  <a:off x="778" y="3573"/>
                  <a:ext cx="38" cy="9"/>
                </a:xfrm>
                <a:custGeom>
                  <a:avLst/>
                  <a:gdLst/>
                  <a:ahLst/>
                  <a:cxnLst>
                    <a:cxn ang="0">
                      <a:pos x="1" y="0"/>
                    </a:cxn>
                    <a:cxn ang="0">
                      <a:pos x="50" y="0"/>
                    </a:cxn>
                    <a:cxn ang="0">
                      <a:pos x="51"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7401" name="Freeform 297"/>
                <p:cNvSpPr>
                  <a:spLocks/>
                </p:cNvSpPr>
                <p:nvPr/>
              </p:nvSpPr>
              <p:spPr bwMode="auto">
                <a:xfrm>
                  <a:off x="782" y="3583"/>
                  <a:ext cx="41" cy="12"/>
                </a:xfrm>
                <a:custGeom>
                  <a:avLst/>
                  <a:gdLst/>
                  <a:ahLst/>
                  <a:cxnLst>
                    <a:cxn ang="0">
                      <a:pos x="0" y="36"/>
                    </a:cxn>
                    <a:cxn ang="0">
                      <a:pos x="1" y="19"/>
                    </a:cxn>
                    <a:cxn ang="0">
                      <a:pos x="5" y="7"/>
                    </a:cxn>
                    <a:cxn ang="0">
                      <a:pos x="10" y="0"/>
                    </a:cxn>
                    <a:cxn ang="0">
                      <a:pos x="67" y="0"/>
                    </a:cxn>
                    <a:cxn ang="0">
                      <a:pos x="81" y="36"/>
                    </a:cxn>
                    <a:cxn ang="0">
                      <a:pos x="0" y="36"/>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687402" name="Group 298"/>
              <p:cNvGrpSpPr>
                <a:grpSpLocks/>
              </p:cNvGrpSpPr>
              <p:nvPr/>
            </p:nvGrpSpPr>
            <p:grpSpPr bwMode="auto">
              <a:xfrm>
                <a:off x="787" y="3585"/>
                <a:ext cx="49" cy="23"/>
                <a:chOff x="787" y="3585"/>
                <a:chExt cx="49" cy="23"/>
              </a:xfrm>
            </p:grpSpPr>
            <p:sp>
              <p:nvSpPr>
                <p:cNvPr id="687403" name="Freeform 299"/>
                <p:cNvSpPr>
                  <a:spLocks/>
                </p:cNvSpPr>
                <p:nvPr/>
              </p:nvSpPr>
              <p:spPr bwMode="auto">
                <a:xfrm>
                  <a:off x="787" y="3585"/>
                  <a:ext cx="12" cy="23"/>
                </a:xfrm>
                <a:custGeom>
                  <a:avLst/>
                  <a:gdLst/>
                  <a:ahLst/>
                  <a:cxnLst>
                    <a:cxn ang="0">
                      <a:pos x="14" y="68"/>
                    </a:cxn>
                    <a:cxn ang="0">
                      <a:pos x="0" y="26"/>
                    </a:cxn>
                    <a:cxn ang="0">
                      <a:pos x="9" y="0"/>
                    </a:cxn>
                    <a:cxn ang="0">
                      <a:pos x="24" y="31"/>
                    </a:cxn>
                    <a:cxn ang="0">
                      <a:pos x="14" y="68"/>
                    </a:cxn>
                  </a:cxnLst>
                  <a:rect l="0" t="0" r="r" b="b"/>
                  <a:pathLst>
                    <a:path w="24" h="68">
                      <a:moveTo>
                        <a:pt x="14" y="68"/>
                      </a:moveTo>
                      <a:lnTo>
                        <a:pt x="0" y="26"/>
                      </a:lnTo>
                      <a:lnTo>
                        <a:pt x="9" y="0"/>
                      </a:lnTo>
                      <a:lnTo>
                        <a:pt x="24" y="31"/>
                      </a:lnTo>
                      <a:lnTo>
                        <a:pt x="14" y="68"/>
                      </a:lnTo>
                      <a:close/>
                    </a:path>
                  </a:pathLst>
                </a:custGeom>
                <a:solidFill>
                  <a:srgbClr val="A0A0A0"/>
                </a:solidFill>
                <a:ln w="9525">
                  <a:noFill/>
                  <a:round/>
                  <a:headEnd/>
                  <a:tailEnd/>
                </a:ln>
              </p:spPr>
              <p:txBody>
                <a:bodyPr/>
                <a:lstStyle/>
                <a:p>
                  <a:endParaRPr lang="zh-CN" altLang="en-US"/>
                </a:p>
              </p:txBody>
            </p:sp>
            <p:sp>
              <p:nvSpPr>
                <p:cNvPr id="687404" name="Freeform 300"/>
                <p:cNvSpPr>
                  <a:spLocks/>
                </p:cNvSpPr>
                <p:nvPr/>
              </p:nvSpPr>
              <p:spPr bwMode="auto">
                <a:xfrm>
                  <a:off x="792" y="3586"/>
                  <a:ext cx="36" cy="10"/>
                </a:xfrm>
                <a:custGeom>
                  <a:avLst/>
                  <a:gdLst/>
                  <a:ahLst/>
                  <a:cxnLst>
                    <a:cxn ang="0">
                      <a:pos x="1" y="0"/>
                    </a:cxn>
                    <a:cxn ang="0">
                      <a:pos x="50" y="0"/>
                    </a:cxn>
                    <a:cxn ang="0">
                      <a:pos x="51" y="2"/>
                    </a:cxn>
                    <a:cxn ang="0">
                      <a:pos x="55" y="11"/>
                    </a:cxn>
                    <a:cxn ang="0">
                      <a:pos x="74" y="29"/>
                    </a:cxn>
                    <a:cxn ang="0">
                      <a:pos x="19" y="29"/>
                    </a:cxn>
                    <a:cxn ang="0">
                      <a:pos x="11" y="20"/>
                    </a:cxn>
                    <a:cxn ang="0">
                      <a:pos x="0" y="5"/>
                    </a:cxn>
                    <a:cxn ang="0">
                      <a:pos x="1" y="0"/>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7405" name="Freeform 301"/>
                <p:cNvSpPr>
                  <a:spLocks/>
                </p:cNvSpPr>
                <p:nvPr/>
              </p:nvSpPr>
              <p:spPr bwMode="auto">
                <a:xfrm>
                  <a:off x="795" y="3596"/>
                  <a:ext cx="41" cy="12"/>
                </a:xfrm>
                <a:custGeom>
                  <a:avLst/>
                  <a:gdLst/>
                  <a:ahLst/>
                  <a:cxnLst>
                    <a:cxn ang="0">
                      <a:pos x="0" y="36"/>
                    </a:cxn>
                    <a:cxn ang="0">
                      <a:pos x="1" y="20"/>
                    </a:cxn>
                    <a:cxn ang="0">
                      <a:pos x="6" y="8"/>
                    </a:cxn>
                    <a:cxn ang="0">
                      <a:pos x="10" y="0"/>
                    </a:cxn>
                    <a:cxn ang="0">
                      <a:pos x="67" y="0"/>
                    </a:cxn>
                    <a:cxn ang="0">
                      <a:pos x="81" y="36"/>
                    </a:cxn>
                    <a:cxn ang="0">
                      <a:pos x="0" y="36"/>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687406" name="Group 302"/>
              <p:cNvGrpSpPr>
                <a:grpSpLocks/>
              </p:cNvGrpSpPr>
              <p:nvPr/>
            </p:nvGrpSpPr>
            <p:grpSpPr bwMode="auto">
              <a:xfrm>
                <a:off x="799" y="3600"/>
                <a:ext cx="99" cy="73"/>
                <a:chOff x="799" y="3600"/>
                <a:chExt cx="99" cy="73"/>
              </a:xfrm>
            </p:grpSpPr>
            <p:grpSp>
              <p:nvGrpSpPr>
                <p:cNvPr id="687407" name="Group 303"/>
                <p:cNvGrpSpPr>
                  <a:grpSpLocks/>
                </p:cNvGrpSpPr>
                <p:nvPr/>
              </p:nvGrpSpPr>
              <p:grpSpPr bwMode="auto">
                <a:xfrm>
                  <a:off x="799" y="3600"/>
                  <a:ext cx="48" cy="23"/>
                  <a:chOff x="799" y="3600"/>
                  <a:chExt cx="48" cy="23"/>
                </a:xfrm>
              </p:grpSpPr>
              <p:sp>
                <p:nvSpPr>
                  <p:cNvPr id="687408" name="Freeform 304"/>
                  <p:cNvSpPr>
                    <a:spLocks/>
                  </p:cNvSpPr>
                  <p:nvPr/>
                </p:nvSpPr>
                <p:spPr bwMode="auto">
                  <a:xfrm>
                    <a:off x="799" y="3600"/>
                    <a:ext cx="12" cy="23"/>
                  </a:xfrm>
                  <a:custGeom>
                    <a:avLst/>
                    <a:gdLst/>
                    <a:ahLst/>
                    <a:cxnLst>
                      <a:cxn ang="0">
                        <a:pos x="14" y="70"/>
                      </a:cxn>
                      <a:cxn ang="0">
                        <a:pos x="0" y="27"/>
                      </a:cxn>
                      <a:cxn ang="0">
                        <a:pos x="9" y="0"/>
                      </a:cxn>
                      <a:cxn ang="0">
                        <a:pos x="25" y="31"/>
                      </a:cxn>
                      <a:cxn ang="0">
                        <a:pos x="14" y="70"/>
                      </a:cxn>
                    </a:cxnLst>
                    <a:rect l="0" t="0" r="r" b="b"/>
                    <a:pathLst>
                      <a:path w="25" h="70">
                        <a:moveTo>
                          <a:pt x="14" y="70"/>
                        </a:moveTo>
                        <a:lnTo>
                          <a:pt x="0" y="27"/>
                        </a:lnTo>
                        <a:lnTo>
                          <a:pt x="9" y="0"/>
                        </a:lnTo>
                        <a:lnTo>
                          <a:pt x="25" y="31"/>
                        </a:lnTo>
                        <a:lnTo>
                          <a:pt x="14" y="70"/>
                        </a:lnTo>
                        <a:close/>
                      </a:path>
                    </a:pathLst>
                  </a:custGeom>
                  <a:solidFill>
                    <a:srgbClr val="A0A0A0"/>
                  </a:solidFill>
                  <a:ln w="9525">
                    <a:noFill/>
                    <a:round/>
                    <a:headEnd/>
                    <a:tailEnd/>
                  </a:ln>
                </p:spPr>
                <p:txBody>
                  <a:bodyPr/>
                  <a:lstStyle/>
                  <a:p>
                    <a:endParaRPr lang="zh-CN" altLang="en-US"/>
                  </a:p>
                </p:txBody>
              </p:sp>
              <p:sp>
                <p:nvSpPr>
                  <p:cNvPr id="687409" name="Freeform 305"/>
                  <p:cNvSpPr>
                    <a:spLocks/>
                  </p:cNvSpPr>
                  <p:nvPr/>
                </p:nvSpPr>
                <p:spPr bwMode="auto">
                  <a:xfrm>
                    <a:off x="803" y="3600"/>
                    <a:ext cx="38" cy="11"/>
                  </a:xfrm>
                  <a:custGeom>
                    <a:avLst/>
                    <a:gdLst/>
                    <a:ahLst/>
                    <a:cxnLst>
                      <a:cxn ang="0">
                        <a:pos x="1" y="0"/>
                      </a:cxn>
                      <a:cxn ang="0">
                        <a:pos x="50" y="0"/>
                      </a:cxn>
                      <a:cxn ang="0">
                        <a:pos x="51" y="4"/>
                      </a:cxn>
                      <a:cxn ang="0">
                        <a:pos x="56" y="13"/>
                      </a:cxn>
                      <a:cxn ang="0">
                        <a:pos x="75" y="31"/>
                      </a:cxn>
                      <a:cxn ang="0">
                        <a:pos x="18" y="31"/>
                      </a:cxn>
                      <a:cxn ang="0">
                        <a:pos x="9" y="22"/>
                      </a:cxn>
                      <a:cxn ang="0">
                        <a:pos x="0" y="7"/>
                      </a:cxn>
                      <a:cxn ang="0">
                        <a:pos x="1" y="0"/>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7410" name="Freeform 306"/>
                  <p:cNvSpPr>
                    <a:spLocks/>
                  </p:cNvSpPr>
                  <p:nvPr/>
                </p:nvSpPr>
                <p:spPr bwMode="auto">
                  <a:xfrm>
                    <a:off x="807" y="3611"/>
                    <a:ext cx="40" cy="12"/>
                  </a:xfrm>
                  <a:custGeom>
                    <a:avLst/>
                    <a:gdLst/>
                    <a:ahLst/>
                    <a:cxnLst>
                      <a:cxn ang="0">
                        <a:pos x="0" y="38"/>
                      </a:cxn>
                      <a:cxn ang="0">
                        <a:pos x="2" y="22"/>
                      </a:cxn>
                      <a:cxn ang="0">
                        <a:pos x="7" y="8"/>
                      </a:cxn>
                      <a:cxn ang="0">
                        <a:pos x="12" y="0"/>
                      </a:cxn>
                      <a:cxn ang="0">
                        <a:pos x="69" y="0"/>
                      </a:cxn>
                      <a:cxn ang="0">
                        <a:pos x="82" y="38"/>
                      </a:cxn>
                      <a:cxn ang="0">
                        <a:pos x="0" y="38"/>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687411" name="Group 307"/>
                <p:cNvGrpSpPr>
                  <a:grpSpLocks/>
                </p:cNvGrpSpPr>
                <p:nvPr/>
              </p:nvGrpSpPr>
              <p:grpSpPr bwMode="auto">
                <a:xfrm>
                  <a:off x="811" y="3612"/>
                  <a:ext cx="48" cy="23"/>
                  <a:chOff x="811" y="3612"/>
                  <a:chExt cx="48" cy="23"/>
                </a:xfrm>
              </p:grpSpPr>
              <p:sp>
                <p:nvSpPr>
                  <p:cNvPr id="687412" name="Freeform 308"/>
                  <p:cNvSpPr>
                    <a:spLocks/>
                  </p:cNvSpPr>
                  <p:nvPr/>
                </p:nvSpPr>
                <p:spPr bwMode="auto">
                  <a:xfrm>
                    <a:off x="811" y="3612"/>
                    <a:ext cx="12" cy="23"/>
                  </a:xfrm>
                  <a:custGeom>
                    <a:avLst/>
                    <a:gdLst/>
                    <a:ahLst/>
                    <a:cxnLst>
                      <a:cxn ang="0">
                        <a:pos x="15" y="69"/>
                      </a:cxn>
                      <a:cxn ang="0">
                        <a:pos x="0" y="28"/>
                      </a:cxn>
                      <a:cxn ang="0">
                        <a:pos x="11" y="0"/>
                      </a:cxn>
                      <a:cxn ang="0">
                        <a:pos x="25" y="32"/>
                      </a:cxn>
                      <a:cxn ang="0">
                        <a:pos x="15" y="69"/>
                      </a:cxn>
                    </a:cxnLst>
                    <a:rect l="0" t="0" r="r" b="b"/>
                    <a:pathLst>
                      <a:path w="25" h="69">
                        <a:moveTo>
                          <a:pt x="15" y="69"/>
                        </a:moveTo>
                        <a:lnTo>
                          <a:pt x="0" y="28"/>
                        </a:lnTo>
                        <a:lnTo>
                          <a:pt x="11"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687413" name="Freeform 309"/>
                  <p:cNvSpPr>
                    <a:spLocks/>
                  </p:cNvSpPr>
                  <p:nvPr/>
                </p:nvSpPr>
                <p:spPr bwMode="auto">
                  <a:xfrm>
                    <a:off x="815" y="3613"/>
                    <a:ext cx="38" cy="10"/>
                  </a:xfrm>
                  <a:custGeom>
                    <a:avLst/>
                    <a:gdLst/>
                    <a:ahLst/>
                    <a:cxnLst>
                      <a:cxn ang="0">
                        <a:pos x="3" y="0"/>
                      </a:cxn>
                      <a:cxn ang="0">
                        <a:pos x="52" y="0"/>
                      </a:cxn>
                      <a:cxn ang="0">
                        <a:pos x="53" y="3"/>
                      </a:cxn>
                      <a:cxn ang="0">
                        <a:pos x="57" y="15"/>
                      </a:cxn>
                      <a:cxn ang="0">
                        <a:pos x="75" y="32"/>
                      </a:cxn>
                      <a:cxn ang="0">
                        <a:pos x="19" y="32"/>
                      </a:cxn>
                      <a:cxn ang="0">
                        <a:pos x="10" y="22"/>
                      </a:cxn>
                      <a:cxn ang="0">
                        <a:pos x="0" y="7"/>
                      </a:cxn>
                      <a:cxn ang="0">
                        <a:pos x="3" y="0"/>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round/>
                    <a:headEnd/>
                    <a:tailEnd/>
                  </a:ln>
                </p:spPr>
                <p:txBody>
                  <a:bodyPr/>
                  <a:lstStyle/>
                  <a:p>
                    <a:endParaRPr lang="zh-CN" altLang="en-US"/>
                  </a:p>
                </p:txBody>
              </p:sp>
              <p:sp>
                <p:nvSpPr>
                  <p:cNvPr id="687414" name="Freeform 310"/>
                  <p:cNvSpPr>
                    <a:spLocks/>
                  </p:cNvSpPr>
                  <p:nvPr/>
                </p:nvSpPr>
                <p:spPr bwMode="auto">
                  <a:xfrm>
                    <a:off x="819" y="3623"/>
                    <a:ext cx="40" cy="12"/>
                  </a:xfrm>
                  <a:custGeom>
                    <a:avLst/>
                    <a:gdLst/>
                    <a:ahLst/>
                    <a:cxnLst>
                      <a:cxn ang="0">
                        <a:pos x="0" y="36"/>
                      </a:cxn>
                      <a:cxn ang="0">
                        <a:pos x="1" y="21"/>
                      </a:cxn>
                      <a:cxn ang="0">
                        <a:pos x="7" y="8"/>
                      </a:cxn>
                      <a:cxn ang="0">
                        <a:pos x="12" y="0"/>
                      </a:cxn>
                      <a:cxn ang="0">
                        <a:pos x="68" y="0"/>
                      </a:cxn>
                      <a:cxn ang="0">
                        <a:pos x="82" y="36"/>
                      </a:cxn>
                      <a:cxn ang="0">
                        <a:pos x="0" y="36"/>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415" name="Group 311"/>
                <p:cNvGrpSpPr>
                  <a:grpSpLocks/>
                </p:cNvGrpSpPr>
                <p:nvPr/>
              </p:nvGrpSpPr>
              <p:grpSpPr bwMode="auto">
                <a:xfrm>
                  <a:off x="823" y="3625"/>
                  <a:ext cx="49" cy="23"/>
                  <a:chOff x="823" y="3625"/>
                  <a:chExt cx="49" cy="23"/>
                </a:xfrm>
              </p:grpSpPr>
              <p:sp>
                <p:nvSpPr>
                  <p:cNvPr id="687416" name="Freeform 312"/>
                  <p:cNvSpPr>
                    <a:spLocks/>
                  </p:cNvSpPr>
                  <p:nvPr/>
                </p:nvSpPr>
                <p:spPr bwMode="auto">
                  <a:xfrm>
                    <a:off x="823" y="3625"/>
                    <a:ext cx="13" cy="23"/>
                  </a:xfrm>
                  <a:custGeom>
                    <a:avLst/>
                    <a:gdLst/>
                    <a:ahLst/>
                    <a:cxnLst>
                      <a:cxn ang="0">
                        <a:pos x="16" y="68"/>
                      </a:cxn>
                      <a:cxn ang="0">
                        <a:pos x="0" y="27"/>
                      </a:cxn>
                      <a:cxn ang="0">
                        <a:pos x="11" y="0"/>
                      </a:cxn>
                      <a:cxn ang="0">
                        <a:pos x="25" y="30"/>
                      </a:cxn>
                      <a:cxn ang="0">
                        <a:pos x="16" y="68"/>
                      </a:cxn>
                    </a:cxnLst>
                    <a:rect l="0" t="0" r="r" b="b"/>
                    <a:pathLst>
                      <a:path w="25" h="68">
                        <a:moveTo>
                          <a:pt x="16" y="68"/>
                        </a:moveTo>
                        <a:lnTo>
                          <a:pt x="0" y="27"/>
                        </a:lnTo>
                        <a:lnTo>
                          <a:pt x="11"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687417" name="Freeform 313"/>
                  <p:cNvSpPr>
                    <a:spLocks/>
                  </p:cNvSpPr>
                  <p:nvPr/>
                </p:nvSpPr>
                <p:spPr bwMode="auto">
                  <a:xfrm>
                    <a:off x="828" y="3626"/>
                    <a:ext cx="37" cy="9"/>
                  </a:xfrm>
                  <a:custGeom>
                    <a:avLst/>
                    <a:gdLst/>
                    <a:ahLst/>
                    <a:cxnLst>
                      <a:cxn ang="0">
                        <a:pos x="1" y="0"/>
                      </a:cxn>
                      <a:cxn ang="0">
                        <a:pos x="50" y="0"/>
                      </a:cxn>
                      <a:cxn ang="0">
                        <a:pos x="51" y="2"/>
                      </a:cxn>
                      <a:cxn ang="0">
                        <a:pos x="56" y="11"/>
                      </a:cxn>
                      <a:cxn ang="0">
                        <a:pos x="73" y="29"/>
                      </a:cxn>
                      <a:cxn ang="0">
                        <a:pos x="18" y="29"/>
                      </a:cxn>
                      <a:cxn ang="0">
                        <a:pos x="9" y="20"/>
                      </a:cxn>
                      <a:cxn ang="0">
                        <a:pos x="0" y="6"/>
                      </a:cxn>
                      <a:cxn ang="0">
                        <a:pos x="1" y="0"/>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7418" name="Freeform 314"/>
                  <p:cNvSpPr>
                    <a:spLocks/>
                  </p:cNvSpPr>
                  <p:nvPr/>
                </p:nvSpPr>
                <p:spPr bwMode="auto">
                  <a:xfrm>
                    <a:off x="832" y="3636"/>
                    <a:ext cx="40" cy="12"/>
                  </a:xfrm>
                  <a:custGeom>
                    <a:avLst/>
                    <a:gdLst/>
                    <a:ahLst/>
                    <a:cxnLst>
                      <a:cxn ang="0">
                        <a:pos x="0" y="36"/>
                      </a:cxn>
                      <a:cxn ang="0">
                        <a:pos x="2" y="19"/>
                      </a:cxn>
                      <a:cxn ang="0">
                        <a:pos x="6" y="7"/>
                      </a:cxn>
                      <a:cxn ang="0">
                        <a:pos x="11" y="0"/>
                      </a:cxn>
                      <a:cxn ang="0">
                        <a:pos x="67" y="0"/>
                      </a:cxn>
                      <a:cxn ang="0">
                        <a:pos x="82" y="36"/>
                      </a:cxn>
                      <a:cxn ang="0">
                        <a:pos x="0" y="36"/>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419" name="Group 315"/>
                <p:cNvGrpSpPr>
                  <a:grpSpLocks/>
                </p:cNvGrpSpPr>
                <p:nvPr/>
              </p:nvGrpSpPr>
              <p:grpSpPr bwMode="auto">
                <a:xfrm>
                  <a:off x="836" y="3638"/>
                  <a:ext cx="50" cy="22"/>
                  <a:chOff x="836" y="3638"/>
                  <a:chExt cx="50" cy="22"/>
                </a:xfrm>
              </p:grpSpPr>
              <p:sp>
                <p:nvSpPr>
                  <p:cNvPr id="687420" name="Freeform 316"/>
                  <p:cNvSpPr>
                    <a:spLocks/>
                  </p:cNvSpPr>
                  <p:nvPr/>
                </p:nvSpPr>
                <p:spPr bwMode="auto">
                  <a:xfrm>
                    <a:off x="836" y="3638"/>
                    <a:ext cx="12" cy="22"/>
                  </a:xfrm>
                  <a:custGeom>
                    <a:avLst/>
                    <a:gdLst/>
                    <a:ahLst/>
                    <a:cxnLst>
                      <a:cxn ang="0">
                        <a:pos x="16" y="68"/>
                      </a:cxn>
                      <a:cxn ang="0">
                        <a:pos x="0" y="27"/>
                      </a:cxn>
                      <a:cxn ang="0">
                        <a:pos x="12" y="0"/>
                      </a:cxn>
                      <a:cxn ang="0">
                        <a:pos x="25" y="31"/>
                      </a:cxn>
                      <a:cxn ang="0">
                        <a:pos x="16" y="68"/>
                      </a:cxn>
                    </a:cxnLst>
                    <a:rect l="0" t="0" r="r" b="b"/>
                    <a:pathLst>
                      <a:path w="25" h="68">
                        <a:moveTo>
                          <a:pt x="16" y="68"/>
                        </a:moveTo>
                        <a:lnTo>
                          <a:pt x="0" y="27"/>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7421" name="Freeform 317"/>
                  <p:cNvSpPr>
                    <a:spLocks/>
                  </p:cNvSpPr>
                  <p:nvPr/>
                </p:nvSpPr>
                <p:spPr bwMode="auto">
                  <a:xfrm>
                    <a:off x="842" y="3638"/>
                    <a:ext cx="36" cy="10"/>
                  </a:xfrm>
                  <a:custGeom>
                    <a:avLst/>
                    <a:gdLst/>
                    <a:ahLst/>
                    <a:cxnLst>
                      <a:cxn ang="0">
                        <a:pos x="1" y="0"/>
                      </a:cxn>
                      <a:cxn ang="0">
                        <a:pos x="49" y="0"/>
                      </a:cxn>
                      <a:cxn ang="0">
                        <a:pos x="51" y="3"/>
                      </a:cxn>
                      <a:cxn ang="0">
                        <a:pos x="55" y="12"/>
                      </a:cxn>
                      <a:cxn ang="0">
                        <a:pos x="72" y="30"/>
                      </a:cxn>
                      <a:cxn ang="0">
                        <a:pos x="17" y="30"/>
                      </a:cxn>
                      <a:cxn ang="0">
                        <a:pos x="8" y="21"/>
                      </a:cxn>
                      <a:cxn ang="0">
                        <a:pos x="0" y="5"/>
                      </a:cxn>
                      <a:cxn ang="0">
                        <a:pos x="1" y="0"/>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round/>
                    <a:headEnd/>
                    <a:tailEnd/>
                  </a:ln>
                </p:spPr>
                <p:txBody>
                  <a:bodyPr/>
                  <a:lstStyle/>
                  <a:p>
                    <a:endParaRPr lang="zh-CN" altLang="en-US"/>
                  </a:p>
                </p:txBody>
              </p:sp>
              <p:sp>
                <p:nvSpPr>
                  <p:cNvPr id="687422" name="Freeform 318"/>
                  <p:cNvSpPr>
                    <a:spLocks/>
                  </p:cNvSpPr>
                  <p:nvPr/>
                </p:nvSpPr>
                <p:spPr bwMode="auto">
                  <a:xfrm>
                    <a:off x="844" y="3648"/>
                    <a:ext cx="42" cy="12"/>
                  </a:xfrm>
                  <a:custGeom>
                    <a:avLst/>
                    <a:gdLst/>
                    <a:ahLst/>
                    <a:cxnLst>
                      <a:cxn ang="0">
                        <a:pos x="0" y="36"/>
                      </a:cxn>
                      <a:cxn ang="0">
                        <a:pos x="2" y="19"/>
                      </a:cxn>
                      <a:cxn ang="0">
                        <a:pos x="7" y="8"/>
                      </a:cxn>
                      <a:cxn ang="0">
                        <a:pos x="11" y="0"/>
                      </a:cxn>
                      <a:cxn ang="0">
                        <a:pos x="67" y="0"/>
                      </a:cxn>
                      <a:cxn ang="0">
                        <a:pos x="83" y="36"/>
                      </a:cxn>
                      <a:cxn ang="0">
                        <a:pos x="0" y="36"/>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423" name="Group 319"/>
                <p:cNvGrpSpPr>
                  <a:grpSpLocks/>
                </p:cNvGrpSpPr>
                <p:nvPr/>
              </p:nvGrpSpPr>
              <p:grpSpPr bwMode="auto">
                <a:xfrm>
                  <a:off x="849" y="3651"/>
                  <a:ext cx="49" cy="22"/>
                  <a:chOff x="849" y="3651"/>
                  <a:chExt cx="49" cy="22"/>
                </a:xfrm>
              </p:grpSpPr>
              <p:sp>
                <p:nvSpPr>
                  <p:cNvPr id="687424" name="Freeform 320"/>
                  <p:cNvSpPr>
                    <a:spLocks/>
                  </p:cNvSpPr>
                  <p:nvPr/>
                </p:nvSpPr>
                <p:spPr bwMode="auto">
                  <a:xfrm>
                    <a:off x="849" y="3651"/>
                    <a:ext cx="12" cy="22"/>
                  </a:xfrm>
                  <a:custGeom>
                    <a:avLst/>
                    <a:gdLst/>
                    <a:ahLst/>
                    <a:cxnLst>
                      <a:cxn ang="0">
                        <a:pos x="15" y="67"/>
                      </a:cxn>
                      <a:cxn ang="0">
                        <a:pos x="0" y="26"/>
                      </a:cxn>
                      <a:cxn ang="0">
                        <a:pos x="10" y="0"/>
                      </a:cxn>
                      <a:cxn ang="0">
                        <a:pos x="25" y="30"/>
                      </a:cxn>
                      <a:cxn ang="0">
                        <a:pos x="15" y="67"/>
                      </a:cxn>
                    </a:cxnLst>
                    <a:rect l="0" t="0" r="r" b="b"/>
                    <a:pathLst>
                      <a:path w="25" h="67">
                        <a:moveTo>
                          <a:pt x="15" y="67"/>
                        </a:moveTo>
                        <a:lnTo>
                          <a:pt x="0" y="26"/>
                        </a:lnTo>
                        <a:lnTo>
                          <a:pt x="10" y="0"/>
                        </a:lnTo>
                        <a:lnTo>
                          <a:pt x="25" y="30"/>
                        </a:lnTo>
                        <a:lnTo>
                          <a:pt x="15" y="67"/>
                        </a:lnTo>
                        <a:close/>
                      </a:path>
                    </a:pathLst>
                  </a:custGeom>
                  <a:solidFill>
                    <a:srgbClr val="A0A0A0"/>
                  </a:solidFill>
                  <a:ln w="9525">
                    <a:noFill/>
                    <a:round/>
                    <a:headEnd/>
                    <a:tailEnd/>
                  </a:ln>
                </p:spPr>
                <p:txBody>
                  <a:bodyPr/>
                  <a:lstStyle/>
                  <a:p>
                    <a:endParaRPr lang="zh-CN" altLang="en-US"/>
                  </a:p>
                </p:txBody>
              </p:sp>
              <p:sp>
                <p:nvSpPr>
                  <p:cNvPr id="687425" name="Freeform 321"/>
                  <p:cNvSpPr>
                    <a:spLocks/>
                  </p:cNvSpPr>
                  <p:nvPr/>
                </p:nvSpPr>
                <p:spPr bwMode="auto">
                  <a:xfrm>
                    <a:off x="854" y="3651"/>
                    <a:ext cx="37" cy="10"/>
                  </a:xfrm>
                  <a:custGeom>
                    <a:avLst/>
                    <a:gdLst/>
                    <a:ahLst/>
                    <a:cxnLst>
                      <a:cxn ang="0">
                        <a:pos x="1" y="0"/>
                      </a:cxn>
                      <a:cxn ang="0">
                        <a:pos x="49" y="0"/>
                      </a:cxn>
                      <a:cxn ang="0">
                        <a:pos x="50" y="2"/>
                      </a:cxn>
                      <a:cxn ang="0">
                        <a:pos x="57" y="11"/>
                      </a:cxn>
                      <a:cxn ang="0">
                        <a:pos x="74" y="29"/>
                      </a:cxn>
                      <a:cxn ang="0">
                        <a:pos x="18" y="29"/>
                      </a:cxn>
                      <a:cxn ang="0">
                        <a:pos x="9" y="20"/>
                      </a:cxn>
                      <a:cxn ang="0">
                        <a:pos x="0" y="5"/>
                      </a:cxn>
                      <a:cxn ang="0">
                        <a:pos x="1" y="0"/>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7426" name="Freeform 322"/>
                  <p:cNvSpPr>
                    <a:spLocks/>
                  </p:cNvSpPr>
                  <p:nvPr/>
                </p:nvSpPr>
                <p:spPr bwMode="auto">
                  <a:xfrm>
                    <a:off x="857" y="3662"/>
                    <a:ext cx="41" cy="11"/>
                  </a:xfrm>
                  <a:custGeom>
                    <a:avLst/>
                    <a:gdLst/>
                    <a:ahLst/>
                    <a:cxnLst>
                      <a:cxn ang="0">
                        <a:pos x="0" y="35"/>
                      </a:cxn>
                      <a:cxn ang="0">
                        <a:pos x="1" y="19"/>
                      </a:cxn>
                      <a:cxn ang="0">
                        <a:pos x="5" y="7"/>
                      </a:cxn>
                      <a:cxn ang="0">
                        <a:pos x="10" y="0"/>
                      </a:cxn>
                      <a:cxn ang="0">
                        <a:pos x="67" y="0"/>
                      </a:cxn>
                      <a:cxn ang="0">
                        <a:pos x="81" y="35"/>
                      </a:cxn>
                      <a:cxn ang="0">
                        <a:pos x="0" y="35"/>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round/>
                    <a:headEnd/>
                    <a:tailEnd/>
                  </a:ln>
                </p:spPr>
                <p:txBody>
                  <a:bodyPr/>
                  <a:lstStyle/>
                  <a:p>
                    <a:endParaRPr lang="zh-CN" altLang="en-US"/>
                  </a:p>
                </p:txBody>
              </p:sp>
            </p:grpSp>
          </p:grpSp>
          <p:grpSp>
            <p:nvGrpSpPr>
              <p:cNvPr id="687427" name="Group 323"/>
              <p:cNvGrpSpPr>
                <a:grpSpLocks/>
              </p:cNvGrpSpPr>
              <p:nvPr/>
            </p:nvGrpSpPr>
            <p:grpSpPr bwMode="auto">
              <a:xfrm>
                <a:off x="861" y="3665"/>
                <a:ext cx="99" cy="74"/>
                <a:chOff x="861" y="3665"/>
                <a:chExt cx="99" cy="74"/>
              </a:xfrm>
            </p:grpSpPr>
            <p:grpSp>
              <p:nvGrpSpPr>
                <p:cNvPr id="687428" name="Group 324"/>
                <p:cNvGrpSpPr>
                  <a:grpSpLocks/>
                </p:cNvGrpSpPr>
                <p:nvPr/>
              </p:nvGrpSpPr>
              <p:grpSpPr bwMode="auto">
                <a:xfrm>
                  <a:off x="861" y="3665"/>
                  <a:ext cx="50" cy="23"/>
                  <a:chOff x="861" y="3665"/>
                  <a:chExt cx="50" cy="23"/>
                </a:xfrm>
              </p:grpSpPr>
              <p:sp>
                <p:nvSpPr>
                  <p:cNvPr id="687429" name="Freeform 325"/>
                  <p:cNvSpPr>
                    <a:spLocks/>
                  </p:cNvSpPr>
                  <p:nvPr/>
                </p:nvSpPr>
                <p:spPr bwMode="auto">
                  <a:xfrm>
                    <a:off x="861" y="3665"/>
                    <a:ext cx="12" cy="23"/>
                  </a:xfrm>
                  <a:custGeom>
                    <a:avLst/>
                    <a:gdLst/>
                    <a:ahLst/>
                    <a:cxnLst>
                      <a:cxn ang="0">
                        <a:pos x="16" y="69"/>
                      </a:cxn>
                      <a:cxn ang="0">
                        <a:pos x="0" y="27"/>
                      </a:cxn>
                      <a:cxn ang="0">
                        <a:pos x="11" y="0"/>
                      </a:cxn>
                      <a:cxn ang="0">
                        <a:pos x="25" y="32"/>
                      </a:cxn>
                      <a:cxn ang="0">
                        <a:pos x="16" y="69"/>
                      </a:cxn>
                    </a:cxnLst>
                    <a:rect l="0" t="0" r="r" b="b"/>
                    <a:pathLst>
                      <a:path w="25" h="69">
                        <a:moveTo>
                          <a:pt x="16" y="69"/>
                        </a:moveTo>
                        <a:lnTo>
                          <a:pt x="0" y="27"/>
                        </a:lnTo>
                        <a:lnTo>
                          <a:pt x="11"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687430" name="Freeform 326"/>
                  <p:cNvSpPr>
                    <a:spLocks/>
                  </p:cNvSpPr>
                  <p:nvPr/>
                </p:nvSpPr>
                <p:spPr bwMode="auto">
                  <a:xfrm>
                    <a:off x="865" y="3666"/>
                    <a:ext cx="38" cy="10"/>
                  </a:xfrm>
                  <a:custGeom>
                    <a:avLst/>
                    <a:gdLst/>
                    <a:ahLst/>
                    <a:cxnLst>
                      <a:cxn ang="0">
                        <a:pos x="3" y="0"/>
                      </a:cxn>
                      <a:cxn ang="0">
                        <a:pos x="52" y="0"/>
                      </a:cxn>
                      <a:cxn ang="0">
                        <a:pos x="53" y="4"/>
                      </a:cxn>
                      <a:cxn ang="0">
                        <a:pos x="57" y="13"/>
                      </a:cxn>
                      <a:cxn ang="0">
                        <a:pos x="75" y="31"/>
                      </a:cxn>
                      <a:cxn ang="0">
                        <a:pos x="19" y="31"/>
                      </a:cxn>
                      <a:cxn ang="0">
                        <a:pos x="11" y="22"/>
                      </a:cxn>
                      <a:cxn ang="0">
                        <a:pos x="0" y="7"/>
                      </a:cxn>
                      <a:cxn ang="0">
                        <a:pos x="3" y="0"/>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round/>
                    <a:headEnd/>
                    <a:tailEnd/>
                  </a:ln>
                </p:spPr>
                <p:txBody>
                  <a:bodyPr/>
                  <a:lstStyle/>
                  <a:p>
                    <a:endParaRPr lang="zh-CN" altLang="en-US"/>
                  </a:p>
                </p:txBody>
              </p:sp>
              <p:sp>
                <p:nvSpPr>
                  <p:cNvPr id="687431" name="Freeform 327"/>
                  <p:cNvSpPr>
                    <a:spLocks/>
                  </p:cNvSpPr>
                  <p:nvPr/>
                </p:nvSpPr>
                <p:spPr bwMode="auto">
                  <a:xfrm>
                    <a:off x="869" y="3676"/>
                    <a:ext cx="42" cy="12"/>
                  </a:xfrm>
                  <a:custGeom>
                    <a:avLst/>
                    <a:gdLst/>
                    <a:ahLst/>
                    <a:cxnLst>
                      <a:cxn ang="0">
                        <a:pos x="0" y="36"/>
                      </a:cxn>
                      <a:cxn ang="0">
                        <a:pos x="2" y="20"/>
                      </a:cxn>
                      <a:cxn ang="0">
                        <a:pos x="7" y="7"/>
                      </a:cxn>
                      <a:cxn ang="0">
                        <a:pos x="11" y="0"/>
                      </a:cxn>
                      <a:cxn ang="0">
                        <a:pos x="67" y="0"/>
                      </a:cxn>
                      <a:cxn ang="0">
                        <a:pos x="83" y="36"/>
                      </a:cxn>
                      <a:cxn ang="0">
                        <a:pos x="0" y="36"/>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432" name="Group 328"/>
                <p:cNvGrpSpPr>
                  <a:grpSpLocks/>
                </p:cNvGrpSpPr>
                <p:nvPr/>
              </p:nvGrpSpPr>
              <p:grpSpPr bwMode="auto">
                <a:xfrm>
                  <a:off x="873" y="3678"/>
                  <a:ext cx="49" cy="23"/>
                  <a:chOff x="873" y="3678"/>
                  <a:chExt cx="49" cy="23"/>
                </a:xfrm>
              </p:grpSpPr>
              <p:sp>
                <p:nvSpPr>
                  <p:cNvPr id="687433" name="Freeform 329"/>
                  <p:cNvSpPr>
                    <a:spLocks/>
                  </p:cNvSpPr>
                  <p:nvPr/>
                </p:nvSpPr>
                <p:spPr bwMode="auto">
                  <a:xfrm>
                    <a:off x="873" y="3678"/>
                    <a:ext cx="13" cy="23"/>
                  </a:xfrm>
                  <a:custGeom>
                    <a:avLst/>
                    <a:gdLst/>
                    <a:ahLst/>
                    <a:cxnLst>
                      <a:cxn ang="0">
                        <a:pos x="13" y="70"/>
                      </a:cxn>
                      <a:cxn ang="0">
                        <a:pos x="0" y="27"/>
                      </a:cxn>
                      <a:cxn ang="0">
                        <a:pos x="9" y="0"/>
                      </a:cxn>
                      <a:cxn ang="0">
                        <a:pos x="25" y="31"/>
                      </a:cxn>
                      <a:cxn ang="0">
                        <a:pos x="13" y="70"/>
                      </a:cxn>
                    </a:cxnLst>
                    <a:rect l="0" t="0" r="r" b="b"/>
                    <a:pathLst>
                      <a:path w="25" h="70">
                        <a:moveTo>
                          <a:pt x="13" y="70"/>
                        </a:moveTo>
                        <a:lnTo>
                          <a:pt x="0" y="27"/>
                        </a:lnTo>
                        <a:lnTo>
                          <a:pt x="9" y="0"/>
                        </a:lnTo>
                        <a:lnTo>
                          <a:pt x="25" y="31"/>
                        </a:lnTo>
                        <a:lnTo>
                          <a:pt x="13" y="70"/>
                        </a:lnTo>
                        <a:close/>
                      </a:path>
                    </a:pathLst>
                  </a:custGeom>
                  <a:solidFill>
                    <a:srgbClr val="A0A0A0"/>
                  </a:solidFill>
                  <a:ln w="9525">
                    <a:noFill/>
                    <a:round/>
                    <a:headEnd/>
                    <a:tailEnd/>
                  </a:ln>
                </p:spPr>
                <p:txBody>
                  <a:bodyPr/>
                  <a:lstStyle/>
                  <a:p>
                    <a:endParaRPr lang="zh-CN" altLang="en-US"/>
                  </a:p>
                </p:txBody>
              </p:sp>
              <p:sp>
                <p:nvSpPr>
                  <p:cNvPr id="687434" name="Freeform 330"/>
                  <p:cNvSpPr>
                    <a:spLocks/>
                  </p:cNvSpPr>
                  <p:nvPr/>
                </p:nvSpPr>
                <p:spPr bwMode="auto">
                  <a:xfrm>
                    <a:off x="878" y="3678"/>
                    <a:ext cx="37" cy="10"/>
                  </a:xfrm>
                  <a:custGeom>
                    <a:avLst/>
                    <a:gdLst/>
                    <a:ahLst/>
                    <a:cxnLst>
                      <a:cxn ang="0">
                        <a:pos x="2" y="0"/>
                      </a:cxn>
                      <a:cxn ang="0">
                        <a:pos x="50" y="0"/>
                      </a:cxn>
                      <a:cxn ang="0">
                        <a:pos x="52" y="3"/>
                      </a:cxn>
                      <a:cxn ang="0">
                        <a:pos x="57" y="12"/>
                      </a:cxn>
                      <a:cxn ang="0">
                        <a:pos x="75" y="30"/>
                      </a:cxn>
                      <a:cxn ang="0">
                        <a:pos x="19" y="30"/>
                      </a:cxn>
                      <a:cxn ang="0">
                        <a:pos x="11" y="20"/>
                      </a:cxn>
                      <a:cxn ang="0">
                        <a:pos x="0" y="6"/>
                      </a:cxn>
                      <a:cxn ang="0">
                        <a:pos x="2" y="0"/>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687435" name="Freeform 331"/>
                  <p:cNvSpPr>
                    <a:spLocks/>
                  </p:cNvSpPr>
                  <p:nvPr/>
                </p:nvSpPr>
                <p:spPr bwMode="auto">
                  <a:xfrm>
                    <a:off x="880" y="3688"/>
                    <a:ext cx="42" cy="13"/>
                  </a:xfrm>
                  <a:custGeom>
                    <a:avLst/>
                    <a:gdLst/>
                    <a:ahLst/>
                    <a:cxnLst>
                      <a:cxn ang="0">
                        <a:pos x="0" y="38"/>
                      </a:cxn>
                      <a:cxn ang="0">
                        <a:pos x="4" y="21"/>
                      </a:cxn>
                      <a:cxn ang="0">
                        <a:pos x="8" y="8"/>
                      </a:cxn>
                      <a:cxn ang="0">
                        <a:pos x="13" y="0"/>
                      </a:cxn>
                      <a:cxn ang="0">
                        <a:pos x="69" y="0"/>
                      </a:cxn>
                      <a:cxn ang="0">
                        <a:pos x="82" y="38"/>
                      </a:cxn>
                      <a:cxn ang="0">
                        <a:pos x="0" y="38"/>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687436" name="Group 332"/>
                <p:cNvGrpSpPr>
                  <a:grpSpLocks/>
                </p:cNvGrpSpPr>
                <p:nvPr/>
              </p:nvGrpSpPr>
              <p:grpSpPr bwMode="auto">
                <a:xfrm>
                  <a:off x="886" y="3690"/>
                  <a:ext cx="49" cy="23"/>
                  <a:chOff x="886" y="3690"/>
                  <a:chExt cx="49" cy="23"/>
                </a:xfrm>
              </p:grpSpPr>
              <p:sp>
                <p:nvSpPr>
                  <p:cNvPr id="687437" name="Freeform 333"/>
                  <p:cNvSpPr>
                    <a:spLocks/>
                  </p:cNvSpPr>
                  <p:nvPr/>
                </p:nvSpPr>
                <p:spPr bwMode="auto">
                  <a:xfrm>
                    <a:off x="886" y="3690"/>
                    <a:ext cx="12" cy="23"/>
                  </a:xfrm>
                  <a:custGeom>
                    <a:avLst/>
                    <a:gdLst/>
                    <a:ahLst/>
                    <a:cxnLst>
                      <a:cxn ang="0">
                        <a:pos x="14" y="70"/>
                      </a:cxn>
                      <a:cxn ang="0">
                        <a:pos x="0" y="29"/>
                      </a:cxn>
                      <a:cxn ang="0">
                        <a:pos x="10" y="0"/>
                      </a:cxn>
                      <a:cxn ang="0">
                        <a:pos x="24" y="33"/>
                      </a:cxn>
                      <a:cxn ang="0">
                        <a:pos x="14" y="70"/>
                      </a:cxn>
                    </a:cxnLst>
                    <a:rect l="0" t="0" r="r" b="b"/>
                    <a:pathLst>
                      <a:path w="24" h="70">
                        <a:moveTo>
                          <a:pt x="14" y="70"/>
                        </a:moveTo>
                        <a:lnTo>
                          <a:pt x="0" y="29"/>
                        </a:lnTo>
                        <a:lnTo>
                          <a:pt x="10" y="0"/>
                        </a:lnTo>
                        <a:lnTo>
                          <a:pt x="24" y="33"/>
                        </a:lnTo>
                        <a:lnTo>
                          <a:pt x="14" y="70"/>
                        </a:lnTo>
                        <a:close/>
                      </a:path>
                    </a:pathLst>
                  </a:custGeom>
                  <a:solidFill>
                    <a:srgbClr val="A0A0A0"/>
                  </a:solidFill>
                  <a:ln w="9525">
                    <a:noFill/>
                    <a:round/>
                    <a:headEnd/>
                    <a:tailEnd/>
                  </a:ln>
                </p:spPr>
                <p:txBody>
                  <a:bodyPr/>
                  <a:lstStyle/>
                  <a:p>
                    <a:endParaRPr lang="zh-CN" altLang="en-US"/>
                  </a:p>
                </p:txBody>
              </p:sp>
              <p:sp>
                <p:nvSpPr>
                  <p:cNvPr id="687438" name="Freeform 334"/>
                  <p:cNvSpPr>
                    <a:spLocks/>
                  </p:cNvSpPr>
                  <p:nvPr/>
                </p:nvSpPr>
                <p:spPr bwMode="auto">
                  <a:xfrm>
                    <a:off x="890" y="3691"/>
                    <a:ext cx="38" cy="10"/>
                  </a:xfrm>
                  <a:custGeom>
                    <a:avLst/>
                    <a:gdLst/>
                    <a:ahLst/>
                    <a:cxnLst>
                      <a:cxn ang="0">
                        <a:pos x="3" y="0"/>
                      </a:cxn>
                      <a:cxn ang="0">
                        <a:pos x="52" y="0"/>
                      </a:cxn>
                      <a:cxn ang="0">
                        <a:pos x="53" y="2"/>
                      </a:cxn>
                      <a:cxn ang="0">
                        <a:pos x="57" y="11"/>
                      </a:cxn>
                      <a:cxn ang="0">
                        <a:pos x="75" y="31"/>
                      </a:cxn>
                      <a:cxn ang="0">
                        <a:pos x="19" y="31"/>
                      </a:cxn>
                      <a:cxn ang="0">
                        <a:pos x="10" y="22"/>
                      </a:cxn>
                      <a:cxn ang="0">
                        <a:pos x="0" y="6"/>
                      </a:cxn>
                      <a:cxn ang="0">
                        <a:pos x="3" y="0"/>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round/>
                    <a:headEnd/>
                    <a:tailEnd/>
                  </a:ln>
                </p:spPr>
                <p:txBody>
                  <a:bodyPr/>
                  <a:lstStyle/>
                  <a:p>
                    <a:endParaRPr lang="zh-CN" altLang="en-US"/>
                  </a:p>
                </p:txBody>
              </p:sp>
              <p:sp>
                <p:nvSpPr>
                  <p:cNvPr id="687439" name="Freeform 335"/>
                  <p:cNvSpPr>
                    <a:spLocks/>
                  </p:cNvSpPr>
                  <p:nvPr/>
                </p:nvSpPr>
                <p:spPr bwMode="auto">
                  <a:xfrm>
                    <a:off x="893" y="3701"/>
                    <a:ext cx="42" cy="12"/>
                  </a:xfrm>
                  <a:custGeom>
                    <a:avLst/>
                    <a:gdLst/>
                    <a:ahLst/>
                    <a:cxnLst>
                      <a:cxn ang="0">
                        <a:pos x="0" y="36"/>
                      </a:cxn>
                      <a:cxn ang="0">
                        <a:pos x="1" y="19"/>
                      </a:cxn>
                      <a:cxn ang="0">
                        <a:pos x="8" y="7"/>
                      </a:cxn>
                      <a:cxn ang="0">
                        <a:pos x="12" y="0"/>
                      </a:cxn>
                      <a:cxn ang="0">
                        <a:pos x="68" y="0"/>
                      </a:cxn>
                      <a:cxn ang="0">
                        <a:pos x="83" y="36"/>
                      </a:cxn>
                      <a:cxn ang="0">
                        <a:pos x="0" y="36"/>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440" name="Group 336"/>
                <p:cNvGrpSpPr>
                  <a:grpSpLocks/>
                </p:cNvGrpSpPr>
                <p:nvPr/>
              </p:nvGrpSpPr>
              <p:grpSpPr bwMode="auto">
                <a:xfrm>
                  <a:off x="899" y="3703"/>
                  <a:ext cx="48" cy="23"/>
                  <a:chOff x="899" y="3703"/>
                  <a:chExt cx="48" cy="23"/>
                </a:xfrm>
              </p:grpSpPr>
              <p:sp>
                <p:nvSpPr>
                  <p:cNvPr id="687441" name="Freeform 337"/>
                  <p:cNvSpPr>
                    <a:spLocks/>
                  </p:cNvSpPr>
                  <p:nvPr/>
                </p:nvSpPr>
                <p:spPr bwMode="auto">
                  <a:xfrm>
                    <a:off x="899" y="3703"/>
                    <a:ext cx="12" cy="23"/>
                  </a:xfrm>
                  <a:custGeom>
                    <a:avLst/>
                    <a:gdLst/>
                    <a:ahLst/>
                    <a:cxnLst>
                      <a:cxn ang="0">
                        <a:pos x="15" y="68"/>
                      </a:cxn>
                      <a:cxn ang="0">
                        <a:pos x="0" y="27"/>
                      </a:cxn>
                      <a:cxn ang="0">
                        <a:pos x="10" y="0"/>
                      </a:cxn>
                      <a:cxn ang="0">
                        <a:pos x="25" y="31"/>
                      </a:cxn>
                      <a:cxn ang="0">
                        <a:pos x="15" y="68"/>
                      </a:cxn>
                    </a:cxnLst>
                    <a:rect l="0" t="0" r="r" b="b"/>
                    <a:pathLst>
                      <a:path w="25" h="68">
                        <a:moveTo>
                          <a:pt x="15" y="68"/>
                        </a:moveTo>
                        <a:lnTo>
                          <a:pt x="0" y="27"/>
                        </a:lnTo>
                        <a:lnTo>
                          <a:pt x="10"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687442" name="Freeform 338"/>
                  <p:cNvSpPr>
                    <a:spLocks/>
                  </p:cNvSpPr>
                  <p:nvPr/>
                </p:nvSpPr>
                <p:spPr bwMode="auto">
                  <a:xfrm>
                    <a:off x="903" y="3703"/>
                    <a:ext cx="38" cy="10"/>
                  </a:xfrm>
                  <a:custGeom>
                    <a:avLst/>
                    <a:gdLst/>
                    <a:ahLst/>
                    <a:cxnLst>
                      <a:cxn ang="0">
                        <a:pos x="1" y="0"/>
                      </a:cxn>
                      <a:cxn ang="0">
                        <a:pos x="50" y="0"/>
                      </a:cxn>
                      <a:cxn ang="0">
                        <a:pos x="51" y="3"/>
                      </a:cxn>
                      <a:cxn ang="0">
                        <a:pos x="56" y="12"/>
                      </a:cxn>
                      <a:cxn ang="0">
                        <a:pos x="75" y="30"/>
                      </a:cxn>
                      <a:cxn ang="0">
                        <a:pos x="18" y="30"/>
                      </a:cxn>
                      <a:cxn ang="0">
                        <a:pos x="9" y="21"/>
                      </a:cxn>
                      <a:cxn ang="0">
                        <a:pos x="0" y="7"/>
                      </a:cxn>
                      <a:cxn ang="0">
                        <a:pos x="1" y="0"/>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round/>
                    <a:headEnd/>
                    <a:tailEnd/>
                  </a:ln>
                </p:spPr>
                <p:txBody>
                  <a:bodyPr/>
                  <a:lstStyle/>
                  <a:p>
                    <a:endParaRPr lang="zh-CN" altLang="en-US"/>
                  </a:p>
                </p:txBody>
              </p:sp>
              <p:sp>
                <p:nvSpPr>
                  <p:cNvPr id="687443" name="Freeform 339"/>
                  <p:cNvSpPr>
                    <a:spLocks/>
                  </p:cNvSpPr>
                  <p:nvPr/>
                </p:nvSpPr>
                <p:spPr bwMode="auto">
                  <a:xfrm>
                    <a:off x="907" y="3714"/>
                    <a:ext cx="40" cy="12"/>
                  </a:xfrm>
                  <a:custGeom>
                    <a:avLst/>
                    <a:gdLst/>
                    <a:ahLst/>
                    <a:cxnLst>
                      <a:cxn ang="0">
                        <a:pos x="0" y="36"/>
                      </a:cxn>
                      <a:cxn ang="0">
                        <a:pos x="2" y="19"/>
                      </a:cxn>
                      <a:cxn ang="0">
                        <a:pos x="5" y="8"/>
                      </a:cxn>
                      <a:cxn ang="0">
                        <a:pos x="12" y="0"/>
                      </a:cxn>
                      <a:cxn ang="0">
                        <a:pos x="69" y="0"/>
                      </a:cxn>
                      <a:cxn ang="0">
                        <a:pos x="82" y="36"/>
                      </a:cxn>
                      <a:cxn ang="0">
                        <a:pos x="0" y="36"/>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7444" name="Group 340"/>
                <p:cNvGrpSpPr>
                  <a:grpSpLocks/>
                </p:cNvGrpSpPr>
                <p:nvPr/>
              </p:nvGrpSpPr>
              <p:grpSpPr bwMode="auto">
                <a:xfrm>
                  <a:off x="912" y="3716"/>
                  <a:ext cx="48" cy="23"/>
                  <a:chOff x="912" y="3716"/>
                  <a:chExt cx="48" cy="23"/>
                </a:xfrm>
              </p:grpSpPr>
              <p:sp>
                <p:nvSpPr>
                  <p:cNvPr id="687445" name="Freeform 341"/>
                  <p:cNvSpPr>
                    <a:spLocks/>
                  </p:cNvSpPr>
                  <p:nvPr/>
                </p:nvSpPr>
                <p:spPr bwMode="auto">
                  <a:xfrm>
                    <a:off x="912" y="3716"/>
                    <a:ext cx="11" cy="23"/>
                  </a:xfrm>
                  <a:custGeom>
                    <a:avLst/>
                    <a:gdLst/>
                    <a:ahLst/>
                    <a:cxnLst>
                      <a:cxn ang="0">
                        <a:pos x="13" y="68"/>
                      </a:cxn>
                      <a:cxn ang="0">
                        <a:pos x="0" y="27"/>
                      </a:cxn>
                      <a:cxn ang="0">
                        <a:pos x="9" y="0"/>
                      </a:cxn>
                      <a:cxn ang="0">
                        <a:pos x="22" y="30"/>
                      </a:cxn>
                      <a:cxn ang="0">
                        <a:pos x="13" y="68"/>
                      </a:cxn>
                    </a:cxnLst>
                    <a:rect l="0" t="0" r="r" b="b"/>
                    <a:pathLst>
                      <a:path w="22" h="68">
                        <a:moveTo>
                          <a:pt x="13" y="68"/>
                        </a:moveTo>
                        <a:lnTo>
                          <a:pt x="0" y="27"/>
                        </a:lnTo>
                        <a:lnTo>
                          <a:pt x="9" y="0"/>
                        </a:lnTo>
                        <a:lnTo>
                          <a:pt x="22" y="30"/>
                        </a:lnTo>
                        <a:lnTo>
                          <a:pt x="13" y="68"/>
                        </a:lnTo>
                        <a:close/>
                      </a:path>
                    </a:pathLst>
                  </a:custGeom>
                  <a:solidFill>
                    <a:srgbClr val="A0A0A0"/>
                  </a:solidFill>
                  <a:ln w="9525">
                    <a:noFill/>
                    <a:round/>
                    <a:headEnd/>
                    <a:tailEnd/>
                  </a:ln>
                </p:spPr>
                <p:txBody>
                  <a:bodyPr/>
                  <a:lstStyle/>
                  <a:p>
                    <a:endParaRPr lang="zh-CN" altLang="en-US"/>
                  </a:p>
                </p:txBody>
              </p:sp>
              <p:sp>
                <p:nvSpPr>
                  <p:cNvPr id="687446" name="Freeform 342"/>
                  <p:cNvSpPr>
                    <a:spLocks/>
                  </p:cNvSpPr>
                  <p:nvPr/>
                </p:nvSpPr>
                <p:spPr bwMode="auto">
                  <a:xfrm>
                    <a:off x="916" y="3717"/>
                    <a:ext cx="37" cy="9"/>
                  </a:xfrm>
                  <a:custGeom>
                    <a:avLst/>
                    <a:gdLst/>
                    <a:ahLst/>
                    <a:cxnLst>
                      <a:cxn ang="0">
                        <a:pos x="1" y="0"/>
                      </a:cxn>
                      <a:cxn ang="0">
                        <a:pos x="50" y="0"/>
                      </a:cxn>
                      <a:cxn ang="0">
                        <a:pos x="51" y="3"/>
                      </a:cxn>
                      <a:cxn ang="0">
                        <a:pos x="55" y="11"/>
                      </a:cxn>
                      <a:cxn ang="0">
                        <a:pos x="74" y="29"/>
                      </a:cxn>
                      <a:cxn ang="0">
                        <a:pos x="18" y="29"/>
                      </a:cxn>
                      <a:cxn ang="0">
                        <a:pos x="8" y="20"/>
                      </a:cxn>
                      <a:cxn ang="0">
                        <a:pos x="0" y="6"/>
                      </a:cxn>
                      <a:cxn ang="0">
                        <a:pos x="1" y="0"/>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7447" name="Freeform 343"/>
                  <p:cNvSpPr>
                    <a:spLocks/>
                  </p:cNvSpPr>
                  <p:nvPr/>
                </p:nvSpPr>
                <p:spPr bwMode="auto">
                  <a:xfrm>
                    <a:off x="919" y="3727"/>
                    <a:ext cx="41" cy="12"/>
                  </a:xfrm>
                  <a:custGeom>
                    <a:avLst/>
                    <a:gdLst/>
                    <a:ahLst/>
                    <a:cxnLst>
                      <a:cxn ang="0">
                        <a:pos x="0" y="36"/>
                      </a:cxn>
                      <a:cxn ang="0">
                        <a:pos x="1" y="19"/>
                      </a:cxn>
                      <a:cxn ang="0">
                        <a:pos x="7" y="7"/>
                      </a:cxn>
                      <a:cxn ang="0">
                        <a:pos x="11" y="0"/>
                      </a:cxn>
                      <a:cxn ang="0">
                        <a:pos x="69" y="0"/>
                      </a:cxn>
                      <a:cxn ang="0">
                        <a:pos x="83" y="36"/>
                      </a:cxn>
                      <a:cxn ang="0">
                        <a:pos x="0" y="36"/>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round/>
                    <a:headEnd/>
                    <a:tailEnd/>
                  </a:ln>
                </p:spPr>
                <p:txBody>
                  <a:bodyPr/>
                  <a:lstStyle/>
                  <a:p>
                    <a:endParaRPr lang="zh-CN" altLang="en-US"/>
                  </a:p>
                </p:txBody>
              </p:sp>
            </p:grpSp>
          </p:grpSp>
          <p:grpSp>
            <p:nvGrpSpPr>
              <p:cNvPr id="687448" name="Group 344"/>
              <p:cNvGrpSpPr>
                <a:grpSpLocks/>
              </p:cNvGrpSpPr>
              <p:nvPr/>
            </p:nvGrpSpPr>
            <p:grpSpPr bwMode="auto">
              <a:xfrm>
                <a:off x="922" y="3727"/>
                <a:ext cx="49" cy="23"/>
                <a:chOff x="922" y="3727"/>
                <a:chExt cx="49" cy="23"/>
              </a:xfrm>
            </p:grpSpPr>
            <p:sp>
              <p:nvSpPr>
                <p:cNvPr id="687449" name="Freeform 345"/>
                <p:cNvSpPr>
                  <a:spLocks/>
                </p:cNvSpPr>
                <p:nvPr/>
              </p:nvSpPr>
              <p:spPr bwMode="auto">
                <a:xfrm>
                  <a:off x="922" y="3727"/>
                  <a:ext cx="12" cy="23"/>
                </a:xfrm>
                <a:custGeom>
                  <a:avLst/>
                  <a:gdLst/>
                  <a:ahLst/>
                  <a:cxnLst>
                    <a:cxn ang="0">
                      <a:pos x="15" y="69"/>
                    </a:cxn>
                    <a:cxn ang="0">
                      <a:pos x="0" y="27"/>
                    </a:cxn>
                    <a:cxn ang="0">
                      <a:pos x="11" y="0"/>
                    </a:cxn>
                    <a:cxn ang="0">
                      <a:pos x="24" y="32"/>
                    </a:cxn>
                    <a:cxn ang="0">
                      <a:pos x="15" y="69"/>
                    </a:cxn>
                  </a:cxnLst>
                  <a:rect l="0" t="0" r="r" b="b"/>
                  <a:pathLst>
                    <a:path w="24" h="69">
                      <a:moveTo>
                        <a:pt x="15" y="69"/>
                      </a:moveTo>
                      <a:lnTo>
                        <a:pt x="0" y="27"/>
                      </a:lnTo>
                      <a:lnTo>
                        <a:pt x="11" y="0"/>
                      </a:lnTo>
                      <a:lnTo>
                        <a:pt x="24" y="32"/>
                      </a:lnTo>
                      <a:lnTo>
                        <a:pt x="15" y="69"/>
                      </a:lnTo>
                      <a:close/>
                    </a:path>
                  </a:pathLst>
                </a:custGeom>
                <a:solidFill>
                  <a:srgbClr val="A0A0A0"/>
                </a:solidFill>
                <a:ln w="9525">
                  <a:noFill/>
                  <a:round/>
                  <a:headEnd/>
                  <a:tailEnd/>
                </a:ln>
              </p:spPr>
              <p:txBody>
                <a:bodyPr/>
                <a:lstStyle/>
                <a:p>
                  <a:endParaRPr lang="zh-CN" altLang="en-US"/>
                </a:p>
              </p:txBody>
            </p:sp>
            <p:sp>
              <p:nvSpPr>
                <p:cNvPr id="687450" name="Freeform 346"/>
                <p:cNvSpPr>
                  <a:spLocks/>
                </p:cNvSpPr>
                <p:nvPr/>
              </p:nvSpPr>
              <p:spPr bwMode="auto">
                <a:xfrm>
                  <a:off x="927" y="3728"/>
                  <a:ext cx="36" cy="10"/>
                </a:xfrm>
                <a:custGeom>
                  <a:avLst/>
                  <a:gdLst/>
                  <a:ahLst/>
                  <a:cxnLst>
                    <a:cxn ang="0">
                      <a:pos x="1" y="0"/>
                    </a:cxn>
                    <a:cxn ang="0">
                      <a:pos x="49" y="0"/>
                    </a:cxn>
                    <a:cxn ang="0">
                      <a:pos x="50" y="4"/>
                    </a:cxn>
                    <a:cxn ang="0">
                      <a:pos x="56" y="13"/>
                    </a:cxn>
                    <a:cxn ang="0">
                      <a:pos x="72" y="31"/>
                    </a:cxn>
                    <a:cxn ang="0">
                      <a:pos x="18" y="31"/>
                    </a:cxn>
                    <a:cxn ang="0">
                      <a:pos x="9" y="22"/>
                    </a:cxn>
                    <a:cxn ang="0">
                      <a:pos x="0" y="7"/>
                    </a:cxn>
                    <a:cxn ang="0">
                      <a:pos x="1" y="0"/>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7451" name="Freeform 347"/>
                <p:cNvSpPr>
                  <a:spLocks/>
                </p:cNvSpPr>
                <p:nvPr/>
              </p:nvSpPr>
              <p:spPr bwMode="auto">
                <a:xfrm>
                  <a:off x="930" y="3738"/>
                  <a:ext cx="41" cy="12"/>
                </a:xfrm>
                <a:custGeom>
                  <a:avLst/>
                  <a:gdLst/>
                  <a:ahLst/>
                  <a:cxnLst>
                    <a:cxn ang="0">
                      <a:pos x="0" y="36"/>
                    </a:cxn>
                    <a:cxn ang="0">
                      <a:pos x="2" y="20"/>
                    </a:cxn>
                    <a:cxn ang="0">
                      <a:pos x="7" y="7"/>
                    </a:cxn>
                    <a:cxn ang="0">
                      <a:pos x="11" y="0"/>
                    </a:cxn>
                    <a:cxn ang="0">
                      <a:pos x="67" y="0"/>
                    </a:cxn>
                    <a:cxn ang="0">
                      <a:pos x="83" y="36"/>
                    </a:cxn>
                    <a:cxn ang="0">
                      <a:pos x="0" y="36"/>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452" name="Group 348"/>
              <p:cNvGrpSpPr>
                <a:grpSpLocks/>
              </p:cNvGrpSpPr>
              <p:nvPr/>
            </p:nvGrpSpPr>
            <p:grpSpPr bwMode="auto">
              <a:xfrm>
                <a:off x="895" y="3526"/>
                <a:ext cx="44" cy="23"/>
                <a:chOff x="895" y="3526"/>
                <a:chExt cx="44" cy="23"/>
              </a:xfrm>
            </p:grpSpPr>
            <p:sp>
              <p:nvSpPr>
                <p:cNvPr id="687453" name="Freeform 349"/>
                <p:cNvSpPr>
                  <a:spLocks/>
                </p:cNvSpPr>
                <p:nvPr/>
              </p:nvSpPr>
              <p:spPr bwMode="auto">
                <a:xfrm>
                  <a:off x="895" y="3526"/>
                  <a:ext cx="19" cy="23"/>
                </a:xfrm>
                <a:custGeom>
                  <a:avLst/>
                  <a:gdLst/>
                  <a:ahLst/>
                  <a:cxnLst>
                    <a:cxn ang="0">
                      <a:pos x="22" y="69"/>
                    </a:cxn>
                    <a:cxn ang="0">
                      <a:pos x="0" y="34"/>
                    </a:cxn>
                    <a:cxn ang="0">
                      <a:pos x="11" y="0"/>
                    </a:cxn>
                    <a:cxn ang="0">
                      <a:pos x="38" y="34"/>
                    </a:cxn>
                    <a:cxn ang="0">
                      <a:pos x="22" y="69"/>
                    </a:cxn>
                  </a:cxnLst>
                  <a:rect l="0" t="0" r="r" b="b"/>
                  <a:pathLst>
                    <a:path w="38" h="69">
                      <a:moveTo>
                        <a:pt x="22" y="69"/>
                      </a:moveTo>
                      <a:lnTo>
                        <a:pt x="0" y="34"/>
                      </a:lnTo>
                      <a:lnTo>
                        <a:pt x="11" y="0"/>
                      </a:lnTo>
                      <a:lnTo>
                        <a:pt x="38" y="34"/>
                      </a:lnTo>
                      <a:lnTo>
                        <a:pt x="22" y="69"/>
                      </a:lnTo>
                      <a:close/>
                    </a:path>
                  </a:pathLst>
                </a:custGeom>
                <a:solidFill>
                  <a:srgbClr val="202020"/>
                </a:solidFill>
                <a:ln w="9525">
                  <a:noFill/>
                  <a:round/>
                  <a:headEnd/>
                  <a:tailEnd/>
                </a:ln>
              </p:spPr>
              <p:txBody>
                <a:bodyPr/>
                <a:lstStyle/>
                <a:p>
                  <a:endParaRPr lang="zh-CN" altLang="en-US"/>
                </a:p>
              </p:txBody>
            </p:sp>
            <p:sp>
              <p:nvSpPr>
                <p:cNvPr id="687454" name="Freeform 350"/>
                <p:cNvSpPr>
                  <a:spLocks/>
                </p:cNvSpPr>
                <p:nvPr/>
              </p:nvSpPr>
              <p:spPr bwMode="auto">
                <a:xfrm>
                  <a:off x="901" y="3526"/>
                  <a:ext cx="33" cy="12"/>
                </a:xfrm>
                <a:custGeom>
                  <a:avLst/>
                  <a:gdLst/>
                  <a:ahLst/>
                  <a:cxnLst>
                    <a:cxn ang="0">
                      <a:pos x="0" y="0"/>
                    </a:cxn>
                    <a:cxn ang="0">
                      <a:pos x="40" y="0"/>
                    </a:cxn>
                    <a:cxn ang="0">
                      <a:pos x="64" y="35"/>
                    </a:cxn>
                    <a:cxn ang="0">
                      <a:pos x="23" y="35"/>
                    </a:cxn>
                    <a:cxn ang="0">
                      <a:pos x="0" y="0"/>
                    </a:cxn>
                  </a:cxnLst>
                  <a:rect l="0" t="0" r="r" b="b"/>
                  <a:pathLst>
                    <a:path w="64" h="35">
                      <a:moveTo>
                        <a:pt x="0" y="0"/>
                      </a:moveTo>
                      <a:lnTo>
                        <a:pt x="40" y="0"/>
                      </a:lnTo>
                      <a:lnTo>
                        <a:pt x="64" y="35"/>
                      </a:lnTo>
                      <a:lnTo>
                        <a:pt x="23" y="35"/>
                      </a:lnTo>
                      <a:lnTo>
                        <a:pt x="0" y="0"/>
                      </a:lnTo>
                      <a:close/>
                    </a:path>
                  </a:pathLst>
                </a:custGeom>
                <a:solidFill>
                  <a:srgbClr val="606060"/>
                </a:solidFill>
                <a:ln w="9525">
                  <a:noFill/>
                  <a:round/>
                  <a:headEnd/>
                  <a:tailEnd/>
                </a:ln>
              </p:spPr>
              <p:txBody>
                <a:bodyPr/>
                <a:lstStyle/>
                <a:p>
                  <a:endParaRPr lang="zh-CN" altLang="en-US"/>
                </a:p>
              </p:txBody>
            </p:sp>
            <p:sp>
              <p:nvSpPr>
                <p:cNvPr id="687455" name="Freeform 351"/>
                <p:cNvSpPr>
                  <a:spLocks/>
                </p:cNvSpPr>
                <p:nvPr/>
              </p:nvSpPr>
              <p:spPr bwMode="auto">
                <a:xfrm>
                  <a:off x="907" y="3538"/>
                  <a:ext cx="32" cy="11"/>
                </a:xfrm>
                <a:custGeom>
                  <a:avLst/>
                  <a:gdLst/>
                  <a:ahLst/>
                  <a:cxnLst>
                    <a:cxn ang="0">
                      <a:pos x="0" y="31"/>
                    </a:cxn>
                    <a:cxn ang="0">
                      <a:pos x="13" y="0"/>
                    </a:cxn>
                    <a:cxn ang="0">
                      <a:pos x="54" y="0"/>
                    </a:cxn>
                    <a:cxn ang="0">
                      <a:pos x="65" y="31"/>
                    </a:cxn>
                    <a:cxn ang="0">
                      <a:pos x="0" y="31"/>
                    </a:cxn>
                  </a:cxnLst>
                  <a:rect l="0" t="0" r="r" b="b"/>
                  <a:pathLst>
                    <a:path w="65" h="31">
                      <a:moveTo>
                        <a:pt x="0" y="31"/>
                      </a:moveTo>
                      <a:lnTo>
                        <a:pt x="13" y="0"/>
                      </a:lnTo>
                      <a:lnTo>
                        <a:pt x="54" y="0"/>
                      </a:lnTo>
                      <a:lnTo>
                        <a:pt x="65" y="31"/>
                      </a:lnTo>
                      <a:lnTo>
                        <a:pt x="0" y="31"/>
                      </a:lnTo>
                      <a:close/>
                    </a:path>
                  </a:pathLst>
                </a:custGeom>
                <a:solidFill>
                  <a:srgbClr val="808080"/>
                </a:solidFill>
                <a:ln w="9525">
                  <a:noFill/>
                  <a:round/>
                  <a:headEnd/>
                  <a:tailEnd/>
                </a:ln>
              </p:spPr>
              <p:txBody>
                <a:bodyPr/>
                <a:lstStyle/>
                <a:p>
                  <a:endParaRPr lang="zh-CN" altLang="en-US"/>
                </a:p>
              </p:txBody>
            </p:sp>
          </p:grpSp>
          <p:grpSp>
            <p:nvGrpSpPr>
              <p:cNvPr id="687456" name="Group 352"/>
              <p:cNvGrpSpPr>
                <a:grpSpLocks/>
              </p:cNvGrpSpPr>
              <p:nvPr/>
            </p:nvGrpSpPr>
            <p:grpSpPr bwMode="auto">
              <a:xfrm>
                <a:off x="907" y="3540"/>
                <a:ext cx="45" cy="22"/>
                <a:chOff x="907" y="3540"/>
                <a:chExt cx="45" cy="22"/>
              </a:xfrm>
            </p:grpSpPr>
            <p:sp>
              <p:nvSpPr>
                <p:cNvPr id="687457" name="Freeform 353"/>
                <p:cNvSpPr>
                  <a:spLocks/>
                </p:cNvSpPr>
                <p:nvPr/>
              </p:nvSpPr>
              <p:spPr bwMode="auto">
                <a:xfrm>
                  <a:off x="907" y="3540"/>
                  <a:ext cx="20" cy="22"/>
                </a:xfrm>
                <a:custGeom>
                  <a:avLst/>
                  <a:gdLst/>
                  <a:ahLst/>
                  <a:cxnLst>
                    <a:cxn ang="0">
                      <a:pos x="22" y="68"/>
                    </a:cxn>
                    <a:cxn ang="0">
                      <a:pos x="0" y="34"/>
                    </a:cxn>
                    <a:cxn ang="0">
                      <a:pos x="11" y="0"/>
                    </a:cxn>
                    <a:cxn ang="0">
                      <a:pos x="39" y="34"/>
                    </a:cxn>
                    <a:cxn ang="0">
                      <a:pos x="22" y="68"/>
                    </a:cxn>
                  </a:cxnLst>
                  <a:rect l="0" t="0" r="r" b="b"/>
                  <a:pathLst>
                    <a:path w="39" h="68">
                      <a:moveTo>
                        <a:pt x="22" y="68"/>
                      </a:moveTo>
                      <a:lnTo>
                        <a:pt x="0" y="34"/>
                      </a:lnTo>
                      <a:lnTo>
                        <a:pt x="11" y="0"/>
                      </a:lnTo>
                      <a:lnTo>
                        <a:pt x="39" y="34"/>
                      </a:lnTo>
                      <a:lnTo>
                        <a:pt x="22" y="68"/>
                      </a:lnTo>
                      <a:close/>
                    </a:path>
                  </a:pathLst>
                </a:custGeom>
                <a:solidFill>
                  <a:srgbClr val="202020"/>
                </a:solidFill>
                <a:ln w="9525">
                  <a:noFill/>
                  <a:round/>
                  <a:headEnd/>
                  <a:tailEnd/>
                </a:ln>
              </p:spPr>
              <p:txBody>
                <a:bodyPr/>
                <a:lstStyle/>
                <a:p>
                  <a:endParaRPr lang="zh-CN" altLang="en-US"/>
                </a:p>
              </p:txBody>
            </p:sp>
            <p:sp>
              <p:nvSpPr>
                <p:cNvPr id="687458" name="Freeform 354"/>
                <p:cNvSpPr>
                  <a:spLocks/>
                </p:cNvSpPr>
                <p:nvPr/>
              </p:nvSpPr>
              <p:spPr bwMode="auto">
                <a:xfrm>
                  <a:off x="914" y="3540"/>
                  <a:ext cx="32" cy="11"/>
                </a:xfrm>
                <a:custGeom>
                  <a:avLst/>
                  <a:gdLst/>
                  <a:ahLst/>
                  <a:cxnLst>
                    <a:cxn ang="0">
                      <a:pos x="0" y="0"/>
                    </a:cxn>
                    <a:cxn ang="0">
                      <a:pos x="40" y="0"/>
                    </a:cxn>
                    <a:cxn ang="0">
                      <a:pos x="64" y="34"/>
                    </a:cxn>
                    <a:cxn ang="0">
                      <a:pos x="25" y="34"/>
                    </a:cxn>
                    <a:cxn ang="0">
                      <a:pos x="0" y="0"/>
                    </a:cxn>
                  </a:cxnLst>
                  <a:rect l="0" t="0" r="r" b="b"/>
                  <a:pathLst>
                    <a:path w="64" h="34">
                      <a:moveTo>
                        <a:pt x="0" y="0"/>
                      </a:moveTo>
                      <a:lnTo>
                        <a:pt x="40"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687459" name="Freeform 355"/>
                <p:cNvSpPr>
                  <a:spLocks/>
                </p:cNvSpPr>
                <p:nvPr/>
              </p:nvSpPr>
              <p:spPr bwMode="auto">
                <a:xfrm>
                  <a:off x="919" y="3552"/>
                  <a:ext cx="33" cy="10"/>
                </a:xfrm>
                <a:custGeom>
                  <a:avLst/>
                  <a:gdLst/>
                  <a:ahLst/>
                  <a:cxnLst>
                    <a:cxn ang="0">
                      <a:pos x="0" y="30"/>
                    </a:cxn>
                    <a:cxn ang="0">
                      <a:pos x="12" y="0"/>
                    </a:cxn>
                    <a:cxn ang="0">
                      <a:pos x="54" y="0"/>
                    </a:cxn>
                    <a:cxn ang="0">
                      <a:pos x="66" y="30"/>
                    </a:cxn>
                    <a:cxn ang="0">
                      <a:pos x="0" y="30"/>
                    </a:cxn>
                  </a:cxnLst>
                  <a:rect l="0" t="0" r="r" b="b"/>
                  <a:pathLst>
                    <a:path w="66" h="30">
                      <a:moveTo>
                        <a:pt x="0" y="30"/>
                      </a:moveTo>
                      <a:lnTo>
                        <a:pt x="12"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687460" name="Group 356"/>
              <p:cNvGrpSpPr>
                <a:grpSpLocks/>
              </p:cNvGrpSpPr>
              <p:nvPr/>
            </p:nvGrpSpPr>
            <p:grpSpPr bwMode="auto">
              <a:xfrm>
                <a:off x="920" y="3553"/>
                <a:ext cx="45" cy="23"/>
                <a:chOff x="920" y="3553"/>
                <a:chExt cx="45" cy="23"/>
              </a:xfrm>
            </p:grpSpPr>
            <p:sp>
              <p:nvSpPr>
                <p:cNvPr id="687461" name="Freeform 357"/>
                <p:cNvSpPr>
                  <a:spLocks/>
                </p:cNvSpPr>
                <p:nvPr/>
              </p:nvSpPr>
              <p:spPr bwMode="auto">
                <a:xfrm>
                  <a:off x="920" y="3553"/>
                  <a:ext cx="20" cy="23"/>
                </a:xfrm>
                <a:custGeom>
                  <a:avLst/>
                  <a:gdLst/>
                  <a:ahLst/>
                  <a:cxnLst>
                    <a:cxn ang="0">
                      <a:pos x="24" y="68"/>
                    </a:cxn>
                    <a:cxn ang="0">
                      <a:pos x="0" y="32"/>
                    </a:cxn>
                    <a:cxn ang="0">
                      <a:pos x="14" y="0"/>
                    </a:cxn>
                    <a:cxn ang="0">
                      <a:pos x="41" y="32"/>
                    </a:cxn>
                    <a:cxn ang="0">
                      <a:pos x="24" y="68"/>
                    </a:cxn>
                  </a:cxnLst>
                  <a:rect l="0" t="0" r="r" b="b"/>
                  <a:pathLst>
                    <a:path w="41" h="68">
                      <a:moveTo>
                        <a:pt x="24" y="68"/>
                      </a:moveTo>
                      <a:lnTo>
                        <a:pt x="0" y="32"/>
                      </a:lnTo>
                      <a:lnTo>
                        <a:pt x="14" y="0"/>
                      </a:lnTo>
                      <a:lnTo>
                        <a:pt x="41" y="32"/>
                      </a:lnTo>
                      <a:lnTo>
                        <a:pt x="24" y="68"/>
                      </a:lnTo>
                      <a:close/>
                    </a:path>
                  </a:pathLst>
                </a:custGeom>
                <a:solidFill>
                  <a:srgbClr val="202020"/>
                </a:solidFill>
                <a:ln w="9525">
                  <a:noFill/>
                  <a:round/>
                  <a:headEnd/>
                  <a:tailEnd/>
                </a:ln>
              </p:spPr>
              <p:txBody>
                <a:bodyPr/>
                <a:lstStyle/>
                <a:p>
                  <a:endParaRPr lang="zh-CN" altLang="en-US"/>
                </a:p>
              </p:txBody>
            </p:sp>
            <p:sp>
              <p:nvSpPr>
                <p:cNvPr id="687462" name="Freeform 358"/>
                <p:cNvSpPr>
                  <a:spLocks/>
                </p:cNvSpPr>
                <p:nvPr/>
              </p:nvSpPr>
              <p:spPr bwMode="auto">
                <a:xfrm>
                  <a:off x="927" y="3554"/>
                  <a:ext cx="32" cy="11"/>
                </a:xfrm>
                <a:custGeom>
                  <a:avLst/>
                  <a:gdLst/>
                  <a:ahLst/>
                  <a:cxnLst>
                    <a:cxn ang="0">
                      <a:pos x="0" y="0"/>
                    </a:cxn>
                    <a:cxn ang="0">
                      <a:pos x="39" y="0"/>
                    </a:cxn>
                    <a:cxn ang="0">
                      <a:pos x="63" y="33"/>
                    </a:cxn>
                    <a:cxn ang="0">
                      <a:pos x="24" y="33"/>
                    </a:cxn>
                    <a:cxn ang="0">
                      <a:pos x="0" y="0"/>
                    </a:cxn>
                  </a:cxnLst>
                  <a:rect l="0" t="0" r="r" b="b"/>
                  <a:pathLst>
                    <a:path w="63" h="33">
                      <a:moveTo>
                        <a:pt x="0" y="0"/>
                      </a:moveTo>
                      <a:lnTo>
                        <a:pt x="39" y="0"/>
                      </a:lnTo>
                      <a:lnTo>
                        <a:pt x="63" y="33"/>
                      </a:lnTo>
                      <a:lnTo>
                        <a:pt x="24" y="33"/>
                      </a:lnTo>
                      <a:lnTo>
                        <a:pt x="0" y="0"/>
                      </a:lnTo>
                      <a:close/>
                    </a:path>
                  </a:pathLst>
                </a:custGeom>
                <a:solidFill>
                  <a:srgbClr val="606060"/>
                </a:solidFill>
                <a:ln w="9525">
                  <a:noFill/>
                  <a:round/>
                  <a:headEnd/>
                  <a:tailEnd/>
                </a:ln>
              </p:spPr>
              <p:txBody>
                <a:bodyPr/>
                <a:lstStyle/>
                <a:p>
                  <a:endParaRPr lang="zh-CN" altLang="en-US"/>
                </a:p>
              </p:txBody>
            </p:sp>
            <p:sp>
              <p:nvSpPr>
                <p:cNvPr id="687463" name="Freeform 359"/>
                <p:cNvSpPr>
                  <a:spLocks/>
                </p:cNvSpPr>
                <p:nvPr/>
              </p:nvSpPr>
              <p:spPr bwMode="auto">
                <a:xfrm>
                  <a:off x="932" y="3566"/>
                  <a:ext cx="33" cy="10"/>
                </a:xfrm>
                <a:custGeom>
                  <a:avLst/>
                  <a:gdLst/>
                  <a:ahLst/>
                  <a:cxnLst>
                    <a:cxn ang="0">
                      <a:pos x="0" y="30"/>
                    </a:cxn>
                    <a:cxn ang="0">
                      <a:pos x="12" y="0"/>
                    </a:cxn>
                    <a:cxn ang="0">
                      <a:pos x="53" y="0"/>
                    </a:cxn>
                    <a:cxn ang="0">
                      <a:pos x="66" y="30"/>
                    </a:cxn>
                    <a:cxn ang="0">
                      <a:pos x="0" y="30"/>
                    </a:cxn>
                  </a:cxnLst>
                  <a:rect l="0" t="0" r="r" b="b"/>
                  <a:pathLst>
                    <a:path w="66" h="30">
                      <a:moveTo>
                        <a:pt x="0" y="30"/>
                      </a:moveTo>
                      <a:lnTo>
                        <a:pt x="12" y="0"/>
                      </a:lnTo>
                      <a:lnTo>
                        <a:pt x="53"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687464" name="Group 360"/>
              <p:cNvGrpSpPr>
                <a:grpSpLocks/>
              </p:cNvGrpSpPr>
              <p:nvPr/>
            </p:nvGrpSpPr>
            <p:grpSpPr bwMode="auto">
              <a:xfrm>
                <a:off x="934" y="3566"/>
                <a:ext cx="44" cy="23"/>
                <a:chOff x="934" y="3566"/>
                <a:chExt cx="44" cy="23"/>
              </a:xfrm>
            </p:grpSpPr>
            <p:sp>
              <p:nvSpPr>
                <p:cNvPr id="687465" name="Freeform 361"/>
                <p:cNvSpPr>
                  <a:spLocks/>
                </p:cNvSpPr>
                <p:nvPr/>
              </p:nvSpPr>
              <p:spPr bwMode="auto">
                <a:xfrm>
                  <a:off x="934" y="3566"/>
                  <a:ext cx="19" cy="23"/>
                </a:xfrm>
                <a:custGeom>
                  <a:avLst/>
                  <a:gdLst/>
                  <a:ahLst/>
                  <a:cxnLst>
                    <a:cxn ang="0">
                      <a:pos x="22" y="68"/>
                    </a:cxn>
                    <a:cxn ang="0">
                      <a:pos x="0" y="33"/>
                    </a:cxn>
                    <a:cxn ang="0">
                      <a:pos x="12" y="0"/>
                    </a:cxn>
                    <a:cxn ang="0">
                      <a:pos x="40" y="33"/>
                    </a:cxn>
                    <a:cxn ang="0">
                      <a:pos x="22" y="68"/>
                    </a:cxn>
                  </a:cxnLst>
                  <a:rect l="0" t="0" r="r" b="b"/>
                  <a:pathLst>
                    <a:path w="40" h="68">
                      <a:moveTo>
                        <a:pt x="22" y="68"/>
                      </a:moveTo>
                      <a:lnTo>
                        <a:pt x="0" y="33"/>
                      </a:lnTo>
                      <a:lnTo>
                        <a:pt x="12" y="0"/>
                      </a:lnTo>
                      <a:lnTo>
                        <a:pt x="40" y="33"/>
                      </a:lnTo>
                      <a:lnTo>
                        <a:pt x="22" y="68"/>
                      </a:lnTo>
                      <a:close/>
                    </a:path>
                  </a:pathLst>
                </a:custGeom>
                <a:solidFill>
                  <a:srgbClr val="202020"/>
                </a:solidFill>
                <a:ln w="9525">
                  <a:noFill/>
                  <a:round/>
                  <a:headEnd/>
                  <a:tailEnd/>
                </a:ln>
              </p:spPr>
              <p:txBody>
                <a:bodyPr/>
                <a:lstStyle/>
                <a:p>
                  <a:endParaRPr lang="zh-CN" altLang="en-US"/>
                </a:p>
              </p:txBody>
            </p:sp>
            <p:sp>
              <p:nvSpPr>
                <p:cNvPr id="687466" name="Freeform 362"/>
                <p:cNvSpPr>
                  <a:spLocks/>
                </p:cNvSpPr>
                <p:nvPr/>
              </p:nvSpPr>
              <p:spPr bwMode="auto">
                <a:xfrm>
                  <a:off x="940" y="3567"/>
                  <a:ext cx="32" cy="11"/>
                </a:xfrm>
                <a:custGeom>
                  <a:avLst/>
                  <a:gdLst/>
                  <a:ahLst/>
                  <a:cxnLst>
                    <a:cxn ang="0">
                      <a:pos x="0" y="0"/>
                    </a:cxn>
                    <a:cxn ang="0">
                      <a:pos x="41" y="0"/>
                    </a:cxn>
                    <a:cxn ang="0">
                      <a:pos x="65" y="35"/>
                    </a:cxn>
                    <a:cxn ang="0">
                      <a:pos x="25" y="35"/>
                    </a:cxn>
                    <a:cxn ang="0">
                      <a:pos x="0" y="0"/>
                    </a:cxn>
                  </a:cxnLst>
                  <a:rect l="0" t="0" r="r" b="b"/>
                  <a:pathLst>
                    <a:path w="65" h="35">
                      <a:moveTo>
                        <a:pt x="0" y="0"/>
                      </a:moveTo>
                      <a:lnTo>
                        <a:pt x="41"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687467" name="Freeform 363"/>
                <p:cNvSpPr>
                  <a:spLocks/>
                </p:cNvSpPr>
                <p:nvPr/>
              </p:nvSpPr>
              <p:spPr bwMode="auto">
                <a:xfrm>
                  <a:off x="945" y="3579"/>
                  <a:ext cx="33" cy="9"/>
                </a:xfrm>
                <a:custGeom>
                  <a:avLst/>
                  <a:gdLst/>
                  <a:ahLst/>
                  <a:cxnLst>
                    <a:cxn ang="0">
                      <a:pos x="0" y="28"/>
                    </a:cxn>
                    <a:cxn ang="0">
                      <a:pos x="13" y="0"/>
                    </a:cxn>
                    <a:cxn ang="0">
                      <a:pos x="54" y="0"/>
                    </a:cxn>
                    <a:cxn ang="0">
                      <a:pos x="65" y="28"/>
                    </a:cxn>
                    <a:cxn ang="0">
                      <a:pos x="0" y="28"/>
                    </a:cxn>
                  </a:cxnLst>
                  <a:rect l="0" t="0" r="r" b="b"/>
                  <a:pathLst>
                    <a:path w="65" h="28">
                      <a:moveTo>
                        <a:pt x="0" y="28"/>
                      </a:moveTo>
                      <a:lnTo>
                        <a:pt x="13" y="0"/>
                      </a:lnTo>
                      <a:lnTo>
                        <a:pt x="54" y="0"/>
                      </a:lnTo>
                      <a:lnTo>
                        <a:pt x="65" y="28"/>
                      </a:lnTo>
                      <a:lnTo>
                        <a:pt x="0" y="28"/>
                      </a:lnTo>
                      <a:close/>
                    </a:path>
                  </a:pathLst>
                </a:custGeom>
                <a:solidFill>
                  <a:srgbClr val="808080"/>
                </a:solidFill>
                <a:ln w="9525">
                  <a:noFill/>
                  <a:round/>
                  <a:headEnd/>
                  <a:tailEnd/>
                </a:ln>
              </p:spPr>
              <p:txBody>
                <a:bodyPr/>
                <a:lstStyle/>
                <a:p>
                  <a:endParaRPr lang="zh-CN" altLang="en-US"/>
                </a:p>
              </p:txBody>
            </p:sp>
          </p:grpSp>
          <p:grpSp>
            <p:nvGrpSpPr>
              <p:cNvPr id="687468" name="Group 364"/>
              <p:cNvGrpSpPr>
                <a:grpSpLocks/>
              </p:cNvGrpSpPr>
              <p:nvPr/>
            </p:nvGrpSpPr>
            <p:grpSpPr bwMode="auto">
              <a:xfrm>
                <a:off x="949" y="3579"/>
                <a:ext cx="83" cy="63"/>
                <a:chOff x="949" y="3579"/>
                <a:chExt cx="83" cy="63"/>
              </a:xfrm>
            </p:grpSpPr>
            <p:grpSp>
              <p:nvGrpSpPr>
                <p:cNvPr id="687469" name="Group 365"/>
                <p:cNvGrpSpPr>
                  <a:grpSpLocks/>
                </p:cNvGrpSpPr>
                <p:nvPr/>
              </p:nvGrpSpPr>
              <p:grpSpPr bwMode="auto">
                <a:xfrm>
                  <a:off x="949" y="3579"/>
                  <a:ext cx="44" cy="23"/>
                  <a:chOff x="949" y="3579"/>
                  <a:chExt cx="44" cy="23"/>
                </a:xfrm>
              </p:grpSpPr>
              <p:sp>
                <p:nvSpPr>
                  <p:cNvPr id="687470" name="Freeform 366"/>
                  <p:cNvSpPr>
                    <a:spLocks/>
                  </p:cNvSpPr>
                  <p:nvPr/>
                </p:nvSpPr>
                <p:spPr bwMode="auto">
                  <a:xfrm>
                    <a:off x="949" y="3579"/>
                    <a:ext cx="19" cy="23"/>
                  </a:xfrm>
                  <a:custGeom>
                    <a:avLst/>
                    <a:gdLst/>
                    <a:ahLst/>
                    <a:cxnLst>
                      <a:cxn ang="0">
                        <a:pos x="21" y="68"/>
                      </a:cxn>
                      <a:cxn ang="0">
                        <a:pos x="0" y="32"/>
                      </a:cxn>
                      <a:cxn ang="0">
                        <a:pos x="11" y="0"/>
                      </a:cxn>
                      <a:cxn ang="0">
                        <a:pos x="38" y="32"/>
                      </a:cxn>
                      <a:cxn ang="0">
                        <a:pos x="21" y="68"/>
                      </a:cxn>
                    </a:cxnLst>
                    <a:rect l="0" t="0" r="r" b="b"/>
                    <a:pathLst>
                      <a:path w="38" h="68">
                        <a:moveTo>
                          <a:pt x="21" y="68"/>
                        </a:moveTo>
                        <a:lnTo>
                          <a:pt x="0" y="32"/>
                        </a:lnTo>
                        <a:lnTo>
                          <a:pt x="11" y="0"/>
                        </a:lnTo>
                        <a:lnTo>
                          <a:pt x="38" y="32"/>
                        </a:lnTo>
                        <a:lnTo>
                          <a:pt x="21" y="68"/>
                        </a:lnTo>
                        <a:close/>
                      </a:path>
                    </a:pathLst>
                  </a:custGeom>
                  <a:solidFill>
                    <a:srgbClr val="202020"/>
                  </a:solidFill>
                  <a:ln w="9525">
                    <a:noFill/>
                    <a:round/>
                    <a:headEnd/>
                    <a:tailEnd/>
                  </a:ln>
                </p:spPr>
                <p:txBody>
                  <a:bodyPr/>
                  <a:lstStyle/>
                  <a:p>
                    <a:endParaRPr lang="zh-CN" altLang="en-US"/>
                  </a:p>
                </p:txBody>
              </p:sp>
              <p:sp>
                <p:nvSpPr>
                  <p:cNvPr id="687471" name="Freeform 367"/>
                  <p:cNvSpPr>
                    <a:spLocks/>
                  </p:cNvSpPr>
                  <p:nvPr/>
                </p:nvSpPr>
                <p:spPr bwMode="auto">
                  <a:xfrm>
                    <a:off x="955" y="3579"/>
                    <a:ext cx="32" cy="11"/>
                  </a:xfrm>
                  <a:custGeom>
                    <a:avLst/>
                    <a:gdLst/>
                    <a:ahLst/>
                    <a:cxnLst>
                      <a:cxn ang="0">
                        <a:pos x="0" y="0"/>
                      </a:cxn>
                      <a:cxn ang="0">
                        <a:pos x="42" y="0"/>
                      </a:cxn>
                      <a:cxn ang="0">
                        <a:pos x="66" y="32"/>
                      </a:cxn>
                      <a:cxn ang="0">
                        <a:pos x="25" y="32"/>
                      </a:cxn>
                      <a:cxn ang="0">
                        <a:pos x="0" y="0"/>
                      </a:cxn>
                    </a:cxnLst>
                    <a:rect l="0" t="0" r="r" b="b"/>
                    <a:pathLst>
                      <a:path w="66" h="32">
                        <a:moveTo>
                          <a:pt x="0" y="0"/>
                        </a:moveTo>
                        <a:lnTo>
                          <a:pt x="42" y="0"/>
                        </a:lnTo>
                        <a:lnTo>
                          <a:pt x="66" y="32"/>
                        </a:lnTo>
                        <a:lnTo>
                          <a:pt x="25" y="32"/>
                        </a:lnTo>
                        <a:lnTo>
                          <a:pt x="0" y="0"/>
                        </a:lnTo>
                        <a:close/>
                      </a:path>
                    </a:pathLst>
                  </a:custGeom>
                  <a:solidFill>
                    <a:srgbClr val="606060"/>
                  </a:solidFill>
                  <a:ln w="9525">
                    <a:noFill/>
                    <a:round/>
                    <a:headEnd/>
                    <a:tailEnd/>
                  </a:ln>
                </p:spPr>
                <p:txBody>
                  <a:bodyPr/>
                  <a:lstStyle/>
                  <a:p>
                    <a:endParaRPr lang="zh-CN" altLang="en-US"/>
                  </a:p>
                </p:txBody>
              </p:sp>
              <p:sp>
                <p:nvSpPr>
                  <p:cNvPr id="687472" name="Freeform 368"/>
                  <p:cNvSpPr>
                    <a:spLocks/>
                  </p:cNvSpPr>
                  <p:nvPr/>
                </p:nvSpPr>
                <p:spPr bwMode="auto">
                  <a:xfrm>
                    <a:off x="960" y="3591"/>
                    <a:ext cx="33" cy="10"/>
                  </a:xfrm>
                  <a:custGeom>
                    <a:avLst/>
                    <a:gdLst/>
                    <a:ahLst/>
                    <a:cxnLst>
                      <a:cxn ang="0">
                        <a:pos x="0" y="31"/>
                      </a:cxn>
                      <a:cxn ang="0">
                        <a:pos x="14" y="0"/>
                      </a:cxn>
                      <a:cxn ang="0">
                        <a:pos x="55" y="0"/>
                      </a:cxn>
                      <a:cxn ang="0">
                        <a:pos x="65" y="31"/>
                      </a:cxn>
                      <a:cxn ang="0">
                        <a:pos x="0" y="31"/>
                      </a:cxn>
                    </a:cxnLst>
                    <a:rect l="0" t="0" r="r" b="b"/>
                    <a:pathLst>
                      <a:path w="65" h="31">
                        <a:moveTo>
                          <a:pt x="0" y="31"/>
                        </a:moveTo>
                        <a:lnTo>
                          <a:pt x="14" y="0"/>
                        </a:lnTo>
                        <a:lnTo>
                          <a:pt x="55" y="0"/>
                        </a:lnTo>
                        <a:lnTo>
                          <a:pt x="65" y="31"/>
                        </a:lnTo>
                        <a:lnTo>
                          <a:pt x="0" y="31"/>
                        </a:lnTo>
                        <a:close/>
                      </a:path>
                    </a:pathLst>
                  </a:custGeom>
                  <a:solidFill>
                    <a:srgbClr val="808080"/>
                  </a:solidFill>
                  <a:ln w="9525">
                    <a:noFill/>
                    <a:round/>
                    <a:headEnd/>
                    <a:tailEnd/>
                  </a:ln>
                </p:spPr>
                <p:txBody>
                  <a:bodyPr/>
                  <a:lstStyle/>
                  <a:p>
                    <a:endParaRPr lang="zh-CN" altLang="en-US"/>
                  </a:p>
                </p:txBody>
              </p:sp>
            </p:grpSp>
            <p:grpSp>
              <p:nvGrpSpPr>
                <p:cNvPr id="687473" name="Group 369"/>
                <p:cNvGrpSpPr>
                  <a:grpSpLocks/>
                </p:cNvGrpSpPr>
                <p:nvPr/>
              </p:nvGrpSpPr>
              <p:grpSpPr bwMode="auto">
                <a:xfrm>
                  <a:off x="961" y="3592"/>
                  <a:ext cx="45" cy="23"/>
                  <a:chOff x="961" y="3592"/>
                  <a:chExt cx="45" cy="23"/>
                </a:xfrm>
              </p:grpSpPr>
              <p:sp>
                <p:nvSpPr>
                  <p:cNvPr id="687474" name="Freeform 370"/>
                  <p:cNvSpPr>
                    <a:spLocks/>
                  </p:cNvSpPr>
                  <p:nvPr/>
                </p:nvSpPr>
                <p:spPr bwMode="auto">
                  <a:xfrm>
                    <a:off x="961" y="3592"/>
                    <a:ext cx="20" cy="23"/>
                  </a:xfrm>
                  <a:custGeom>
                    <a:avLst/>
                    <a:gdLst/>
                    <a:ahLst/>
                    <a:cxnLst>
                      <a:cxn ang="0">
                        <a:pos x="23" y="69"/>
                      </a:cxn>
                      <a:cxn ang="0">
                        <a:pos x="0" y="33"/>
                      </a:cxn>
                      <a:cxn ang="0">
                        <a:pos x="12" y="0"/>
                      </a:cxn>
                      <a:cxn ang="0">
                        <a:pos x="40" y="33"/>
                      </a:cxn>
                      <a:cxn ang="0">
                        <a:pos x="23" y="69"/>
                      </a:cxn>
                    </a:cxnLst>
                    <a:rect l="0" t="0" r="r" b="b"/>
                    <a:pathLst>
                      <a:path w="40" h="69">
                        <a:moveTo>
                          <a:pt x="23" y="69"/>
                        </a:moveTo>
                        <a:lnTo>
                          <a:pt x="0" y="33"/>
                        </a:lnTo>
                        <a:lnTo>
                          <a:pt x="12" y="0"/>
                        </a:lnTo>
                        <a:lnTo>
                          <a:pt x="40" y="33"/>
                        </a:lnTo>
                        <a:lnTo>
                          <a:pt x="23" y="69"/>
                        </a:lnTo>
                        <a:close/>
                      </a:path>
                    </a:pathLst>
                  </a:custGeom>
                  <a:solidFill>
                    <a:srgbClr val="202020"/>
                  </a:solidFill>
                  <a:ln w="9525">
                    <a:noFill/>
                    <a:round/>
                    <a:headEnd/>
                    <a:tailEnd/>
                  </a:ln>
                </p:spPr>
                <p:txBody>
                  <a:bodyPr/>
                  <a:lstStyle/>
                  <a:p>
                    <a:endParaRPr lang="zh-CN" altLang="en-US"/>
                  </a:p>
                </p:txBody>
              </p:sp>
              <p:sp>
                <p:nvSpPr>
                  <p:cNvPr id="687475" name="Freeform 371"/>
                  <p:cNvSpPr>
                    <a:spLocks/>
                  </p:cNvSpPr>
                  <p:nvPr/>
                </p:nvSpPr>
                <p:spPr bwMode="auto">
                  <a:xfrm>
                    <a:off x="968" y="3593"/>
                    <a:ext cx="33" cy="11"/>
                  </a:xfrm>
                  <a:custGeom>
                    <a:avLst/>
                    <a:gdLst/>
                    <a:ahLst/>
                    <a:cxnLst>
                      <a:cxn ang="0">
                        <a:pos x="0" y="0"/>
                      </a:cxn>
                      <a:cxn ang="0">
                        <a:pos x="41" y="0"/>
                      </a:cxn>
                      <a:cxn ang="0">
                        <a:pos x="66" y="35"/>
                      </a:cxn>
                      <a:cxn ang="0">
                        <a:pos x="24" y="35"/>
                      </a:cxn>
                      <a:cxn ang="0">
                        <a:pos x="0" y="0"/>
                      </a:cxn>
                    </a:cxnLst>
                    <a:rect l="0" t="0" r="r" b="b"/>
                    <a:pathLst>
                      <a:path w="66" h="35">
                        <a:moveTo>
                          <a:pt x="0" y="0"/>
                        </a:moveTo>
                        <a:lnTo>
                          <a:pt x="41" y="0"/>
                        </a:lnTo>
                        <a:lnTo>
                          <a:pt x="66"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687476" name="Freeform 372"/>
                  <p:cNvSpPr>
                    <a:spLocks/>
                  </p:cNvSpPr>
                  <p:nvPr/>
                </p:nvSpPr>
                <p:spPr bwMode="auto">
                  <a:xfrm>
                    <a:off x="973" y="3605"/>
                    <a:ext cx="33" cy="10"/>
                  </a:xfrm>
                  <a:custGeom>
                    <a:avLst/>
                    <a:gdLst/>
                    <a:ahLst/>
                    <a:cxnLst>
                      <a:cxn ang="0">
                        <a:pos x="0" y="30"/>
                      </a:cxn>
                      <a:cxn ang="0">
                        <a:pos x="13" y="0"/>
                      </a:cxn>
                      <a:cxn ang="0">
                        <a:pos x="55" y="0"/>
                      </a:cxn>
                      <a:cxn ang="0">
                        <a:pos x="66" y="30"/>
                      </a:cxn>
                      <a:cxn ang="0">
                        <a:pos x="0" y="30"/>
                      </a:cxn>
                    </a:cxnLst>
                    <a:rect l="0" t="0" r="r" b="b"/>
                    <a:pathLst>
                      <a:path w="66" h="30">
                        <a:moveTo>
                          <a:pt x="0" y="30"/>
                        </a:moveTo>
                        <a:lnTo>
                          <a:pt x="13" y="0"/>
                        </a:lnTo>
                        <a:lnTo>
                          <a:pt x="55"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687477" name="Group 373"/>
                <p:cNvGrpSpPr>
                  <a:grpSpLocks/>
                </p:cNvGrpSpPr>
                <p:nvPr/>
              </p:nvGrpSpPr>
              <p:grpSpPr bwMode="auto">
                <a:xfrm>
                  <a:off x="974" y="3606"/>
                  <a:ext cx="44" cy="23"/>
                  <a:chOff x="974" y="3606"/>
                  <a:chExt cx="44" cy="23"/>
                </a:xfrm>
              </p:grpSpPr>
              <p:sp>
                <p:nvSpPr>
                  <p:cNvPr id="687478" name="Freeform 374"/>
                  <p:cNvSpPr>
                    <a:spLocks/>
                  </p:cNvSpPr>
                  <p:nvPr/>
                </p:nvSpPr>
                <p:spPr bwMode="auto">
                  <a:xfrm>
                    <a:off x="974" y="3606"/>
                    <a:ext cx="19" cy="23"/>
                  </a:xfrm>
                  <a:custGeom>
                    <a:avLst/>
                    <a:gdLst/>
                    <a:ahLst/>
                    <a:cxnLst>
                      <a:cxn ang="0">
                        <a:pos x="24" y="68"/>
                      </a:cxn>
                      <a:cxn ang="0">
                        <a:pos x="0" y="35"/>
                      </a:cxn>
                      <a:cxn ang="0">
                        <a:pos x="12" y="0"/>
                      </a:cxn>
                      <a:cxn ang="0">
                        <a:pos x="40" y="35"/>
                      </a:cxn>
                      <a:cxn ang="0">
                        <a:pos x="24" y="68"/>
                      </a:cxn>
                    </a:cxnLst>
                    <a:rect l="0" t="0" r="r" b="b"/>
                    <a:pathLst>
                      <a:path w="40" h="68">
                        <a:moveTo>
                          <a:pt x="24" y="68"/>
                        </a:moveTo>
                        <a:lnTo>
                          <a:pt x="0" y="35"/>
                        </a:lnTo>
                        <a:lnTo>
                          <a:pt x="12" y="0"/>
                        </a:lnTo>
                        <a:lnTo>
                          <a:pt x="40" y="35"/>
                        </a:lnTo>
                        <a:lnTo>
                          <a:pt x="24" y="68"/>
                        </a:lnTo>
                        <a:close/>
                      </a:path>
                    </a:pathLst>
                  </a:custGeom>
                  <a:solidFill>
                    <a:srgbClr val="202020"/>
                  </a:solidFill>
                  <a:ln w="9525">
                    <a:noFill/>
                    <a:round/>
                    <a:headEnd/>
                    <a:tailEnd/>
                  </a:ln>
                </p:spPr>
                <p:txBody>
                  <a:bodyPr/>
                  <a:lstStyle/>
                  <a:p>
                    <a:endParaRPr lang="zh-CN" altLang="en-US"/>
                  </a:p>
                </p:txBody>
              </p:sp>
              <p:sp>
                <p:nvSpPr>
                  <p:cNvPr id="687479" name="Freeform 375"/>
                  <p:cNvSpPr>
                    <a:spLocks/>
                  </p:cNvSpPr>
                  <p:nvPr/>
                </p:nvSpPr>
                <p:spPr bwMode="auto">
                  <a:xfrm>
                    <a:off x="980" y="3606"/>
                    <a:ext cx="32" cy="12"/>
                  </a:xfrm>
                  <a:custGeom>
                    <a:avLst/>
                    <a:gdLst/>
                    <a:ahLst/>
                    <a:cxnLst>
                      <a:cxn ang="0">
                        <a:pos x="0" y="0"/>
                      </a:cxn>
                      <a:cxn ang="0">
                        <a:pos x="42" y="0"/>
                      </a:cxn>
                      <a:cxn ang="0">
                        <a:pos x="65" y="35"/>
                      </a:cxn>
                      <a:cxn ang="0">
                        <a:pos x="25" y="35"/>
                      </a:cxn>
                      <a:cxn ang="0">
                        <a:pos x="0" y="0"/>
                      </a:cxn>
                    </a:cxnLst>
                    <a:rect l="0" t="0" r="r" b="b"/>
                    <a:pathLst>
                      <a:path w="65" h="35">
                        <a:moveTo>
                          <a:pt x="0" y="0"/>
                        </a:moveTo>
                        <a:lnTo>
                          <a:pt x="42"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687480" name="Freeform 376"/>
                  <p:cNvSpPr>
                    <a:spLocks/>
                  </p:cNvSpPr>
                  <p:nvPr/>
                </p:nvSpPr>
                <p:spPr bwMode="auto">
                  <a:xfrm>
                    <a:off x="986" y="3619"/>
                    <a:ext cx="32" cy="9"/>
                  </a:xfrm>
                  <a:custGeom>
                    <a:avLst/>
                    <a:gdLst/>
                    <a:ahLst/>
                    <a:cxnLst>
                      <a:cxn ang="0">
                        <a:pos x="0" y="29"/>
                      </a:cxn>
                      <a:cxn ang="0">
                        <a:pos x="12" y="0"/>
                      </a:cxn>
                      <a:cxn ang="0">
                        <a:pos x="53" y="0"/>
                      </a:cxn>
                      <a:cxn ang="0">
                        <a:pos x="65" y="29"/>
                      </a:cxn>
                      <a:cxn ang="0">
                        <a:pos x="0" y="29"/>
                      </a:cxn>
                    </a:cxnLst>
                    <a:rect l="0" t="0" r="r" b="b"/>
                    <a:pathLst>
                      <a:path w="65" h="29">
                        <a:moveTo>
                          <a:pt x="0" y="29"/>
                        </a:moveTo>
                        <a:lnTo>
                          <a:pt x="12" y="0"/>
                        </a:lnTo>
                        <a:lnTo>
                          <a:pt x="53" y="0"/>
                        </a:lnTo>
                        <a:lnTo>
                          <a:pt x="65" y="29"/>
                        </a:lnTo>
                        <a:lnTo>
                          <a:pt x="0" y="29"/>
                        </a:lnTo>
                        <a:close/>
                      </a:path>
                    </a:pathLst>
                  </a:custGeom>
                  <a:solidFill>
                    <a:srgbClr val="808080"/>
                  </a:solidFill>
                  <a:ln w="9525">
                    <a:noFill/>
                    <a:round/>
                    <a:headEnd/>
                    <a:tailEnd/>
                  </a:ln>
                </p:spPr>
                <p:txBody>
                  <a:bodyPr/>
                  <a:lstStyle/>
                  <a:p>
                    <a:endParaRPr lang="zh-CN" altLang="en-US"/>
                  </a:p>
                </p:txBody>
              </p:sp>
            </p:grpSp>
            <p:grpSp>
              <p:nvGrpSpPr>
                <p:cNvPr id="687481" name="Group 377"/>
                <p:cNvGrpSpPr>
                  <a:grpSpLocks/>
                </p:cNvGrpSpPr>
                <p:nvPr/>
              </p:nvGrpSpPr>
              <p:grpSpPr bwMode="auto">
                <a:xfrm>
                  <a:off x="987" y="3619"/>
                  <a:ext cx="45" cy="23"/>
                  <a:chOff x="987" y="3619"/>
                  <a:chExt cx="45" cy="23"/>
                </a:xfrm>
              </p:grpSpPr>
              <p:sp>
                <p:nvSpPr>
                  <p:cNvPr id="687482" name="Freeform 378"/>
                  <p:cNvSpPr>
                    <a:spLocks/>
                  </p:cNvSpPr>
                  <p:nvPr/>
                </p:nvSpPr>
                <p:spPr bwMode="auto">
                  <a:xfrm>
                    <a:off x="987" y="3619"/>
                    <a:ext cx="20" cy="23"/>
                  </a:xfrm>
                  <a:custGeom>
                    <a:avLst/>
                    <a:gdLst/>
                    <a:ahLst/>
                    <a:cxnLst>
                      <a:cxn ang="0">
                        <a:pos x="22" y="68"/>
                      </a:cxn>
                      <a:cxn ang="0">
                        <a:pos x="0" y="33"/>
                      </a:cxn>
                      <a:cxn ang="0">
                        <a:pos x="12" y="0"/>
                      </a:cxn>
                      <a:cxn ang="0">
                        <a:pos x="39" y="33"/>
                      </a:cxn>
                      <a:cxn ang="0">
                        <a:pos x="22" y="68"/>
                      </a:cxn>
                    </a:cxnLst>
                    <a:rect l="0" t="0" r="r" b="b"/>
                    <a:pathLst>
                      <a:path w="39" h="68">
                        <a:moveTo>
                          <a:pt x="22" y="68"/>
                        </a:moveTo>
                        <a:lnTo>
                          <a:pt x="0" y="33"/>
                        </a:lnTo>
                        <a:lnTo>
                          <a:pt x="12" y="0"/>
                        </a:lnTo>
                        <a:lnTo>
                          <a:pt x="39" y="33"/>
                        </a:lnTo>
                        <a:lnTo>
                          <a:pt x="22" y="68"/>
                        </a:lnTo>
                        <a:close/>
                      </a:path>
                    </a:pathLst>
                  </a:custGeom>
                  <a:solidFill>
                    <a:srgbClr val="202020"/>
                  </a:solidFill>
                  <a:ln w="9525">
                    <a:noFill/>
                    <a:round/>
                    <a:headEnd/>
                    <a:tailEnd/>
                  </a:ln>
                </p:spPr>
                <p:txBody>
                  <a:bodyPr/>
                  <a:lstStyle/>
                  <a:p>
                    <a:endParaRPr lang="zh-CN" altLang="en-US"/>
                  </a:p>
                </p:txBody>
              </p:sp>
              <p:sp>
                <p:nvSpPr>
                  <p:cNvPr id="687483" name="Freeform 379"/>
                  <p:cNvSpPr>
                    <a:spLocks/>
                  </p:cNvSpPr>
                  <p:nvPr/>
                </p:nvSpPr>
                <p:spPr bwMode="auto">
                  <a:xfrm>
                    <a:off x="994" y="3620"/>
                    <a:ext cx="32" cy="11"/>
                  </a:xfrm>
                  <a:custGeom>
                    <a:avLst/>
                    <a:gdLst/>
                    <a:ahLst/>
                    <a:cxnLst>
                      <a:cxn ang="0">
                        <a:pos x="0" y="0"/>
                      </a:cxn>
                      <a:cxn ang="0">
                        <a:pos x="41" y="0"/>
                      </a:cxn>
                      <a:cxn ang="0">
                        <a:pos x="64" y="33"/>
                      </a:cxn>
                      <a:cxn ang="0">
                        <a:pos x="25" y="33"/>
                      </a:cxn>
                      <a:cxn ang="0">
                        <a:pos x="0" y="0"/>
                      </a:cxn>
                    </a:cxnLst>
                    <a:rect l="0" t="0" r="r" b="b"/>
                    <a:pathLst>
                      <a:path w="64" h="33">
                        <a:moveTo>
                          <a:pt x="0" y="0"/>
                        </a:moveTo>
                        <a:lnTo>
                          <a:pt x="41" y="0"/>
                        </a:lnTo>
                        <a:lnTo>
                          <a:pt x="64" y="33"/>
                        </a:lnTo>
                        <a:lnTo>
                          <a:pt x="25" y="33"/>
                        </a:lnTo>
                        <a:lnTo>
                          <a:pt x="0" y="0"/>
                        </a:lnTo>
                        <a:close/>
                      </a:path>
                    </a:pathLst>
                  </a:custGeom>
                  <a:solidFill>
                    <a:srgbClr val="606060"/>
                  </a:solidFill>
                  <a:ln w="9525">
                    <a:noFill/>
                    <a:round/>
                    <a:headEnd/>
                    <a:tailEnd/>
                  </a:ln>
                </p:spPr>
                <p:txBody>
                  <a:bodyPr/>
                  <a:lstStyle/>
                  <a:p>
                    <a:endParaRPr lang="zh-CN" altLang="en-US"/>
                  </a:p>
                </p:txBody>
              </p:sp>
              <p:sp>
                <p:nvSpPr>
                  <p:cNvPr id="687484" name="Freeform 380"/>
                  <p:cNvSpPr>
                    <a:spLocks/>
                  </p:cNvSpPr>
                  <p:nvPr/>
                </p:nvSpPr>
                <p:spPr bwMode="auto">
                  <a:xfrm>
                    <a:off x="999" y="3632"/>
                    <a:ext cx="33" cy="9"/>
                  </a:xfrm>
                  <a:custGeom>
                    <a:avLst/>
                    <a:gdLst/>
                    <a:ahLst/>
                    <a:cxnLst>
                      <a:cxn ang="0">
                        <a:pos x="0" y="29"/>
                      </a:cxn>
                      <a:cxn ang="0">
                        <a:pos x="14" y="0"/>
                      </a:cxn>
                      <a:cxn ang="0">
                        <a:pos x="53" y="0"/>
                      </a:cxn>
                      <a:cxn ang="0">
                        <a:pos x="65" y="29"/>
                      </a:cxn>
                      <a:cxn ang="0">
                        <a:pos x="0" y="29"/>
                      </a:cxn>
                    </a:cxnLst>
                    <a:rect l="0" t="0" r="r" b="b"/>
                    <a:pathLst>
                      <a:path w="65" h="29">
                        <a:moveTo>
                          <a:pt x="0" y="29"/>
                        </a:moveTo>
                        <a:lnTo>
                          <a:pt x="14" y="0"/>
                        </a:lnTo>
                        <a:lnTo>
                          <a:pt x="53" y="0"/>
                        </a:lnTo>
                        <a:lnTo>
                          <a:pt x="65" y="29"/>
                        </a:lnTo>
                        <a:lnTo>
                          <a:pt x="0" y="29"/>
                        </a:lnTo>
                        <a:close/>
                      </a:path>
                    </a:pathLst>
                  </a:custGeom>
                  <a:solidFill>
                    <a:srgbClr val="808080"/>
                  </a:solidFill>
                  <a:ln w="9525">
                    <a:noFill/>
                    <a:round/>
                    <a:headEnd/>
                    <a:tailEnd/>
                  </a:ln>
                </p:spPr>
                <p:txBody>
                  <a:bodyPr/>
                  <a:lstStyle/>
                  <a:p>
                    <a:endParaRPr lang="zh-CN" altLang="en-US"/>
                  </a:p>
                </p:txBody>
              </p:sp>
            </p:grpSp>
          </p:grpSp>
          <p:grpSp>
            <p:nvGrpSpPr>
              <p:cNvPr id="687485" name="Group 381"/>
              <p:cNvGrpSpPr>
                <a:grpSpLocks/>
              </p:cNvGrpSpPr>
              <p:nvPr/>
            </p:nvGrpSpPr>
            <p:grpSpPr bwMode="auto">
              <a:xfrm>
                <a:off x="1002" y="3632"/>
                <a:ext cx="83" cy="63"/>
                <a:chOff x="1002" y="3632"/>
                <a:chExt cx="83" cy="63"/>
              </a:xfrm>
            </p:grpSpPr>
            <p:grpSp>
              <p:nvGrpSpPr>
                <p:cNvPr id="687486" name="Group 382"/>
                <p:cNvGrpSpPr>
                  <a:grpSpLocks/>
                </p:cNvGrpSpPr>
                <p:nvPr/>
              </p:nvGrpSpPr>
              <p:grpSpPr bwMode="auto">
                <a:xfrm>
                  <a:off x="1002" y="3632"/>
                  <a:ext cx="44" cy="22"/>
                  <a:chOff x="1002" y="3632"/>
                  <a:chExt cx="44" cy="22"/>
                </a:xfrm>
              </p:grpSpPr>
              <p:sp>
                <p:nvSpPr>
                  <p:cNvPr id="687487" name="Freeform 383"/>
                  <p:cNvSpPr>
                    <a:spLocks/>
                  </p:cNvSpPr>
                  <p:nvPr/>
                </p:nvSpPr>
                <p:spPr bwMode="auto">
                  <a:xfrm>
                    <a:off x="1002" y="3632"/>
                    <a:ext cx="19" cy="22"/>
                  </a:xfrm>
                  <a:custGeom>
                    <a:avLst/>
                    <a:gdLst/>
                    <a:ahLst/>
                    <a:cxnLst>
                      <a:cxn ang="0">
                        <a:pos x="21" y="68"/>
                      </a:cxn>
                      <a:cxn ang="0">
                        <a:pos x="0" y="33"/>
                      </a:cxn>
                      <a:cxn ang="0">
                        <a:pos x="10" y="0"/>
                      </a:cxn>
                      <a:cxn ang="0">
                        <a:pos x="38" y="33"/>
                      </a:cxn>
                      <a:cxn ang="0">
                        <a:pos x="21" y="68"/>
                      </a:cxn>
                    </a:cxnLst>
                    <a:rect l="0" t="0" r="r" b="b"/>
                    <a:pathLst>
                      <a:path w="38" h="68">
                        <a:moveTo>
                          <a:pt x="21" y="68"/>
                        </a:moveTo>
                        <a:lnTo>
                          <a:pt x="0" y="33"/>
                        </a:lnTo>
                        <a:lnTo>
                          <a:pt x="10" y="0"/>
                        </a:lnTo>
                        <a:lnTo>
                          <a:pt x="38" y="33"/>
                        </a:lnTo>
                        <a:lnTo>
                          <a:pt x="21" y="68"/>
                        </a:lnTo>
                        <a:close/>
                      </a:path>
                    </a:pathLst>
                  </a:custGeom>
                  <a:solidFill>
                    <a:srgbClr val="202020"/>
                  </a:solidFill>
                  <a:ln w="9525">
                    <a:noFill/>
                    <a:round/>
                    <a:headEnd/>
                    <a:tailEnd/>
                  </a:ln>
                </p:spPr>
                <p:txBody>
                  <a:bodyPr/>
                  <a:lstStyle/>
                  <a:p>
                    <a:endParaRPr lang="zh-CN" altLang="en-US"/>
                  </a:p>
                </p:txBody>
              </p:sp>
              <p:sp>
                <p:nvSpPr>
                  <p:cNvPr id="687488" name="Freeform 384"/>
                  <p:cNvSpPr>
                    <a:spLocks/>
                  </p:cNvSpPr>
                  <p:nvPr/>
                </p:nvSpPr>
                <p:spPr bwMode="auto">
                  <a:xfrm>
                    <a:off x="1008" y="3632"/>
                    <a:ext cx="33" cy="12"/>
                  </a:xfrm>
                  <a:custGeom>
                    <a:avLst/>
                    <a:gdLst/>
                    <a:ahLst/>
                    <a:cxnLst>
                      <a:cxn ang="0">
                        <a:pos x="0" y="0"/>
                      </a:cxn>
                      <a:cxn ang="0">
                        <a:pos x="40" y="0"/>
                      </a:cxn>
                      <a:cxn ang="0">
                        <a:pos x="65" y="35"/>
                      </a:cxn>
                      <a:cxn ang="0">
                        <a:pos x="25" y="35"/>
                      </a:cxn>
                      <a:cxn ang="0">
                        <a:pos x="0" y="0"/>
                      </a:cxn>
                    </a:cxnLst>
                    <a:rect l="0" t="0" r="r" b="b"/>
                    <a:pathLst>
                      <a:path w="65" h="35">
                        <a:moveTo>
                          <a:pt x="0" y="0"/>
                        </a:moveTo>
                        <a:lnTo>
                          <a:pt x="40"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687489" name="Freeform 385"/>
                  <p:cNvSpPr>
                    <a:spLocks/>
                  </p:cNvSpPr>
                  <p:nvPr/>
                </p:nvSpPr>
                <p:spPr bwMode="auto">
                  <a:xfrm>
                    <a:off x="1013" y="3644"/>
                    <a:ext cx="33" cy="10"/>
                  </a:xfrm>
                  <a:custGeom>
                    <a:avLst/>
                    <a:gdLst/>
                    <a:ahLst/>
                    <a:cxnLst>
                      <a:cxn ang="0">
                        <a:pos x="0" y="28"/>
                      </a:cxn>
                      <a:cxn ang="0">
                        <a:pos x="13" y="0"/>
                      </a:cxn>
                      <a:cxn ang="0">
                        <a:pos x="55" y="0"/>
                      </a:cxn>
                      <a:cxn ang="0">
                        <a:pos x="66" y="28"/>
                      </a:cxn>
                      <a:cxn ang="0">
                        <a:pos x="0" y="28"/>
                      </a:cxn>
                    </a:cxnLst>
                    <a:rect l="0" t="0" r="r" b="b"/>
                    <a:pathLst>
                      <a:path w="66" h="28">
                        <a:moveTo>
                          <a:pt x="0" y="28"/>
                        </a:moveTo>
                        <a:lnTo>
                          <a:pt x="13" y="0"/>
                        </a:lnTo>
                        <a:lnTo>
                          <a:pt x="55" y="0"/>
                        </a:lnTo>
                        <a:lnTo>
                          <a:pt x="66" y="28"/>
                        </a:lnTo>
                        <a:lnTo>
                          <a:pt x="0" y="28"/>
                        </a:lnTo>
                        <a:close/>
                      </a:path>
                    </a:pathLst>
                  </a:custGeom>
                  <a:solidFill>
                    <a:srgbClr val="808080"/>
                  </a:solidFill>
                  <a:ln w="9525">
                    <a:noFill/>
                    <a:round/>
                    <a:headEnd/>
                    <a:tailEnd/>
                  </a:ln>
                </p:spPr>
                <p:txBody>
                  <a:bodyPr/>
                  <a:lstStyle/>
                  <a:p>
                    <a:endParaRPr lang="zh-CN" altLang="en-US"/>
                  </a:p>
                </p:txBody>
              </p:sp>
            </p:grpSp>
            <p:grpSp>
              <p:nvGrpSpPr>
                <p:cNvPr id="687490" name="Group 386"/>
                <p:cNvGrpSpPr>
                  <a:grpSpLocks/>
                </p:cNvGrpSpPr>
                <p:nvPr/>
              </p:nvGrpSpPr>
              <p:grpSpPr bwMode="auto">
                <a:xfrm>
                  <a:off x="1014" y="3645"/>
                  <a:ext cx="44" cy="23"/>
                  <a:chOff x="1014" y="3645"/>
                  <a:chExt cx="44" cy="23"/>
                </a:xfrm>
              </p:grpSpPr>
              <p:sp>
                <p:nvSpPr>
                  <p:cNvPr id="687491" name="Freeform 387"/>
                  <p:cNvSpPr>
                    <a:spLocks/>
                  </p:cNvSpPr>
                  <p:nvPr/>
                </p:nvSpPr>
                <p:spPr bwMode="auto">
                  <a:xfrm>
                    <a:off x="1014" y="3645"/>
                    <a:ext cx="19" cy="23"/>
                  </a:xfrm>
                  <a:custGeom>
                    <a:avLst/>
                    <a:gdLst/>
                    <a:ahLst/>
                    <a:cxnLst>
                      <a:cxn ang="0">
                        <a:pos x="24" y="68"/>
                      </a:cxn>
                      <a:cxn ang="0">
                        <a:pos x="0" y="33"/>
                      </a:cxn>
                      <a:cxn ang="0">
                        <a:pos x="14" y="0"/>
                      </a:cxn>
                      <a:cxn ang="0">
                        <a:pos x="40" y="33"/>
                      </a:cxn>
                      <a:cxn ang="0">
                        <a:pos x="24" y="68"/>
                      </a:cxn>
                    </a:cxnLst>
                    <a:rect l="0" t="0" r="r" b="b"/>
                    <a:pathLst>
                      <a:path w="40" h="68">
                        <a:moveTo>
                          <a:pt x="24" y="68"/>
                        </a:moveTo>
                        <a:lnTo>
                          <a:pt x="0" y="33"/>
                        </a:lnTo>
                        <a:lnTo>
                          <a:pt x="14" y="0"/>
                        </a:lnTo>
                        <a:lnTo>
                          <a:pt x="40" y="33"/>
                        </a:lnTo>
                        <a:lnTo>
                          <a:pt x="24" y="68"/>
                        </a:lnTo>
                        <a:close/>
                      </a:path>
                    </a:pathLst>
                  </a:custGeom>
                  <a:solidFill>
                    <a:srgbClr val="202020"/>
                  </a:solidFill>
                  <a:ln w="9525">
                    <a:noFill/>
                    <a:round/>
                    <a:headEnd/>
                    <a:tailEnd/>
                  </a:ln>
                </p:spPr>
                <p:txBody>
                  <a:bodyPr/>
                  <a:lstStyle/>
                  <a:p>
                    <a:endParaRPr lang="zh-CN" altLang="en-US"/>
                  </a:p>
                </p:txBody>
              </p:sp>
              <p:sp>
                <p:nvSpPr>
                  <p:cNvPr id="687492" name="Freeform 388"/>
                  <p:cNvSpPr>
                    <a:spLocks/>
                  </p:cNvSpPr>
                  <p:nvPr/>
                </p:nvSpPr>
                <p:spPr bwMode="auto">
                  <a:xfrm>
                    <a:off x="1021" y="3646"/>
                    <a:ext cx="32" cy="11"/>
                  </a:xfrm>
                  <a:custGeom>
                    <a:avLst/>
                    <a:gdLst/>
                    <a:ahLst/>
                    <a:cxnLst>
                      <a:cxn ang="0">
                        <a:pos x="0" y="0"/>
                      </a:cxn>
                      <a:cxn ang="0">
                        <a:pos x="41" y="0"/>
                      </a:cxn>
                      <a:cxn ang="0">
                        <a:pos x="63" y="33"/>
                      </a:cxn>
                      <a:cxn ang="0">
                        <a:pos x="24" y="33"/>
                      </a:cxn>
                      <a:cxn ang="0">
                        <a:pos x="0" y="0"/>
                      </a:cxn>
                    </a:cxnLst>
                    <a:rect l="0" t="0" r="r" b="b"/>
                    <a:pathLst>
                      <a:path w="63" h="33">
                        <a:moveTo>
                          <a:pt x="0" y="0"/>
                        </a:moveTo>
                        <a:lnTo>
                          <a:pt x="41" y="0"/>
                        </a:lnTo>
                        <a:lnTo>
                          <a:pt x="63" y="33"/>
                        </a:lnTo>
                        <a:lnTo>
                          <a:pt x="24" y="33"/>
                        </a:lnTo>
                        <a:lnTo>
                          <a:pt x="0" y="0"/>
                        </a:lnTo>
                        <a:close/>
                      </a:path>
                    </a:pathLst>
                  </a:custGeom>
                  <a:solidFill>
                    <a:srgbClr val="606060"/>
                  </a:solidFill>
                  <a:ln w="9525">
                    <a:noFill/>
                    <a:round/>
                    <a:headEnd/>
                    <a:tailEnd/>
                  </a:ln>
                </p:spPr>
                <p:txBody>
                  <a:bodyPr/>
                  <a:lstStyle/>
                  <a:p>
                    <a:endParaRPr lang="zh-CN" altLang="en-US"/>
                  </a:p>
                </p:txBody>
              </p:sp>
              <p:sp>
                <p:nvSpPr>
                  <p:cNvPr id="687493" name="Freeform 389"/>
                  <p:cNvSpPr>
                    <a:spLocks/>
                  </p:cNvSpPr>
                  <p:nvPr/>
                </p:nvSpPr>
                <p:spPr bwMode="auto">
                  <a:xfrm>
                    <a:off x="1026" y="3658"/>
                    <a:ext cx="32" cy="10"/>
                  </a:xfrm>
                  <a:custGeom>
                    <a:avLst/>
                    <a:gdLst/>
                    <a:ahLst/>
                    <a:cxnLst>
                      <a:cxn ang="0">
                        <a:pos x="0" y="30"/>
                      </a:cxn>
                      <a:cxn ang="0">
                        <a:pos x="12" y="0"/>
                      </a:cxn>
                      <a:cxn ang="0">
                        <a:pos x="53" y="0"/>
                      </a:cxn>
                      <a:cxn ang="0">
                        <a:pos x="65" y="30"/>
                      </a:cxn>
                      <a:cxn ang="0">
                        <a:pos x="0" y="30"/>
                      </a:cxn>
                    </a:cxnLst>
                    <a:rect l="0" t="0" r="r" b="b"/>
                    <a:pathLst>
                      <a:path w="65" h="30">
                        <a:moveTo>
                          <a:pt x="0" y="30"/>
                        </a:moveTo>
                        <a:lnTo>
                          <a:pt x="12" y="0"/>
                        </a:lnTo>
                        <a:lnTo>
                          <a:pt x="53" y="0"/>
                        </a:lnTo>
                        <a:lnTo>
                          <a:pt x="65" y="30"/>
                        </a:lnTo>
                        <a:lnTo>
                          <a:pt x="0" y="30"/>
                        </a:lnTo>
                        <a:close/>
                      </a:path>
                    </a:pathLst>
                  </a:custGeom>
                  <a:solidFill>
                    <a:srgbClr val="808080"/>
                  </a:solidFill>
                  <a:ln w="9525">
                    <a:noFill/>
                    <a:round/>
                    <a:headEnd/>
                    <a:tailEnd/>
                  </a:ln>
                </p:spPr>
                <p:txBody>
                  <a:bodyPr/>
                  <a:lstStyle/>
                  <a:p>
                    <a:endParaRPr lang="zh-CN" altLang="en-US"/>
                  </a:p>
                </p:txBody>
              </p:sp>
            </p:grpSp>
            <p:grpSp>
              <p:nvGrpSpPr>
                <p:cNvPr id="687494" name="Group 390"/>
                <p:cNvGrpSpPr>
                  <a:grpSpLocks/>
                </p:cNvGrpSpPr>
                <p:nvPr/>
              </p:nvGrpSpPr>
              <p:grpSpPr bwMode="auto">
                <a:xfrm>
                  <a:off x="1027" y="3659"/>
                  <a:ext cx="45" cy="23"/>
                  <a:chOff x="1027" y="3659"/>
                  <a:chExt cx="45" cy="23"/>
                </a:xfrm>
              </p:grpSpPr>
              <p:sp>
                <p:nvSpPr>
                  <p:cNvPr id="687495" name="Freeform 391"/>
                  <p:cNvSpPr>
                    <a:spLocks/>
                  </p:cNvSpPr>
                  <p:nvPr/>
                </p:nvSpPr>
                <p:spPr bwMode="auto">
                  <a:xfrm>
                    <a:off x="1027" y="3659"/>
                    <a:ext cx="20" cy="23"/>
                  </a:xfrm>
                  <a:custGeom>
                    <a:avLst/>
                    <a:gdLst/>
                    <a:ahLst/>
                    <a:cxnLst>
                      <a:cxn ang="0">
                        <a:pos x="22" y="70"/>
                      </a:cxn>
                      <a:cxn ang="0">
                        <a:pos x="0" y="34"/>
                      </a:cxn>
                      <a:cxn ang="0">
                        <a:pos x="12" y="0"/>
                      </a:cxn>
                      <a:cxn ang="0">
                        <a:pos x="39" y="34"/>
                      </a:cxn>
                      <a:cxn ang="0">
                        <a:pos x="22" y="70"/>
                      </a:cxn>
                    </a:cxnLst>
                    <a:rect l="0" t="0" r="r" b="b"/>
                    <a:pathLst>
                      <a:path w="39" h="70">
                        <a:moveTo>
                          <a:pt x="22" y="70"/>
                        </a:moveTo>
                        <a:lnTo>
                          <a:pt x="0" y="34"/>
                        </a:lnTo>
                        <a:lnTo>
                          <a:pt x="12" y="0"/>
                        </a:lnTo>
                        <a:lnTo>
                          <a:pt x="39" y="34"/>
                        </a:lnTo>
                        <a:lnTo>
                          <a:pt x="22" y="70"/>
                        </a:lnTo>
                        <a:close/>
                      </a:path>
                    </a:pathLst>
                  </a:custGeom>
                  <a:solidFill>
                    <a:srgbClr val="202020"/>
                  </a:solidFill>
                  <a:ln w="9525">
                    <a:noFill/>
                    <a:round/>
                    <a:headEnd/>
                    <a:tailEnd/>
                  </a:ln>
                </p:spPr>
                <p:txBody>
                  <a:bodyPr/>
                  <a:lstStyle/>
                  <a:p>
                    <a:endParaRPr lang="zh-CN" altLang="en-US"/>
                  </a:p>
                </p:txBody>
              </p:sp>
              <p:sp>
                <p:nvSpPr>
                  <p:cNvPr id="687496" name="Freeform 392"/>
                  <p:cNvSpPr>
                    <a:spLocks/>
                  </p:cNvSpPr>
                  <p:nvPr/>
                </p:nvSpPr>
                <p:spPr bwMode="auto">
                  <a:xfrm>
                    <a:off x="1033" y="3659"/>
                    <a:ext cx="33" cy="11"/>
                  </a:xfrm>
                  <a:custGeom>
                    <a:avLst/>
                    <a:gdLst/>
                    <a:ahLst/>
                    <a:cxnLst>
                      <a:cxn ang="0">
                        <a:pos x="0" y="0"/>
                      </a:cxn>
                      <a:cxn ang="0">
                        <a:pos x="39" y="0"/>
                      </a:cxn>
                      <a:cxn ang="0">
                        <a:pos x="64" y="34"/>
                      </a:cxn>
                      <a:cxn ang="0">
                        <a:pos x="25" y="34"/>
                      </a:cxn>
                      <a:cxn ang="0">
                        <a:pos x="0" y="0"/>
                      </a:cxn>
                    </a:cxnLst>
                    <a:rect l="0" t="0" r="r" b="b"/>
                    <a:pathLst>
                      <a:path w="64" h="34">
                        <a:moveTo>
                          <a:pt x="0" y="0"/>
                        </a:moveTo>
                        <a:lnTo>
                          <a:pt x="39"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687497" name="Freeform 393"/>
                  <p:cNvSpPr>
                    <a:spLocks/>
                  </p:cNvSpPr>
                  <p:nvPr/>
                </p:nvSpPr>
                <p:spPr bwMode="auto">
                  <a:xfrm>
                    <a:off x="1039" y="3671"/>
                    <a:ext cx="33" cy="10"/>
                  </a:xfrm>
                  <a:custGeom>
                    <a:avLst/>
                    <a:gdLst/>
                    <a:ahLst/>
                    <a:cxnLst>
                      <a:cxn ang="0">
                        <a:pos x="0" y="30"/>
                      </a:cxn>
                      <a:cxn ang="0">
                        <a:pos x="12" y="0"/>
                      </a:cxn>
                      <a:cxn ang="0">
                        <a:pos x="54" y="0"/>
                      </a:cxn>
                      <a:cxn ang="0">
                        <a:pos x="66" y="30"/>
                      </a:cxn>
                      <a:cxn ang="0">
                        <a:pos x="0" y="30"/>
                      </a:cxn>
                    </a:cxnLst>
                    <a:rect l="0" t="0" r="r" b="b"/>
                    <a:pathLst>
                      <a:path w="66" h="30">
                        <a:moveTo>
                          <a:pt x="0" y="30"/>
                        </a:moveTo>
                        <a:lnTo>
                          <a:pt x="12"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687498" name="Group 394"/>
                <p:cNvGrpSpPr>
                  <a:grpSpLocks/>
                </p:cNvGrpSpPr>
                <p:nvPr/>
              </p:nvGrpSpPr>
              <p:grpSpPr bwMode="auto">
                <a:xfrm>
                  <a:off x="1040" y="3672"/>
                  <a:ext cx="45" cy="23"/>
                  <a:chOff x="1040" y="3672"/>
                  <a:chExt cx="45" cy="23"/>
                </a:xfrm>
              </p:grpSpPr>
              <p:sp>
                <p:nvSpPr>
                  <p:cNvPr id="687499" name="Freeform 395"/>
                  <p:cNvSpPr>
                    <a:spLocks/>
                  </p:cNvSpPr>
                  <p:nvPr/>
                </p:nvSpPr>
                <p:spPr bwMode="auto">
                  <a:xfrm>
                    <a:off x="1040" y="3672"/>
                    <a:ext cx="20" cy="23"/>
                  </a:xfrm>
                  <a:custGeom>
                    <a:avLst/>
                    <a:gdLst/>
                    <a:ahLst/>
                    <a:cxnLst>
                      <a:cxn ang="0">
                        <a:pos x="24" y="70"/>
                      </a:cxn>
                      <a:cxn ang="0">
                        <a:pos x="0" y="35"/>
                      </a:cxn>
                      <a:cxn ang="0">
                        <a:pos x="13" y="0"/>
                      </a:cxn>
                      <a:cxn ang="0">
                        <a:pos x="41" y="35"/>
                      </a:cxn>
                      <a:cxn ang="0">
                        <a:pos x="24" y="70"/>
                      </a:cxn>
                    </a:cxnLst>
                    <a:rect l="0" t="0" r="r" b="b"/>
                    <a:pathLst>
                      <a:path w="41" h="70">
                        <a:moveTo>
                          <a:pt x="24" y="70"/>
                        </a:moveTo>
                        <a:lnTo>
                          <a:pt x="0" y="35"/>
                        </a:lnTo>
                        <a:lnTo>
                          <a:pt x="13" y="0"/>
                        </a:lnTo>
                        <a:lnTo>
                          <a:pt x="41" y="35"/>
                        </a:lnTo>
                        <a:lnTo>
                          <a:pt x="24" y="70"/>
                        </a:lnTo>
                        <a:close/>
                      </a:path>
                    </a:pathLst>
                  </a:custGeom>
                  <a:solidFill>
                    <a:srgbClr val="202020"/>
                  </a:solidFill>
                  <a:ln w="9525">
                    <a:noFill/>
                    <a:round/>
                    <a:headEnd/>
                    <a:tailEnd/>
                  </a:ln>
                </p:spPr>
                <p:txBody>
                  <a:bodyPr/>
                  <a:lstStyle/>
                  <a:p>
                    <a:endParaRPr lang="zh-CN" altLang="en-US"/>
                  </a:p>
                </p:txBody>
              </p:sp>
              <p:sp>
                <p:nvSpPr>
                  <p:cNvPr id="687500" name="Freeform 396"/>
                  <p:cNvSpPr>
                    <a:spLocks/>
                  </p:cNvSpPr>
                  <p:nvPr/>
                </p:nvSpPr>
                <p:spPr bwMode="auto">
                  <a:xfrm>
                    <a:off x="1047" y="3672"/>
                    <a:ext cx="32" cy="12"/>
                  </a:xfrm>
                  <a:custGeom>
                    <a:avLst/>
                    <a:gdLst/>
                    <a:ahLst/>
                    <a:cxnLst>
                      <a:cxn ang="0">
                        <a:pos x="0" y="0"/>
                      </a:cxn>
                      <a:cxn ang="0">
                        <a:pos x="41" y="0"/>
                      </a:cxn>
                      <a:cxn ang="0">
                        <a:pos x="65" y="34"/>
                      </a:cxn>
                      <a:cxn ang="0">
                        <a:pos x="24" y="34"/>
                      </a:cxn>
                      <a:cxn ang="0">
                        <a:pos x="0" y="0"/>
                      </a:cxn>
                    </a:cxnLst>
                    <a:rect l="0" t="0" r="r" b="b"/>
                    <a:pathLst>
                      <a:path w="65" h="34">
                        <a:moveTo>
                          <a:pt x="0" y="0"/>
                        </a:moveTo>
                        <a:lnTo>
                          <a:pt x="41" y="0"/>
                        </a:lnTo>
                        <a:lnTo>
                          <a:pt x="65" y="34"/>
                        </a:lnTo>
                        <a:lnTo>
                          <a:pt x="24" y="34"/>
                        </a:lnTo>
                        <a:lnTo>
                          <a:pt x="0" y="0"/>
                        </a:lnTo>
                        <a:close/>
                      </a:path>
                    </a:pathLst>
                  </a:custGeom>
                  <a:solidFill>
                    <a:srgbClr val="606060"/>
                  </a:solidFill>
                  <a:ln w="9525">
                    <a:noFill/>
                    <a:round/>
                    <a:headEnd/>
                    <a:tailEnd/>
                  </a:ln>
                </p:spPr>
                <p:txBody>
                  <a:bodyPr/>
                  <a:lstStyle/>
                  <a:p>
                    <a:endParaRPr lang="zh-CN" altLang="en-US"/>
                  </a:p>
                </p:txBody>
              </p:sp>
              <p:sp>
                <p:nvSpPr>
                  <p:cNvPr id="687501" name="Freeform 397"/>
                  <p:cNvSpPr>
                    <a:spLocks/>
                  </p:cNvSpPr>
                  <p:nvPr/>
                </p:nvSpPr>
                <p:spPr bwMode="auto">
                  <a:xfrm>
                    <a:off x="1053" y="3685"/>
                    <a:ext cx="32" cy="9"/>
                  </a:xfrm>
                  <a:custGeom>
                    <a:avLst/>
                    <a:gdLst/>
                    <a:ahLst/>
                    <a:cxnLst>
                      <a:cxn ang="0">
                        <a:pos x="0" y="28"/>
                      </a:cxn>
                      <a:cxn ang="0">
                        <a:pos x="12" y="0"/>
                      </a:cxn>
                      <a:cxn ang="0">
                        <a:pos x="54" y="0"/>
                      </a:cxn>
                      <a:cxn ang="0">
                        <a:pos x="66" y="28"/>
                      </a:cxn>
                      <a:cxn ang="0">
                        <a:pos x="0" y="28"/>
                      </a:cxn>
                    </a:cxnLst>
                    <a:rect l="0" t="0" r="r" b="b"/>
                    <a:pathLst>
                      <a:path w="66" h="28">
                        <a:moveTo>
                          <a:pt x="0" y="28"/>
                        </a:moveTo>
                        <a:lnTo>
                          <a:pt x="12" y="0"/>
                        </a:lnTo>
                        <a:lnTo>
                          <a:pt x="54" y="0"/>
                        </a:lnTo>
                        <a:lnTo>
                          <a:pt x="66" y="28"/>
                        </a:lnTo>
                        <a:lnTo>
                          <a:pt x="0" y="28"/>
                        </a:lnTo>
                        <a:close/>
                      </a:path>
                    </a:pathLst>
                  </a:custGeom>
                  <a:solidFill>
                    <a:srgbClr val="808080"/>
                  </a:solidFill>
                  <a:ln w="9525">
                    <a:noFill/>
                    <a:round/>
                    <a:headEnd/>
                    <a:tailEnd/>
                  </a:ln>
                </p:spPr>
                <p:txBody>
                  <a:bodyPr/>
                  <a:lstStyle/>
                  <a:p>
                    <a:endParaRPr lang="zh-CN" altLang="en-US"/>
                  </a:p>
                </p:txBody>
              </p:sp>
            </p:grpSp>
          </p:grpSp>
          <p:grpSp>
            <p:nvGrpSpPr>
              <p:cNvPr id="687502" name="Group 398"/>
              <p:cNvGrpSpPr>
                <a:grpSpLocks/>
              </p:cNvGrpSpPr>
              <p:nvPr/>
            </p:nvGrpSpPr>
            <p:grpSpPr bwMode="auto">
              <a:xfrm>
                <a:off x="1054" y="3685"/>
                <a:ext cx="45" cy="23"/>
                <a:chOff x="1054" y="3685"/>
                <a:chExt cx="45" cy="23"/>
              </a:xfrm>
            </p:grpSpPr>
            <p:sp>
              <p:nvSpPr>
                <p:cNvPr id="687503" name="Freeform 399"/>
                <p:cNvSpPr>
                  <a:spLocks/>
                </p:cNvSpPr>
                <p:nvPr/>
              </p:nvSpPr>
              <p:spPr bwMode="auto">
                <a:xfrm>
                  <a:off x="1054" y="3685"/>
                  <a:ext cx="20" cy="23"/>
                </a:xfrm>
                <a:custGeom>
                  <a:avLst/>
                  <a:gdLst/>
                  <a:ahLst/>
                  <a:cxnLst>
                    <a:cxn ang="0">
                      <a:pos x="23" y="70"/>
                    </a:cxn>
                    <a:cxn ang="0">
                      <a:pos x="0" y="34"/>
                    </a:cxn>
                    <a:cxn ang="0">
                      <a:pos x="13" y="0"/>
                    </a:cxn>
                    <a:cxn ang="0">
                      <a:pos x="39" y="34"/>
                    </a:cxn>
                    <a:cxn ang="0">
                      <a:pos x="23" y="70"/>
                    </a:cxn>
                  </a:cxnLst>
                  <a:rect l="0" t="0" r="r" b="b"/>
                  <a:pathLst>
                    <a:path w="39" h="70">
                      <a:moveTo>
                        <a:pt x="23" y="70"/>
                      </a:moveTo>
                      <a:lnTo>
                        <a:pt x="0" y="34"/>
                      </a:lnTo>
                      <a:lnTo>
                        <a:pt x="13" y="0"/>
                      </a:lnTo>
                      <a:lnTo>
                        <a:pt x="39" y="34"/>
                      </a:lnTo>
                      <a:lnTo>
                        <a:pt x="23" y="70"/>
                      </a:lnTo>
                      <a:close/>
                    </a:path>
                  </a:pathLst>
                </a:custGeom>
                <a:solidFill>
                  <a:srgbClr val="202020"/>
                </a:solidFill>
                <a:ln w="9525">
                  <a:noFill/>
                  <a:round/>
                  <a:headEnd/>
                  <a:tailEnd/>
                </a:ln>
              </p:spPr>
              <p:txBody>
                <a:bodyPr/>
                <a:lstStyle/>
                <a:p>
                  <a:endParaRPr lang="zh-CN" altLang="en-US"/>
                </a:p>
              </p:txBody>
            </p:sp>
            <p:sp>
              <p:nvSpPr>
                <p:cNvPr id="687504" name="Freeform 400"/>
                <p:cNvSpPr>
                  <a:spLocks/>
                </p:cNvSpPr>
                <p:nvPr/>
              </p:nvSpPr>
              <p:spPr bwMode="auto">
                <a:xfrm>
                  <a:off x="1061" y="3685"/>
                  <a:ext cx="32" cy="12"/>
                </a:xfrm>
                <a:custGeom>
                  <a:avLst/>
                  <a:gdLst/>
                  <a:ahLst/>
                  <a:cxnLst>
                    <a:cxn ang="0">
                      <a:pos x="0" y="0"/>
                    </a:cxn>
                    <a:cxn ang="0">
                      <a:pos x="41" y="0"/>
                    </a:cxn>
                    <a:cxn ang="0">
                      <a:pos x="63" y="35"/>
                    </a:cxn>
                    <a:cxn ang="0">
                      <a:pos x="24" y="35"/>
                    </a:cxn>
                    <a:cxn ang="0">
                      <a:pos x="0" y="0"/>
                    </a:cxn>
                  </a:cxnLst>
                  <a:rect l="0" t="0" r="r" b="b"/>
                  <a:pathLst>
                    <a:path w="63" h="35">
                      <a:moveTo>
                        <a:pt x="0" y="0"/>
                      </a:moveTo>
                      <a:lnTo>
                        <a:pt x="41" y="0"/>
                      </a:lnTo>
                      <a:lnTo>
                        <a:pt x="63"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687505" name="Freeform 401"/>
                <p:cNvSpPr>
                  <a:spLocks/>
                </p:cNvSpPr>
                <p:nvPr/>
              </p:nvSpPr>
              <p:spPr bwMode="auto">
                <a:xfrm>
                  <a:off x="1066" y="3697"/>
                  <a:ext cx="33" cy="10"/>
                </a:xfrm>
                <a:custGeom>
                  <a:avLst/>
                  <a:gdLst/>
                  <a:ahLst/>
                  <a:cxnLst>
                    <a:cxn ang="0">
                      <a:pos x="0" y="30"/>
                    </a:cxn>
                    <a:cxn ang="0">
                      <a:pos x="13" y="0"/>
                    </a:cxn>
                    <a:cxn ang="0">
                      <a:pos x="52" y="0"/>
                    </a:cxn>
                    <a:cxn ang="0">
                      <a:pos x="64" y="30"/>
                    </a:cxn>
                    <a:cxn ang="0">
                      <a:pos x="0" y="30"/>
                    </a:cxn>
                  </a:cxnLst>
                  <a:rect l="0" t="0" r="r" b="b"/>
                  <a:pathLst>
                    <a:path w="64" h="30">
                      <a:moveTo>
                        <a:pt x="0" y="30"/>
                      </a:moveTo>
                      <a:lnTo>
                        <a:pt x="13" y="0"/>
                      </a:lnTo>
                      <a:lnTo>
                        <a:pt x="52" y="0"/>
                      </a:lnTo>
                      <a:lnTo>
                        <a:pt x="64" y="30"/>
                      </a:lnTo>
                      <a:lnTo>
                        <a:pt x="0" y="30"/>
                      </a:lnTo>
                      <a:close/>
                    </a:path>
                  </a:pathLst>
                </a:custGeom>
                <a:solidFill>
                  <a:srgbClr val="808080"/>
                </a:solidFill>
                <a:ln w="9525">
                  <a:noFill/>
                  <a:round/>
                  <a:headEnd/>
                  <a:tailEnd/>
                </a:ln>
              </p:spPr>
              <p:txBody>
                <a:bodyPr/>
                <a:lstStyle/>
                <a:p>
                  <a:endParaRPr lang="zh-CN" altLang="en-US"/>
                </a:p>
              </p:txBody>
            </p:sp>
          </p:grpSp>
          <p:grpSp>
            <p:nvGrpSpPr>
              <p:cNvPr id="687506" name="Group 402"/>
              <p:cNvGrpSpPr>
                <a:grpSpLocks/>
              </p:cNvGrpSpPr>
              <p:nvPr/>
            </p:nvGrpSpPr>
            <p:grpSpPr bwMode="auto">
              <a:xfrm>
                <a:off x="1067" y="3698"/>
                <a:ext cx="45" cy="23"/>
                <a:chOff x="1067" y="3698"/>
                <a:chExt cx="45" cy="23"/>
              </a:xfrm>
            </p:grpSpPr>
            <p:sp>
              <p:nvSpPr>
                <p:cNvPr id="687507" name="Freeform 403"/>
                <p:cNvSpPr>
                  <a:spLocks/>
                </p:cNvSpPr>
                <p:nvPr/>
              </p:nvSpPr>
              <p:spPr bwMode="auto">
                <a:xfrm>
                  <a:off x="1067" y="3698"/>
                  <a:ext cx="20" cy="23"/>
                </a:xfrm>
                <a:custGeom>
                  <a:avLst/>
                  <a:gdLst/>
                  <a:ahLst/>
                  <a:cxnLst>
                    <a:cxn ang="0">
                      <a:pos x="22" y="69"/>
                    </a:cxn>
                    <a:cxn ang="0">
                      <a:pos x="0" y="34"/>
                    </a:cxn>
                    <a:cxn ang="0">
                      <a:pos x="12" y="0"/>
                    </a:cxn>
                    <a:cxn ang="0">
                      <a:pos x="39" y="34"/>
                    </a:cxn>
                    <a:cxn ang="0">
                      <a:pos x="22" y="69"/>
                    </a:cxn>
                  </a:cxnLst>
                  <a:rect l="0" t="0" r="r" b="b"/>
                  <a:pathLst>
                    <a:path w="39" h="69">
                      <a:moveTo>
                        <a:pt x="22" y="69"/>
                      </a:moveTo>
                      <a:lnTo>
                        <a:pt x="0" y="34"/>
                      </a:lnTo>
                      <a:lnTo>
                        <a:pt x="12" y="0"/>
                      </a:lnTo>
                      <a:lnTo>
                        <a:pt x="39" y="34"/>
                      </a:lnTo>
                      <a:lnTo>
                        <a:pt x="22" y="69"/>
                      </a:lnTo>
                      <a:close/>
                    </a:path>
                  </a:pathLst>
                </a:custGeom>
                <a:solidFill>
                  <a:srgbClr val="202020"/>
                </a:solidFill>
                <a:ln w="9525">
                  <a:noFill/>
                  <a:round/>
                  <a:headEnd/>
                  <a:tailEnd/>
                </a:ln>
              </p:spPr>
              <p:txBody>
                <a:bodyPr/>
                <a:lstStyle/>
                <a:p>
                  <a:endParaRPr lang="zh-CN" altLang="en-US"/>
                </a:p>
              </p:txBody>
            </p:sp>
            <p:sp>
              <p:nvSpPr>
                <p:cNvPr id="687508" name="Freeform 404"/>
                <p:cNvSpPr>
                  <a:spLocks/>
                </p:cNvSpPr>
                <p:nvPr/>
              </p:nvSpPr>
              <p:spPr bwMode="auto">
                <a:xfrm>
                  <a:off x="1074" y="3699"/>
                  <a:ext cx="32" cy="11"/>
                </a:xfrm>
                <a:custGeom>
                  <a:avLst/>
                  <a:gdLst/>
                  <a:ahLst/>
                  <a:cxnLst>
                    <a:cxn ang="0">
                      <a:pos x="0" y="0"/>
                    </a:cxn>
                    <a:cxn ang="0">
                      <a:pos x="39" y="0"/>
                    </a:cxn>
                    <a:cxn ang="0">
                      <a:pos x="64" y="34"/>
                    </a:cxn>
                    <a:cxn ang="0">
                      <a:pos x="25" y="34"/>
                    </a:cxn>
                    <a:cxn ang="0">
                      <a:pos x="0" y="0"/>
                    </a:cxn>
                  </a:cxnLst>
                  <a:rect l="0" t="0" r="r" b="b"/>
                  <a:pathLst>
                    <a:path w="64" h="34">
                      <a:moveTo>
                        <a:pt x="0" y="0"/>
                      </a:moveTo>
                      <a:lnTo>
                        <a:pt x="39"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687509" name="Freeform 405"/>
                <p:cNvSpPr>
                  <a:spLocks/>
                </p:cNvSpPr>
                <p:nvPr/>
              </p:nvSpPr>
              <p:spPr bwMode="auto">
                <a:xfrm>
                  <a:off x="1079" y="3711"/>
                  <a:ext cx="33" cy="10"/>
                </a:xfrm>
                <a:custGeom>
                  <a:avLst/>
                  <a:gdLst/>
                  <a:ahLst/>
                  <a:cxnLst>
                    <a:cxn ang="0">
                      <a:pos x="0" y="30"/>
                    </a:cxn>
                    <a:cxn ang="0">
                      <a:pos x="11" y="0"/>
                    </a:cxn>
                    <a:cxn ang="0">
                      <a:pos x="53" y="0"/>
                    </a:cxn>
                    <a:cxn ang="0">
                      <a:pos x="65" y="30"/>
                    </a:cxn>
                    <a:cxn ang="0">
                      <a:pos x="0" y="30"/>
                    </a:cxn>
                  </a:cxnLst>
                  <a:rect l="0" t="0" r="r" b="b"/>
                  <a:pathLst>
                    <a:path w="65" h="30">
                      <a:moveTo>
                        <a:pt x="0" y="30"/>
                      </a:moveTo>
                      <a:lnTo>
                        <a:pt x="11" y="0"/>
                      </a:lnTo>
                      <a:lnTo>
                        <a:pt x="53" y="0"/>
                      </a:lnTo>
                      <a:lnTo>
                        <a:pt x="65" y="30"/>
                      </a:lnTo>
                      <a:lnTo>
                        <a:pt x="0" y="30"/>
                      </a:lnTo>
                      <a:close/>
                    </a:path>
                  </a:pathLst>
                </a:custGeom>
                <a:solidFill>
                  <a:srgbClr val="808080"/>
                </a:solidFill>
                <a:ln w="9525">
                  <a:noFill/>
                  <a:round/>
                  <a:headEnd/>
                  <a:tailEnd/>
                </a:ln>
              </p:spPr>
              <p:txBody>
                <a:bodyPr/>
                <a:lstStyle/>
                <a:p>
                  <a:endParaRPr lang="zh-CN" altLang="en-US"/>
                </a:p>
              </p:txBody>
            </p:sp>
          </p:grpSp>
          <p:grpSp>
            <p:nvGrpSpPr>
              <p:cNvPr id="687510" name="Group 406"/>
              <p:cNvGrpSpPr>
                <a:grpSpLocks/>
              </p:cNvGrpSpPr>
              <p:nvPr/>
            </p:nvGrpSpPr>
            <p:grpSpPr bwMode="auto">
              <a:xfrm>
                <a:off x="1079" y="3712"/>
                <a:ext cx="44" cy="23"/>
                <a:chOff x="1079" y="3712"/>
                <a:chExt cx="44" cy="23"/>
              </a:xfrm>
            </p:grpSpPr>
            <p:sp>
              <p:nvSpPr>
                <p:cNvPr id="687511" name="Freeform 407"/>
                <p:cNvSpPr>
                  <a:spLocks/>
                </p:cNvSpPr>
                <p:nvPr/>
              </p:nvSpPr>
              <p:spPr bwMode="auto">
                <a:xfrm>
                  <a:off x="1079" y="3712"/>
                  <a:ext cx="21" cy="23"/>
                </a:xfrm>
                <a:custGeom>
                  <a:avLst/>
                  <a:gdLst/>
                  <a:ahLst/>
                  <a:cxnLst>
                    <a:cxn ang="0">
                      <a:pos x="24" y="68"/>
                    </a:cxn>
                    <a:cxn ang="0">
                      <a:pos x="0" y="32"/>
                    </a:cxn>
                    <a:cxn ang="0">
                      <a:pos x="13" y="0"/>
                    </a:cxn>
                    <a:cxn ang="0">
                      <a:pos x="41" y="32"/>
                    </a:cxn>
                    <a:cxn ang="0">
                      <a:pos x="24" y="68"/>
                    </a:cxn>
                  </a:cxnLst>
                  <a:rect l="0" t="0" r="r" b="b"/>
                  <a:pathLst>
                    <a:path w="41" h="68">
                      <a:moveTo>
                        <a:pt x="24" y="68"/>
                      </a:moveTo>
                      <a:lnTo>
                        <a:pt x="0" y="32"/>
                      </a:lnTo>
                      <a:lnTo>
                        <a:pt x="13" y="0"/>
                      </a:lnTo>
                      <a:lnTo>
                        <a:pt x="41" y="32"/>
                      </a:lnTo>
                      <a:lnTo>
                        <a:pt x="24" y="68"/>
                      </a:lnTo>
                      <a:close/>
                    </a:path>
                  </a:pathLst>
                </a:custGeom>
                <a:solidFill>
                  <a:srgbClr val="202020"/>
                </a:solidFill>
                <a:ln w="9525">
                  <a:noFill/>
                  <a:round/>
                  <a:headEnd/>
                  <a:tailEnd/>
                </a:ln>
              </p:spPr>
              <p:txBody>
                <a:bodyPr/>
                <a:lstStyle/>
                <a:p>
                  <a:endParaRPr lang="zh-CN" altLang="en-US"/>
                </a:p>
              </p:txBody>
            </p:sp>
            <p:sp>
              <p:nvSpPr>
                <p:cNvPr id="687512" name="Freeform 408"/>
                <p:cNvSpPr>
                  <a:spLocks/>
                </p:cNvSpPr>
                <p:nvPr/>
              </p:nvSpPr>
              <p:spPr bwMode="auto">
                <a:xfrm>
                  <a:off x="1087" y="3713"/>
                  <a:ext cx="31" cy="10"/>
                </a:xfrm>
                <a:custGeom>
                  <a:avLst/>
                  <a:gdLst/>
                  <a:ahLst/>
                  <a:cxnLst>
                    <a:cxn ang="0">
                      <a:pos x="0" y="0"/>
                    </a:cxn>
                    <a:cxn ang="0">
                      <a:pos x="40" y="0"/>
                    </a:cxn>
                    <a:cxn ang="0">
                      <a:pos x="63" y="32"/>
                    </a:cxn>
                    <a:cxn ang="0">
                      <a:pos x="23" y="32"/>
                    </a:cxn>
                    <a:cxn ang="0">
                      <a:pos x="0" y="0"/>
                    </a:cxn>
                  </a:cxnLst>
                  <a:rect l="0" t="0" r="r" b="b"/>
                  <a:pathLst>
                    <a:path w="63" h="32">
                      <a:moveTo>
                        <a:pt x="0" y="0"/>
                      </a:moveTo>
                      <a:lnTo>
                        <a:pt x="40" y="0"/>
                      </a:lnTo>
                      <a:lnTo>
                        <a:pt x="63" y="32"/>
                      </a:lnTo>
                      <a:lnTo>
                        <a:pt x="23" y="32"/>
                      </a:lnTo>
                      <a:lnTo>
                        <a:pt x="0" y="0"/>
                      </a:lnTo>
                      <a:close/>
                    </a:path>
                  </a:pathLst>
                </a:custGeom>
                <a:solidFill>
                  <a:srgbClr val="606060"/>
                </a:solidFill>
                <a:ln w="9525">
                  <a:noFill/>
                  <a:round/>
                  <a:headEnd/>
                  <a:tailEnd/>
                </a:ln>
              </p:spPr>
              <p:txBody>
                <a:bodyPr/>
                <a:lstStyle/>
                <a:p>
                  <a:endParaRPr lang="zh-CN" altLang="en-US"/>
                </a:p>
              </p:txBody>
            </p:sp>
            <p:sp>
              <p:nvSpPr>
                <p:cNvPr id="687513" name="Freeform 409"/>
                <p:cNvSpPr>
                  <a:spLocks/>
                </p:cNvSpPr>
                <p:nvPr/>
              </p:nvSpPr>
              <p:spPr bwMode="auto">
                <a:xfrm>
                  <a:off x="1092" y="3724"/>
                  <a:ext cx="31" cy="11"/>
                </a:xfrm>
                <a:custGeom>
                  <a:avLst/>
                  <a:gdLst/>
                  <a:ahLst/>
                  <a:cxnLst>
                    <a:cxn ang="0">
                      <a:pos x="0" y="31"/>
                    </a:cxn>
                    <a:cxn ang="0">
                      <a:pos x="12" y="0"/>
                    </a:cxn>
                    <a:cxn ang="0">
                      <a:pos x="52" y="0"/>
                    </a:cxn>
                    <a:cxn ang="0">
                      <a:pos x="63" y="31"/>
                    </a:cxn>
                    <a:cxn ang="0">
                      <a:pos x="0" y="31"/>
                    </a:cxn>
                  </a:cxnLst>
                  <a:rect l="0" t="0" r="r" b="b"/>
                  <a:pathLst>
                    <a:path w="63" h="31">
                      <a:moveTo>
                        <a:pt x="0" y="31"/>
                      </a:moveTo>
                      <a:lnTo>
                        <a:pt x="12" y="0"/>
                      </a:lnTo>
                      <a:lnTo>
                        <a:pt x="52" y="0"/>
                      </a:lnTo>
                      <a:lnTo>
                        <a:pt x="63" y="31"/>
                      </a:lnTo>
                      <a:lnTo>
                        <a:pt x="0" y="31"/>
                      </a:lnTo>
                      <a:close/>
                    </a:path>
                  </a:pathLst>
                </a:custGeom>
                <a:solidFill>
                  <a:srgbClr val="808080"/>
                </a:solidFill>
                <a:ln w="9525">
                  <a:noFill/>
                  <a:round/>
                  <a:headEnd/>
                  <a:tailEnd/>
                </a:ln>
              </p:spPr>
              <p:txBody>
                <a:bodyPr/>
                <a:lstStyle/>
                <a:p>
                  <a:endParaRPr lang="zh-CN" altLang="en-US"/>
                </a:p>
              </p:txBody>
            </p:sp>
          </p:grpSp>
          <p:grpSp>
            <p:nvGrpSpPr>
              <p:cNvPr id="687514" name="Group 410"/>
              <p:cNvGrpSpPr>
                <a:grpSpLocks/>
              </p:cNvGrpSpPr>
              <p:nvPr/>
            </p:nvGrpSpPr>
            <p:grpSpPr bwMode="auto">
              <a:xfrm>
                <a:off x="1093" y="3725"/>
                <a:ext cx="45" cy="23"/>
                <a:chOff x="1093" y="3725"/>
                <a:chExt cx="45" cy="23"/>
              </a:xfrm>
            </p:grpSpPr>
            <p:sp>
              <p:nvSpPr>
                <p:cNvPr id="687515" name="Freeform 411"/>
                <p:cNvSpPr>
                  <a:spLocks/>
                </p:cNvSpPr>
                <p:nvPr/>
              </p:nvSpPr>
              <p:spPr bwMode="auto">
                <a:xfrm>
                  <a:off x="1093" y="3725"/>
                  <a:ext cx="20" cy="23"/>
                </a:xfrm>
                <a:custGeom>
                  <a:avLst/>
                  <a:gdLst/>
                  <a:ahLst/>
                  <a:cxnLst>
                    <a:cxn ang="0">
                      <a:pos x="24" y="68"/>
                    </a:cxn>
                    <a:cxn ang="0">
                      <a:pos x="0" y="33"/>
                    </a:cxn>
                    <a:cxn ang="0">
                      <a:pos x="12" y="0"/>
                    </a:cxn>
                    <a:cxn ang="0">
                      <a:pos x="40" y="33"/>
                    </a:cxn>
                    <a:cxn ang="0">
                      <a:pos x="24" y="68"/>
                    </a:cxn>
                  </a:cxnLst>
                  <a:rect l="0" t="0" r="r" b="b"/>
                  <a:pathLst>
                    <a:path w="40" h="68">
                      <a:moveTo>
                        <a:pt x="24" y="68"/>
                      </a:moveTo>
                      <a:lnTo>
                        <a:pt x="0" y="33"/>
                      </a:lnTo>
                      <a:lnTo>
                        <a:pt x="12" y="0"/>
                      </a:lnTo>
                      <a:lnTo>
                        <a:pt x="40" y="33"/>
                      </a:lnTo>
                      <a:lnTo>
                        <a:pt x="24" y="68"/>
                      </a:lnTo>
                      <a:close/>
                    </a:path>
                  </a:pathLst>
                </a:custGeom>
                <a:solidFill>
                  <a:srgbClr val="202020"/>
                </a:solidFill>
                <a:ln w="9525">
                  <a:noFill/>
                  <a:round/>
                  <a:headEnd/>
                  <a:tailEnd/>
                </a:ln>
              </p:spPr>
              <p:txBody>
                <a:bodyPr/>
                <a:lstStyle/>
                <a:p>
                  <a:endParaRPr lang="zh-CN" altLang="en-US"/>
                </a:p>
              </p:txBody>
            </p:sp>
            <p:sp>
              <p:nvSpPr>
                <p:cNvPr id="687516" name="Freeform 412"/>
                <p:cNvSpPr>
                  <a:spLocks/>
                </p:cNvSpPr>
                <p:nvPr/>
              </p:nvSpPr>
              <p:spPr bwMode="auto">
                <a:xfrm>
                  <a:off x="1100" y="3726"/>
                  <a:ext cx="32" cy="11"/>
                </a:xfrm>
                <a:custGeom>
                  <a:avLst/>
                  <a:gdLst/>
                  <a:ahLst/>
                  <a:cxnLst>
                    <a:cxn ang="0">
                      <a:pos x="0" y="0"/>
                    </a:cxn>
                    <a:cxn ang="0">
                      <a:pos x="40" y="0"/>
                    </a:cxn>
                    <a:cxn ang="0">
                      <a:pos x="64" y="34"/>
                    </a:cxn>
                    <a:cxn ang="0">
                      <a:pos x="25" y="34"/>
                    </a:cxn>
                    <a:cxn ang="0">
                      <a:pos x="0" y="0"/>
                    </a:cxn>
                  </a:cxnLst>
                  <a:rect l="0" t="0" r="r" b="b"/>
                  <a:pathLst>
                    <a:path w="64" h="34">
                      <a:moveTo>
                        <a:pt x="0" y="0"/>
                      </a:moveTo>
                      <a:lnTo>
                        <a:pt x="40"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687517" name="Freeform 413"/>
                <p:cNvSpPr>
                  <a:spLocks/>
                </p:cNvSpPr>
                <p:nvPr/>
              </p:nvSpPr>
              <p:spPr bwMode="auto">
                <a:xfrm>
                  <a:off x="1106" y="3738"/>
                  <a:ext cx="32" cy="9"/>
                </a:xfrm>
                <a:custGeom>
                  <a:avLst/>
                  <a:gdLst/>
                  <a:ahLst/>
                  <a:cxnLst>
                    <a:cxn ang="0">
                      <a:pos x="0" y="28"/>
                    </a:cxn>
                    <a:cxn ang="0">
                      <a:pos x="12" y="0"/>
                    </a:cxn>
                    <a:cxn ang="0">
                      <a:pos x="53" y="0"/>
                    </a:cxn>
                    <a:cxn ang="0">
                      <a:pos x="65" y="28"/>
                    </a:cxn>
                    <a:cxn ang="0">
                      <a:pos x="0" y="28"/>
                    </a:cxn>
                  </a:cxnLst>
                  <a:rect l="0" t="0" r="r" b="b"/>
                  <a:pathLst>
                    <a:path w="65" h="28">
                      <a:moveTo>
                        <a:pt x="0" y="28"/>
                      </a:moveTo>
                      <a:lnTo>
                        <a:pt x="12" y="0"/>
                      </a:lnTo>
                      <a:lnTo>
                        <a:pt x="53" y="0"/>
                      </a:lnTo>
                      <a:lnTo>
                        <a:pt x="65" y="28"/>
                      </a:lnTo>
                      <a:lnTo>
                        <a:pt x="0" y="28"/>
                      </a:lnTo>
                      <a:close/>
                    </a:path>
                  </a:pathLst>
                </a:custGeom>
                <a:solidFill>
                  <a:srgbClr val="808080"/>
                </a:solidFill>
                <a:ln w="9525">
                  <a:noFill/>
                  <a:round/>
                  <a:headEnd/>
                  <a:tailEnd/>
                </a:ln>
              </p:spPr>
              <p:txBody>
                <a:bodyPr/>
                <a:lstStyle/>
                <a:p>
                  <a:endParaRPr lang="zh-CN" altLang="en-US"/>
                </a:p>
              </p:txBody>
            </p:sp>
          </p:grpSp>
          <p:grpSp>
            <p:nvGrpSpPr>
              <p:cNvPr id="687518" name="Group 414"/>
              <p:cNvGrpSpPr>
                <a:grpSpLocks/>
              </p:cNvGrpSpPr>
              <p:nvPr/>
            </p:nvGrpSpPr>
            <p:grpSpPr bwMode="auto">
              <a:xfrm>
                <a:off x="1108" y="3739"/>
                <a:ext cx="44" cy="23"/>
                <a:chOff x="1108" y="3739"/>
                <a:chExt cx="44" cy="23"/>
              </a:xfrm>
            </p:grpSpPr>
            <p:sp>
              <p:nvSpPr>
                <p:cNvPr id="687519" name="Freeform 415"/>
                <p:cNvSpPr>
                  <a:spLocks/>
                </p:cNvSpPr>
                <p:nvPr/>
              </p:nvSpPr>
              <p:spPr bwMode="auto">
                <a:xfrm>
                  <a:off x="1108" y="3739"/>
                  <a:ext cx="19" cy="23"/>
                </a:xfrm>
                <a:custGeom>
                  <a:avLst/>
                  <a:gdLst/>
                  <a:ahLst/>
                  <a:cxnLst>
                    <a:cxn ang="0">
                      <a:pos x="23" y="69"/>
                    </a:cxn>
                    <a:cxn ang="0">
                      <a:pos x="0" y="34"/>
                    </a:cxn>
                    <a:cxn ang="0">
                      <a:pos x="12" y="0"/>
                    </a:cxn>
                    <a:cxn ang="0">
                      <a:pos x="40" y="34"/>
                    </a:cxn>
                    <a:cxn ang="0">
                      <a:pos x="23" y="69"/>
                    </a:cxn>
                  </a:cxnLst>
                  <a:rect l="0" t="0" r="r" b="b"/>
                  <a:pathLst>
                    <a:path w="40" h="69">
                      <a:moveTo>
                        <a:pt x="23" y="69"/>
                      </a:moveTo>
                      <a:lnTo>
                        <a:pt x="0" y="34"/>
                      </a:lnTo>
                      <a:lnTo>
                        <a:pt x="12" y="0"/>
                      </a:lnTo>
                      <a:lnTo>
                        <a:pt x="40" y="34"/>
                      </a:lnTo>
                      <a:lnTo>
                        <a:pt x="23" y="69"/>
                      </a:lnTo>
                      <a:close/>
                    </a:path>
                  </a:pathLst>
                </a:custGeom>
                <a:solidFill>
                  <a:srgbClr val="202020"/>
                </a:solidFill>
                <a:ln w="9525">
                  <a:noFill/>
                  <a:round/>
                  <a:headEnd/>
                  <a:tailEnd/>
                </a:ln>
              </p:spPr>
              <p:txBody>
                <a:bodyPr/>
                <a:lstStyle/>
                <a:p>
                  <a:endParaRPr lang="zh-CN" altLang="en-US"/>
                </a:p>
              </p:txBody>
            </p:sp>
            <p:sp>
              <p:nvSpPr>
                <p:cNvPr id="687520" name="Freeform 416"/>
                <p:cNvSpPr>
                  <a:spLocks/>
                </p:cNvSpPr>
                <p:nvPr/>
              </p:nvSpPr>
              <p:spPr bwMode="auto">
                <a:xfrm>
                  <a:off x="1114" y="3740"/>
                  <a:ext cx="32" cy="11"/>
                </a:xfrm>
                <a:custGeom>
                  <a:avLst/>
                  <a:gdLst/>
                  <a:ahLst/>
                  <a:cxnLst>
                    <a:cxn ang="0">
                      <a:pos x="0" y="0"/>
                    </a:cxn>
                    <a:cxn ang="0">
                      <a:pos x="42" y="0"/>
                    </a:cxn>
                    <a:cxn ang="0">
                      <a:pos x="64" y="35"/>
                    </a:cxn>
                    <a:cxn ang="0">
                      <a:pos x="25" y="35"/>
                    </a:cxn>
                    <a:cxn ang="0">
                      <a:pos x="0" y="0"/>
                    </a:cxn>
                  </a:cxnLst>
                  <a:rect l="0" t="0" r="r" b="b"/>
                  <a:pathLst>
                    <a:path w="64" h="35">
                      <a:moveTo>
                        <a:pt x="0" y="0"/>
                      </a:moveTo>
                      <a:lnTo>
                        <a:pt x="42" y="0"/>
                      </a:lnTo>
                      <a:lnTo>
                        <a:pt x="64"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687521" name="Freeform 417"/>
                <p:cNvSpPr>
                  <a:spLocks/>
                </p:cNvSpPr>
                <p:nvPr/>
              </p:nvSpPr>
              <p:spPr bwMode="auto">
                <a:xfrm>
                  <a:off x="1120" y="3752"/>
                  <a:ext cx="32" cy="10"/>
                </a:xfrm>
                <a:custGeom>
                  <a:avLst/>
                  <a:gdLst/>
                  <a:ahLst/>
                  <a:cxnLst>
                    <a:cxn ang="0">
                      <a:pos x="0" y="30"/>
                    </a:cxn>
                    <a:cxn ang="0">
                      <a:pos x="15" y="0"/>
                    </a:cxn>
                    <a:cxn ang="0">
                      <a:pos x="54" y="0"/>
                    </a:cxn>
                    <a:cxn ang="0">
                      <a:pos x="66" y="30"/>
                    </a:cxn>
                    <a:cxn ang="0">
                      <a:pos x="0" y="30"/>
                    </a:cxn>
                  </a:cxnLst>
                  <a:rect l="0" t="0" r="r" b="b"/>
                  <a:pathLst>
                    <a:path w="66" h="30">
                      <a:moveTo>
                        <a:pt x="0" y="30"/>
                      </a:moveTo>
                      <a:lnTo>
                        <a:pt x="15"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687522" name="Group 418"/>
              <p:cNvGrpSpPr>
                <a:grpSpLocks/>
              </p:cNvGrpSpPr>
              <p:nvPr/>
            </p:nvGrpSpPr>
            <p:grpSpPr bwMode="auto">
              <a:xfrm>
                <a:off x="1121" y="3753"/>
                <a:ext cx="45" cy="23"/>
                <a:chOff x="1121" y="3753"/>
                <a:chExt cx="45" cy="23"/>
              </a:xfrm>
            </p:grpSpPr>
            <p:sp>
              <p:nvSpPr>
                <p:cNvPr id="687523" name="Freeform 419"/>
                <p:cNvSpPr>
                  <a:spLocks/>
                </p:cNvSpPr>
                <p:nvPr/>
              </p:nvSpPr>
              <p:spPr bwMode="auto">
                <a:xfrm>
                  <a:off x="1121" y="3753"/>
                  <a:ext cx="20" cy="23"/>
                </a:xfrm>
                <a:custGeom>
                  <a:avLst/>
                  <a:gdLst/>
                  <a:ahLst/>
                  <a:cxnLst>
                    <a:cxn ang="0">
                      <a:pos x="22" y="68"/>
                    </a:cxn>
                    <a:cxn ang="0">
                      <a:pos x="0" y="35"/>
                    </a:cxn>
                    <a:cxn ang="0">
                      <a:pos x="12" y="0"/>
                    </a:cxn>
                    <a:cxn ang="0">
                      <a:pos x="39" y="35"/>
                    </a:cxn>
                    <a:cxn ang="0">
                      <a:pos x="22" y="68"/>
                    </a:cxn>
                  </a:cxnLst>
                  <a:rect l="0" t="0" r="r" b="b"/>
                  <a:pathLst>
                    <a:path w="39" h="68">
                      <a:moveTo>
                        <a:pt x="22" y="68"/>
                      </a:moveTo>
                      <a:lnTo>
                        <a:pt x="0" y="35"/>
                      </a:lnTo>
                      <a:lnTo>
                        <a:pt x="12" y="0"/>
                      </a:lnTo>
                      <a:lnTo>
                        <a:pt x="39" y="35"/>
                      </a:lnTo>
                      <a:lnTo>
                        <a:pt x="22" y="68"/>
                      </a:lnTo>
                      <a:close/>
                    </a:path>
                  </a:pathLst>
                </a:custGeom>
                <a:solidFill>
                  <a:srgbClr val="202020"/>
                </a:solidFill>
                <a:ln w="9525">
                  <a:noFill/>
                  <a:round/>
                  <a:headEnd/>
                  <a:tailEnd/>
                </a:ln>
              </p:spPr>
              <p:txBody>
                <a:bodyPr/>
                <a:lstStyle/>
                <a:p>
                  <a:endParaRPr lang="zh-CN" altLang="en-US"/>
                </a:p>
              </p:txBody>
            </p:sp>
            <p:sp>
              <p:nvSpPr>
                <p:cNvPr id="687524" name="Freeform 420"/>
                <p:cNvSpPr>
                  <a:spLocks/>
                </p:cNvSpPr>
                <p:nvPr/>
              </p:nvSpPr>
              <p:spPr bwMode="auto">
                <a:xfrm>
                  <a:off x="1127" y="3753"/>
                  <a:ext cx="33" cy="12"/>
                </a:xfrm>
                <a:custGeom>
                  <a:avLst/>
                  <a:gdLst/>
                  <a:ahLst/>
                  <a:cxnLst>
                    <a:cxn ang="0">
                      <a:pos x="0" y="0"/>
                    </a:cxn>
                    <a:cxn ang="0">
                      <a:pos x="39" y="0"/>
                    </a:cxn>
                    <a:cxn ang="0">
                      <a:pos x="64" y="35"/>
                    </a:cxn>
                    <a:cxn ang="0">
                      <a:pos x="24" y="35"/>
                    </a:cxn>
                    <a:cxn ang="0">
                      <a:pos x="0" y="0"/>
                    </a:cxn>
                  </a:cxnLst>
                  <a:rect l="0" t="0" r="r" b="b"/>
                  <a:pathLst>
                    <a:path w="64" h="35">
                      <a:moveTo>
                        <a:pt x="0" y="0"/>
                      </a:moveTo>
                      <a:lnTo>
                        <a:pt x="39" y="0"/>
                      </a:lnTo>
                      <a:lnTo>
                        <a:pt x="64"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687525" name="Freeform 421"/>
                <p:cNvSpPr>
                  <a:spLocks/>
                </p:cNvSpPr>
                <p:nvPr/>
              </p:nvSpPr>
              <p:spPr bwMode="auto">
                <a:xfrm>
                  <a:off x="1133" y="3766"/>
                  <a:ext cx="33" cy="9"/>
                </a:xfrm>
                <a:custGeom>
                  <a:avLst/>
                  <a:gdLst/>
                  <a:ahLst/>
                  <a:cxnLst>
                    <a:cxn ang="0">
                      <a:pos x="0" y="29"/>
                    </a:cxn>
                    <a:cxn ang="0">
                      <a:pos x="12" y="0"/>
                    </a:cxn>
                    <a:cxn ang="0">
                      <a:pos x="54" y="0"/>
                    </a:cxn>
                    <a:cxn ang="0">
                      <a:pos x="66" y="29"/>
                    </a:cxn>
                    <a:cxn ang="0">
                      <a:pos x="0" y="29"/>
                    </a:cxn>
                  </a:cxnLst>
                  <a:rect l="0" t="0" r="r" b="b"/>
                  <a:pathLst>
                    <a:path w="66" h="29">
                      <a:moveTo>
                        <a:pt x="0" y="29"/>
                      </a:moveTo>
                      <a:lnTo>
                        <a:pt x="12" y="0"/>
                      </a:lnTo>
                      <a:lnTo>
                        <a:pt x="54" y="0"/>
                      </a:lnTo>
                      <a:lnTo>
                        <a:pt x="66" y="29"/>
                      </a:lnTo>
                      <a:lnTo>
                        <a:pt x="0" y="29"/>
                      </a:lnTo>
                      <a:close/>
                    </a:path>
                  </a:pathLst>
                </a:custGeom>
                <a:solidFill>
                  <a:srgbClr val="808080"/>
                </a:solidFill>
                <a:ln w="9525">
                  <a:noFill/>
                  <a:round/>
                  <a:headEnd/>
                  <a:tailEnd/>
                </a:ln>
              </p:spPr>
              <p:txBody>
                <a:bodyPr/>
                <a:lstStyle/>
                <a:p>
                  <a:endParaRPr lang="zh-CN" altLang="en-US"/>
                </a:p>
              </p:txBody>
            </p:sp>
          </p:grpSp>
          <p:grpSp>
            <p:nvGrpSpPr>
              <p:cNvPr id="687526" name="Group 422"/>
              <p:cNvGrpSpPr>
                <a:grpSpLocks/>
              </p:cNvGrpSpPr>
              <p:nvPr/>
            </p:nvGrpSpPr>
            <p:grpSpPr bwMode="auto">
              <a:xfrm>
                <a:off x="1133" y="3767"/>
                <a:ext cx="44" cy="23"/>
                <a:chOff x="1133" y="3767"/>
                <a:chExt cx="44" cy="23"/>
              </a:xfrm>
            </p:grpSpPr>
            <p:sp>
              <p:nvSpPr>
                <p:cNvPr id="687527" name="Freeform 423"/>
                <p:cNvSpPr>
                  <a:spLocks/>
                </p:cNvSpPr>
                <p:nvPr/>
              </p:nvSpPr>
              <p:spPr bwMode="auto">
                <a:xfrm>
                  <a:off x="1133" y="3767"/>
                  <a:ext cx="20" cy="23"/>
                </a:xfrm>
                <a:custGeom>
                  <a:avLst/>
                  <a:gdLst/>
                  <a:ahLst/>
                  <a:cxnLst>
                    <a:cxn ang="0">
                      <a:pos x="23" y="69"/>
                    </a:cxn>
                    <a:cxn ang="0">
                      <a:pos x="0" y="33"/>
                    </a:cxn>
                    <a:cxn ang="0">
                      <a:pos x="12" y="0"/>
                    </a:cxn>
                    <a:cxn ang="0">
                      <a:pos x="39" y="33"/>
                    </a:cxn>
                    <a:cxn ang="0">
                      <a:pos x="23" y="69"/>
                    </a:cxn>
                  </a:cxnLst>
                  <a:rect l="0" t="0" r="r" b="b"/>
                  <a:pathLst>
                    <a:path w="39" h="69">
                      <a:moveTo>
                        <a:pt x="23" y="69"/>
                      </a:moveTo>
                      <a:lnTo>
                        <a:pt x="0" y="33"/>
                      </a:lnTo>
                      <a:lnTo>
                        <a:pt x="12" y="0"/>
                      </a:lnTo>
                      <a:lnTo>
                        <a:pt x="39" y="33"/>
                      </a:lnTo>
                      <a:lnTo>
                        <a:pt x="23" y="69"/>
                      </a:lnTo>
                      <a:close/>
                    </a:path>
                  </a:pathLst>
                </a:custGeom>
                <a:solidFill>
                  <a:srgbClr val="202020"/>
                </a:solidFill>
                <a:ln w="9525">
                  <a:noFill/>
                  <a:round/>
                  <a:headEnd/>
                  <a:tailEnd/>
                </a:ln>
              </p:spPr>
              <p:txBody>
                <a:bodyPr/>
                <a:lstStyle/>
                <a:p>
                  <a:endParaRPr lang="zh-CN" altLang="en-US"/>
                </a:p>
              </p:txBody>
            </p:sp>
            <p:sp>
              <p:nvSpPr>
                <p:cNvPr id="687528" name="Freeform 424"/>
                <p:cNvSpPr>
                  <a:spLocks/>
                </p:cNvSpPr>
                <p:nvPr/>
              </p:nvSpPr>
              <p:spPr bwMode="auto">
                <a:xfrm>
                  <a:off x="1140" y="3767"/>
                  <a:ext cx="32" cy="11"/>
                </a:xfrm>
                <a:custGeom>
                  <a:avLst/>
                  <a:gdLst/>
                  <a:ahLst/>
                  <a:cxnLst>
                    <a:cxn ang="0">
                      <a:pos x="0" y="0"/>
                    </a:cxn>
                    <a:cxn ang="0">
                      <a:pos x="41" y="0"/>
                    </a:cxn>
                    <a:cxn ang="0">
                      <a:pos x="64" y="33"/>
                    </a:cxn>
                    <a:cxn ang="0">
                      <a:pos x="23" y="33"/>
                    </a:cxn>
                    <a:cxn ang="0">
                      <a:pos x="0" y="0"/>
                    </a:cxn>
                  </a:cxnLst>
                  <a:rect l="0" t="0" r="r" b="b"/>
                  <a:pathLst>
                    <a:path w="64" h="33">
                      <a:moveTo>
                        <a:pt x="0" y="0"/>
                      </a:moveTo>
                      <a:lnTo>
                        <a:pt x="41" y="0"/>
                      </a:lnTo>
                      <a:lnTo>
                        <a:pt x="64" y="33"/>
                      </a:lnTo>
                      <a:lnTo>
                        <a:pt x="23" y="33"/>
                      </a:lnTo>
                      <a:lnTo>
                        <a:pt x="0" y="0"/>
                      </a:lnTo>
                      <a:close/>
                    </a:path>
                  </a:pathLst>
                </a:custGeom>
                <a:solidFill>
                  <a:srgbClr val="606060"/>
                </a:solidFill>
                <a:ln w="9525">
                  <a:noFill/>
                  <a:round/>
                  <a:headEnd/>
                  <a:tailEnd/>
                </a:ln>
              </p:spPr>
              <p:txBody>
                <a:bodyPr/>
                <a:lstStyle/>
                <a:p>
                  <a:endParaRPr lang="zh-CN" altLang="en-US"/>
                </a:p>
              </p:txBody>
            </p:sp>
            <p:sp>
              <p:nvSpPr>
                <p:cNvPr id="687529" name="Freeform 425"/>
                <p:cNvSpPr>
                  <a:spLocks/>
                </p:cNvSpPr>
                <p:nvPr/>
              </p:nvSpPr>
              <p:spPr bwMode="auto">
                <a:xfrm>
                  <a:off x="1146" y="3779"/>
                  <a:ext cx="31" cy="10"/>
                </a:xfrm>
                <a:custGeom>
                  <a:avLst/>
                  <a:gdLst/>
                  <a:ahLst/>
                  <a:cxnLst>
                    <a:cxn ang="0">
                      <a:pos x="0" y="31"/>
                    </a:cxn>
                    <a:cxn ang="0">
                      <a:pos x="11" y="0"/>
                    </a:cxn>
                    <a:cxn ang="0">
                      <a:pos x="52" y="0"/>
                    </a:cxn>
                    <a:cxn ang="0">
                      <a:pos x="63" y="31"/>
                    </a:cxn>
                    <a:cxn ang="0">
                      <a:pos x="0" y="31"/>
                    </a:cxn>
                  </a:cxnLst>
                  <a:rect l="0" t="0" r="r" b="b"/>
                  <a:pathLst>
                    <a:path w="63" h="31">
                      <a:moveTo>
                        <a:pt x="0" y="31"/>
                      </a:moveTo>
                      <a:lnTo>
                        <a:pt x="11" y="0"/>
                      </a:lnTo>
                      <a:lnTo>
                        <a:pt x="52" y="0"/>
                      </a:lnTo>
                      <a:lnTo>
                        <a:pt x="63" y="31"/>
                      </a:lnTo>
                      <a:lnTo>
                        <a:pt x="0" y="31"/>
                      </a:lnTo>
                      <a:close/>
                    </a:path>
                  </a:pathLst>
                </a:custGeom>
                <a:solidFill>
                  <a:srgbClr val="808080"/>
                </a:solidFill>
                <a:ln w="9525">
                  <a:noFill/>
                  <a:round/>
                  <a:headEnd/>
                  <a:tailEnd/>
                </a:ln>
              </p:spPr>
              <p:txBody>
                <a:bodyPr/>
                <a:lstStyle/>
                <a:p>
                  <a:endParaRPr lang="zh-CN" altLang="en-US"/>
                </a:p>
              </p:txBody>
            </p:sp>
          </p:grpSp>
          <p:sp>
            <p:nvSpPr>
              <p:cNvPr id="687530" name="Freeform 426"/>
              <p:cNvSpPr>
                <a:spLocks/>
              </p:cNvSpPr>
              <p:nvPr/>
            </p:nvSpPr>
            <p:spPr bwMode="auto">
              <a:xfrm>
                <a:off x="972" y="3556"/>
                <a:ext cx="40" cy="12"/>
              </a:xfrm>
              <a:custGeom>
                <a:avLst/>
                <a:gdLst/>
                <a:ahLst/>
                <a:cxnLst>
                  <a:cxn ang="0">
                    <a:pos x="0" y="0"/>
                  </a:cxn>
                  <a:cxn ang="0">
                    <a:pos x="27" y="36"/>
                  </a:cxn>
                  <a:cxn ang="0">
                    <a:pos x="79" y="36"/>
                  </a:cxn>
                  <a:cxn ang="0">
                    <a:pos x="50" y="0"/>
                  </a:cxn>
                  <a:cxn ang="0">
                    <a:pos x="0" y="0"/>
                  </a:cxn>
                </a:cxnLst>
                <a:rect l="0" t="0" r="r" b="b"/>
                <a:pathLst>
                  <a:path w="79" h="36">
                    <a:moveTo>
                      <a:pt x="0" y="0"/>
                    </a:moveTo>
                    <a:lnTo>
                      <a:pt x="27"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687531" name="Freeform 427"/>
              <p:cNvSpPr>
                <a:spLocks/>
              </p:cNvSpPr>
              <p:nvPr/>
            </p:nvSpPr>
            <p:spPr bwMode="auto">
              <a:xfrm>
                <a:off x="993" y="3576"/>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687532" name="Freeform 428"/>
              <p:cNvSpPr>
                <a:spLocks/>
              </p:cNvSpPr>
              <p:nvPr/>
            </p:nvSpPr>
            <p:spPr bwMode="auto">
              <a:xfrm>
                <a:off x="1012" y="3594"/>
                <a:ext cx="39" cy="12"/>
              </a:xfrm>
              <a:custGeom>
                <a:avLst/>
                <a:gdLst/>
                <a:ahLst/>
                <a:cxnLst>
                  <a:cxn ang="0">
                    <a:pos x="0" y="0"/>
                  </a:cxn>
                  <a:cxn ang="0">
                    <a:pos x="27" y="36"/>
                  </a:cxn>
                  <a:cxn ang="0">
                    <a:pos x="78" y="36"/>
                  </a:cxn>
                  <a:cxn ang="0">
                    <a:pos x="49" y="0"/>
                  </a:cxn>
                  <a:cxn ang="0">
                    <a:pos x="0" y="0"/>
                  </a:cxn>
                </a:cxnLst>
                <a:rect l="0" t="0" r="r" b="b"/>
                <a:pathLst>
                  <a:path w="78" h="36">
                    <a:moveTo>
                      <a:pt x="0" y="0"/>
                    </a:moveTo>
                    <a:lnTo>
                      <a:pt x="27" y="36"/>
                    </a:lnTo>
                    <a:lnTo>
                      <a:pt x="78" y="36"/>
                    </a:lnTo>
                    <a:lnTo>
                      <a:pt x="49" y="0"/>
                    </a:lnTo>
                    <a:lnTo>
                      <a:pt x="0" y="0"/>
                    </a:lnTo>
                    <a:close/>
                  </a:path>
                </a:pathLst>
              </a:custGeom>
              <a:solidFill>
                <a:srgbClr val="FFFFFF"/>
              </a:solidFill>
              <a:ln w="9525">
                <a:noFill/>
                <a:round/>
                <a:headEnd/>
                <a:tailEnd/>
              </a:ln>
            </p:spPr>
            <p:txBody>
              <a:bodyPr/>
              <a:lstStyle/>
              <a:p>
                <a:endParaRPr lang="zh-CN" altLang="en-US"/>
              </a:p>
            </p:txBody>
          </p:sp>
          <p:sp>
            <p:nvSpPr>
              <p:cNvPr id="687533" name="Freeform 429"/>
              <p:cNvSpPr>
                <a:spLocks/>
              </p:cNvSpPr>
              <p:nvPr/>
            </p:nvSpPr>
            <p:spPr bwMode="auto">
              <a:xfrm>
                <a:off x="1032" y="3613"/>
                <a:ext cx="40"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687534" name="Freeform 430"/>
              <p:cNvSpPr>
                <a:spLocks/>
              </p:cNvSpPr>
              <p:nvPr/>
            </p:nvSpPr>
            <p:spPr bwMode="auto">
              <a:xfrm>
                <a:off x="1053" y="3632"/>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687535" name="Freeform 431"/>
              <p:cNvSpPr>
                <a:spLocks/>
              </p:cNvSpPr>
              <p:nvPr/>
            </p:nvSpPr>
            <p:spPr bwMode="auto">
              <a:xfrm>
                <a:off x="1074" y="3651"/>
                <a:ext cx="40" cy="12"/>
              </a:xfrm>
              <a:custGeom>
                <a:avLst/>
                <a:gdLst/>
                <a:ahLst/>
                <a:cxnLst>
                  <a:cxn ang="0">
                    <a:pos x="0" y="0"/>
                  </a:cxn>
                  <a:cxn ang="0">
                    <a:pos x="28" y="35"/>
                  </a:cxn>
                  <a:cxn ang="0">
                    <a:pos x="79" y="35"/>
                  </a:cxn>
                  <a:cxn ang="0">
                    <a:pos x="50" y="0"/>
                  </a:cxn>
                  <a:cxn ang="0">
                    <a:pos x="0" y="0"/>
                  </a:cxn>
                </a:cxnLst>
                <a:rect l="0" t="0" r="r" b="b"/>
                <a:pathLst>
                  <a:path w="79" h="35">
                    <a:moveTo>
                      <a:pt x="0" y="0"/>
                    </a:moveTo>
                    <a:lnTo>
                      <a:pt x="28" y="35"/>
                    </a:lnTo>
                    <a:lnTo>
                      <a:pt x="79" y="35"/>
                    </a:lnTo>
                    <a:lnTo>
                      <a:pt x="50" y="0"/>
                    </a:lnTo>
                    <a:lnTo>
                      <a:pt x="0" y="0"/>
                    </a:lnTo>
                    <a:close/>
                  </a:path>
                </a:pathLst>
              </a:custGeom>
              <a:solidFill>
                <a:srgbClr val="FFFFFF"/>
              </a:solidFill>
              <a:ln w="9525">
                <a:noFill/>
                <a:round/>
                <a:headEnd/>
                <a:tailEnd/>
              </a:ln>
            </p:spPr>
            <p:txBody>
              <a:bodyPr/>
              <a:lstStyle/>
              <a:p>
                <a:endParaRPr lang="zh-CN" altLang="en-US"/>
              </a:p>
            </p:txBody>
          </p:sp>
          <p:sp>
            <p:nvSpPr>
              <p:cNvPr id="687536" name="Freeform 432"/>
              <p:cNvSpPr>
                <a:spLocks/>
              </p:cNvSpPr>
              <p:nvPr/>
            </p:nvSpPr>
            <p:spPr bwMode="auto">
              <a:xfrm>
                <a:off x="1095" y="3669"/>
                <a:ext cx="40" cy="12"/>
              </a:xfrm>
              <a:custGeom>
                <a:avLst/>
                <a:gdLst/>
                <a:ahLst/>
                <a:cxnLst>
                  <a:cxn ang="0">
                    <a:pos x="0" y="0"/>
                  </a:cxn>
                  <a:cxn ang="0">
                    <a:pos x="28" y="36"/>
                  </a:cxn>
                  <a:cxn ang="0">
                    <a:pos x="80" y="36"/>
                  </a:cxn>
                  <a:cxn ang="0">
                    <a:pos x="51" y="0"/>
                  </a:cxn>
                  <a:cxn ang="0">
                    <a:pos x="0" y="0"/>
                  </a:cxn>
                </a:cxnLst>
                <a:rect l="0" t="0" r="r" b="b"/>
                <a:pathLst>
                  <a:path w="80" h="36">
                    <a:moveTo>
                      <a:pt x="0" y="0"/>
                    </a:moveTo>
                    <a:lnTo>
                      <a:pt x="28"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687537" name="Freeform 433"/>
              <p:cNvSpPr>
                <a:spLocks/>
              </p:cNvSpPr>
              <p:nvPr/>
            </p:nvSpPr>
            <p:spPr bwMode="auto">
              <a:xfrm>
                <a:off x="1115" y="3688"/>
                <a:ext cx="40" cy="12"/>
              </a:xfrm>
              <a:custGeom>
                <a:avLst/>
                <a:gdLst/>
                <a:ahLst/>
                <a:cxnLst>
                  <a:cxn ang="0">
                    <a:pos x="0" y="0"/>
                  </a:cxn>
                  <a:cxn ang="0">
                    <a:pos x="27" y="36"/>
                  </a:cxn>
                  <a:cxn ang="0">
                    <a:pos x="80" y="36"/>
                  </a:cxn>
                  <a:cxn ang="0">
                    <a:pos x="51" y="0"/>
                  </a:cxn>
                  <a:cxn ang="0">
                    <a:pos x="0" y="0"/>
                  </a:cxn>
                </a:cxnLst>
                <a:rect l="0" t="0" r="r" b="b"/>
                <a:pathLst>
                  <a:path w="80" h="36">
                    <a:moveTo>
                      <a:pt x="0" y="0"/>
                    </a:moveTo>
                    <a:lnTo>
                      <a:pt x="27"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687538" name="Freeform 434"/>
              <p:cNvSpPr>
                <a:spLocks/>
              </p:cNvSpPr>
              <p:nvPr/>
            </p:nvSpPr>
            <p:spPr bwMode="auto">
              <a:xfrm>
                <a:off x="1134" y="3707"/>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687539" name="Freeform 435"/>
              <p:cNvSpPr>
                <a:spLocks/>
              </p:cNvSpPr>
              <p:nvPr/>
            </p:nvSpPr>
            <p:spPr bwMode="auto">
              <a:xfrm>
                <a:off x="1154" y="3726"/>
                <a:ext cx="40" cy="12"/>
              </a:xfrm>
              <a:custGeom>
                <a:avLst/>
                <a:gdLst/>
                <a:ahLst/>
                <a:cxnLst>
                  <a:cxn ang="0">
                    <a:pos x="0" y="0"/>
                  </a:cxn>
                  <a:cxn ang="0">
                    <a:pos x="27" y="36"/>
                  </a:cxn>
                  <a:cxn ang="0">
                    <a:pos x="80" y="36"/>
                  </a:cxn>
                  <a:cxn ang="0">
                    <a:pos x="51" y="0"/>
                  </a:cxn>
                  <a:cxn ang="0">
                    <a:pos x="0" y="0"/>
                  </a:cxn>
                </a:cxnLst>
                <a:rect l="0" t="0" r="r" b="b"/>
                <a:pathLst>
                  <a:path w="80" h="36">
                    <a:moveTo>
                      <a:pt x="0" y="0"/>
                    </a:moveTo>
                    <a:lnTo>
                      <a:pt x="27"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687540" name="Freeform 436"/>
              <p:cNvSpPr>
                <a:spLocks/>
              </p:cNvSpPr>
              <p:nvPr/>
            </p:nvSpPr>
            <p:spPr bwMode="auto">
              <a:xfrm>
                <a:off x="1175" y="3745"/>
                <a:ext cx="40" cy="12"/>
              </a:xfrm>
              <a:custGeom>
                <a:avLst/>
                <a:gdLst/>
                <a:ahLst/>
                <a:cxnLst>
                  <a:cxn ang="0">
                    <a:pos x="0" y="0"/>
                  </a:cxn>
                  <a:cxn ang="0">
                    <a:pos x="28" y="36"/>
                  </a:cxn>
                  <a:cxn ang="0">
                    <a:pos x="81" y="36"/>
                  </a:cxn>
                  <a:cxn ang="0">
                    <a:pos x="52" y="0"/>
                  </a:cxn>
                  <a:cxn ang="0">
                    <a:pos x="0" y="0"/>
                  </a:cxn>
                </a:cxnLst>
                <a:rect l="0" t="0" r="r" b="b"/>
                <a:pathLst>
                  <a:path w="81" h="36">
                    <a:moveTo>
                      <a:pt x="0" y="0"/>
                    </a:moveTo>
                    <a:lnTo>
                      <a:pt x="28" y="36"/>
                    </a:lnTo>
                    <a:lnTo>
                      <a:pt x="81" y="36"/>
                    </a:lnTo>
                    <a:lnTo>
                      <a:pt x="52" y="0"/>
                    </a:lnTo>
                    <a:lnTo>
                      <a:pt x="0" y="0"/>
                    </a:lnTo>
                    <a:close/>
                  </a:path>
                </a:pathLst>
              </a:custGeom>
              <a:solidFill>
                <a:srgbClr val="FFFFFF"/>
              </a:solidFill>
              <a:ln w="9525">
                <a:noFill/>
                <a:round/>
                <a:headEnd/>
                <a:tailEnd/>
              </a:ln>
            </p:spPr>
            <p:txBody>
              <a:bodyPr/>
              <a:lstStyle/>
              <a:p>
                <a:endParaRPr lang="zh-CN" altLang="en-US"/>
              </a:p>
            </p:txBody>
          </p:sp>
          <p:grpSp>
            <p:nvGrpSpPr>
              <p:cNvPr id="687541" name="Group 437"/>
              <p:cNvGrpSpPr>
                <a:grpSpLocks/>
              </p:cNvGrpSpPr>
              <p:nvPr/>
            </p:nvGrpSpPr>
            <p:grpSpPr bwMode="auto">
              <a:xfrm>
                <a:off x="700" y="3535"/>
                <a:ext cx="49" cy="24"/>
                <a:chOff x="700" y="3535"/>
                <a:chExt cx="49" cy="24"/>
              </a:xfrm>
            </p:grpSpPr>
            <p:sp>
              <p:nvSpPr>
                <p:cNvPr id="687542" name="Freeform 438"/>
                <p:cNvSpPr>
                  <a:spLocks/>
                </p:cNvSpPr>
                <p:nvPr/>
              </p:nvSpPr>
              <p:spPr bwMode="auto">
                <a:xfrm>
                  <a:off x="700" y="3535"/>
                  <a:ext cx="12" cy="24"/>
                </a:xfrm>
                <a:custGeom>
                  <a:avLst/>
                  <a:gdLst/>
                  <a:ahLst/>
                  <a:cxnLst>
                    <a:cxn ang="0">
                      <a:pos x="15" y="70"/>
                    </a:cxn>
                    <a:cxn ang="0">
                      <a:pos x="0" y="27"/>
                    </a:cxn>
                    <a:cxn ang="0">
                      <a:pos x="10" y="0"/>
                    </a:cxn>
                    <a:cxn ang="0">
                      <a:pos x="24" y="32"/>
                    </a:cxn>
                    <a:cxn ang="0">
                      <a:pos x="15" y="70"/>
                    </a:cxn>
                  </a:cxnLst>
                  <a:rect l="0" t="0" r="r" b="b"/>
                  <a:pathLst>
                    <a:path w="24" h="70">
                      <a:moveTo>
                        <a:pt x="15" y="70"/>
                      </a:moveTo>
                      <a:lnTo>
                        <a:pt x="0" y="27"/>
                      </a:lnTo>
                      <a:lnTo>
                        <a:pt x="10" y="0"/>
                      </a:lnTo>
                      <a:lnTo>
                        <a:pt x="24" y="32"/>
                      </a:lnTo>
                      <a:lnTo>
                        <a:pt x="15" y="70"/>
                      </a:lnTo>
                      <a:close/>
                    </a:path>
                  </a:pathLst>
                </a:custGeom>
                <a:solidFill>
                  <a:srgbClr val="606060"/>
                </a:solidFill>
                <a:ln w="9525">
                  <a:noFill/>
                  <a:round/>
                  <a:headEnd/>
                  <a:tailEnd/>
                </a:ln>
              </p:spPr>
              <p:txBody>
                <a:bodyPr/>
                <a:lstStyle/>
                <a:p>
                  <a:endParaRPr lang="zh-CN" altLang="en-US"/>
                </a:p>
              </p:txBody>
            </p:sp>
            <p:sp>
              <p:nvSpPr>
                <p:cNvPr id="687543" name="Freeform 439"/>
                <p:cNvSpPr>
                  <a:spLocks/>
                </p:cNvSpPr>
                <p:nvPr/>
              </p:nvSpPr>
              <p:spPr bwMode="auto">
                <a:xfrm>
                  <a:off x="705" y="3536"/>
                  <a:ext cx="37" cy="10"/>
                </a:xfrm>
                <a:custGeom>
                  <a:avLst/>
                  <a:gdLst/>
                  <a:ahLst/>
                  <a:cxnLst>
                    <a:cxn ang="0">
                      <a:pos x="1" y="0"/>
                    </a:cxn>
                    <a:cxn ang="0">
                      <a:pos x="50" y="0"/>
                    </a:cxn>
                    <a:cxn ang="0">
                      <a:pos x="52" y="4"/>
                    </a:cxn>
                    <a:cxn ang="0">
                      <a:pos x="56" y="12"/>
                    </a:cxn>
                    <a:cxn ang="0">
                      <a:pos x="73" y="30"/>
                    </a:cxn>
                    <a:cxn ang="0">
                      <a:pos x="18" y="30"/>
                    </a:cxn>
                    <a:cxn ang="0">
                      <a:pos x="9" y="21"/>
                    </a:cxn>
                    <a:cxn ang="0">
                      <a:pos x="0" y="6"/>
                    </a:cxn>
                    <a:cxn ang="0">
                      <a:pos x="1" y="0"/>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round/>
                  <a:headEnd/>
                  <a:tailEnd/>
                </a:ln>
              </p:spPr>
              <p:txBody>
                <a:bodyPr/>
                <a:lstStyle/>
                <a:p>
                  <a:endParaRPr lang="zh-CN" altLang="en-US"/>
                </a:p>
              </p:txBody>
            </p:sp>
            <p:sp>
              <p:nvSpPr>
                <p:cNvPr id="687544" name="Freeform 440"/>
                <p:cNvSpPr>
                  <a:spLocks/>
                </p:cNvSpPr>
                <p:nvPr/>
              </p:nvSpPr>
              <p:spPr bwMode="auto">
                <a:xfrm>
                  <a:off x="708" y="3547"/>
                  <a:ext cx="41" cy="12"/>
                </a:xfrm>
                <a:custGeom>
                  <a:avLst/>
                  <a:gdLst/>
                  <a:ahLst/>
                  <a:cxnLst>
                    <a:cxn ang="0">
                      <a:pos x="0" y="36"/>
                    </a:cxn>
                    <a:cxn ang="0">
                      <a:pos x="2" y="19"/>
                    </a:cxn>
                    <a:cxn ang="0">
                      <a:pos x="6" y="6"/>
                    </a:cxn>
                    <a:cxn ang="0">
                      <a:pos x="11" y="0"/>
                    </a:cxn>
                    <a:cxn ang="0">
                      <a:pos x="67" y="0"/>
                    </a:cxn>
                    <a:cxn ang="0">
                      <a:pos x="82" y="36"/>
                    </a:cxn>
                    <a:cxn ang="0">
                      <a:pos x="0" y="36"/>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round/>
                  <a:headEnd/>
                  <a:tailEnd/>
                </a:ln>
              </p:spPr>
              <p:txBody>
                <a:bodyPr/>
                <a:lstStyle/>
                <a:p>
                  <a:endParaRPr lang="zh-CN" altLang="en-US"/>
                </a:p>
              </p:txBody>
            </p:sp>
          </p:grpSp>
          <p:grpSp>
            <p:nvGrpSpPr>
              <p:cNvPr id="687545" name="Group 441"/>
              <p:cNvGrpSpPr>
                <a:grpSpLocks/>
              </p:cNvGrpSpPr>
              <p:nvPr/>
            </p:nvGrpSpPr>
            <p:grpSpPr bwMode="auto">
              <a:xfrm>
                <a:off x="714" y="3551"/>
                <a:ext cx="49" cy="22"/>
                <a:chOff x="714" y="3551"/>
                <a:chExt cx="49" cy="22"/>
              </a:xfrm>
            </p:grpSpPr>
            <p:sp>
              <p:nvSpPr>
                <p:cNvPr id="687546" name="Freeform 442"/>
                <p:cNvSpPr>
                  <a:spLocks/>
                </p:cNvSpPr>
                <p:nvPr/>
              </p:nvSpPr>
              <p:spPr bwMode="auto">
                <a:xfrm>
                  <a:off x="714" y="3551"/>
                  <a:ext cx="12" cy="22"/>
                </a:xfrm>
                <a:custGeom>
                  <a:avLst/>
                  <a:gdLst/>
                  <a:ahLst/>
                  <a:cxnLst>
                    <a:cxn ang="0">
                      <a:pos x="15" y="67"/>
                    </a:cxn>
                    <a:cxn ang="0">
                      <a:pos x="0" y="26"/>
                    </a:cxn>
                    <a:cxn ang="0">
                      <a:pos x="9" y="0"/>
                    </a:cxn>
                    <a:cxn ang="0">
                      <a:pos x="24" y="30"/>
                    </a:cxn>
                    <a:cxn ang="0">
                      <a:pos x="15" y="67"/>
                    </a:cxn>
                  </a:cxnLst>
                  <a:rect l="0" t="0" r="r" b="b"/>
                  <a:pathLst>
                    <a:path w="24" h="67">
                      <a:moveTo>
                        <a:pt x="15" y="67"/>
                      </a:moveTo>
                      <a:lnTo>
                        <a:pt x="0" y="26"/>
                      </a:lnTo>
                      <a:lnTo>
                        <a:pt x="9" y="0"/>
                      </a:lnTo>
                      <a:lnTo>
                        <a:pt x="24" y="30"/>
                      </a:lnTo>
                      <a:lnTo>
                        <a:pt x="15" y="67"/>
                      </a:lnTo>
                      <a:close/>
                    </a:path>
                  </a:pathLst>
                </a:custGeom>
                <a:solidFill>
                  <a:srgbClr val="606060"/>
                </a:solidFill>
                <a:ln w="9525">
                  <a:noFill/>
                  <a:round/>
                  <a:headEnd/>
                  <a:tailEnd/>
                </a:ln>
              </p:spPr>
              <p:txBody>
                <a:bodyPr/>
                <a:lstStyle/>
                <a:p>
                  <a:endParaRPr lang="zh-CN" altLang="en-US"/>
                </a:p>
              </p:txBody>
            </p:sp>
            <p:sp>
              <p:nvSpPr>
                <p:cNvPr id="687547" name="Freeform 443"/>
                <p:cNvSpPr>
                  <a:spLocks/>
                </p:cNvSpPr>
                <p:nvPr/>
              </p:nvSpPr>
              <p:spPr bwMode="auto">
                <a:xfrm>
                  <a:off x="719" y="3551"/>
                  <a:ext cx="36" cy="10"/>
                </a:xfrm>
                <a:custGeom>
                  <a:avLst/>
                  <a:gdLst/>
                  <a:ahLst/>
                  <a:cxnLst>
                    <a:cxn ang="0">
                      <a:pos x="2" y="0"/>
                    </a:cxn>
                    <a:cxn ang="0">
                      <a:pos x="50" y="0"/>
                    </a:cxn>
                    <a:cxn ang="0">
                      <a:pos x="52" y="2"/>
                    </a:cxn>
                    <a:cxn ang="0">
                      <a:pos x="57" y="13"/>
                    </a:cxn>
                    <a:cxn ang="0">
                      <a:pos x="74" y="29"/>
                    </a:cxn>
                    <a:cxn ang="0">
                      <a:pos x="19" y="29"/>
                    </a:cxn>
                    <a:cxn ang="0">
                      <a:pos x="9" y="20"/>
                    </a:cxn>
                    <a:cxn ang="0">
                      <a:pos x="0" y="6"/>
                    </a:cxn>
                    <a:cxn ang="0">
                      <a:pos x="2" y="0"/>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round/>
                  <a:headEnd/>
                  <a:tailEnd/>
                </a:ln>
              </p:spPr>
              <p:txBody>
                <a:bodyPr/>
                <a:lstStyle/>
                <a:p>
                  <a:endParaRPr lang="zh-CN" altLang="en-US"/>
                </a:p>
              </p:txBody>
            </p:sp>
            <p:sp>
              <p:nvSpPr>
                <p:cNvPr id="687548" name="Freeform 444"/>
                <p:cNvSpPr>
                  <a:spLocks/>
                </p:cNvSpPr>
                <p:nvPr/>
              </p:nvSpPr>
              <p:spPr bwMode="auto">
                <a:xfrm>
                  <a:off x="722" y="3562"/>
                  <a:ext cx="41" cy="11"/>
                </a:xfrm>
                <a:custGeom>
                  <a:avLst/>
                  <a:gdLst/>
                  <a:ahLst/>
                  <a:cxnLst>
                    <a:cxn ang="0">
                      <a:pos x="0" y="35"/>
                    </a:cxn>
                    <a:cxn ang="0">
                      <a:pos x="1" y="19"/>
                    </a:cxn>
                    <a:cxn ang="0">
                      <a:pos x="5" y="7"/>
                    </a:cxn>
                    <a:cxn ang="0">
                      <a:pos x="10" y="0"/>
                    </a:cxn>
                    <a:cxn ang="0">
                      <a:pos x="67" y="0"/>
                    </a:cxn>
                    <a:cxn ang="0">
                      <a:pos x="81" y="35"/>
                    </a:cxn>
                    <a:cxn ang="0">
                      <a:pos x="0" y="35"/>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round/>
                  <a:headEnd/>
                  <a:tailEnd/>
                </a:ln>
              </p:spPr>
              <p:txBody>
                <a:bodyPr/>
                <a:lstStyle/>
                <a:p>
                  <a:endParaRPr lang="zh-CN" altLang="en-US"/>
                </a:p>
              </p:txBody>
            </p:sp>
          </p:grpSp>
          <p:grpSp>
            <p:nvGrpSpPr>
              <p:cNvPr id="687549" name="Group 445"/>
              <p:cNvGrpSpPr>
                <a:grpSpLocks/>
              </p:cNvGrpSpPr>
              <p:nvPr/>
            </p:nvGrpSpPr>
            <p:grpSpPr bwMode="auto">
              <a:xfrm>
                <a:off x="728" y="3564"/>
                <a:ext cx="48" cy="23"/>
                <a:chOff x="728" y="3564"/>
                <a:chExt cx="48" cy="23"/>
              </a:xfrm>
            </p:grpSpPr>
            <p:sp>
              <p:nvSpPr>
                <p:cNvPr id="687550" name="Freeform 446"/>
                <p:cNvSpPr>
                  <a:spLocks/>
                </p:cNvSpPr>
                <p:nvPr/>
              </p:nvSpPr>
              <p:spPr bwMode="auto">
                <a:xfrm>
                  <a:off x="728" y="3564"/>
                  <a:ext cx="11" cy="23"/>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606060"/>
                </a:solidFill>
                <a:ln w="9525">
                  <a:noFill/>
                  <a:round/>
                  <a:headEnd/>
                  <a:tailEnd/>
                </a:ln>
              </p:spPr>
              <p:txBody>
                <a:bodyPr/>
                <a:lstStyle/>
                <a:p>
                  <a:endParaRPr lang="zh-CN" altLang="en-US"/>
                </a:p>
              </p:txBody>
            </p:sp>
            <p:sp>
              <p:nvSpPr>
                <p:cNvPr id="687551" name="Freeform 447"/>
                <p:cNvSpPr>
                  <a:spLocks/>
                </p:cNvSpPr>
                <p:nvPr/>
              </p:nvSpPr>
              <p:spPr bwMode="auto">
                <a:xfrm>
                  <a:off x="732" y="3565"/>
                  <a:ext cx="37" cy="10"/>
                </a:xfrm>
                <a:custGeom>
                  <a:avLst/>
                  <a:gdLst/>
                  <a:ahLst/>
                  <a:cxnLst>
                    <a:cxn ang="0">
                      <a:pos x="1" y="0"/>
                    </a:cxn>
                    <a:cxn ang="0">
                      <a:pos x="50" y="0"/>
                    </a:cxn>
                    <a:cxn ang="0">
                      <a:pos x="51" y="3"/>
                    </a:cxn>
                    <a:cxn ang="0">
                      <a:pos x="56" y="12"/>
                    </a:cxn>
                    <a:cxn ang="0">
                      <a:pos x="72" y="30"/>
                    </a:cxn>
                    <a:cxn ang="0">
                      <a:pos x="18" y="30"/>
                    </a:cxn>
                    <a:cxn ang="0">
                      <a:pos x="9" y="21"/>
                    </a:cxn>
                    <a:cxn ang="0">
                      <a:pos x="0" y="6"/>
                    </a:cxn>
                    <a:cxn ang="0">
                      <a:pos x="1" y="0"/>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round/>
                  <a:headEnd/>
                  <a:tailEnd/>
                </a:ln>
              </p:spPr>
              <p:txBody>
                <a:bodyPr/>
                <a:lstStyle/>
                <a:p>
                  <a:endParaRPr lang="zh-CN" altLang="en-US"/>
                </a:p>
              </p:txBody>
            </p:sp>
            <p:sp>
              <p:nvSpPr>
                <p:cNvPr id="687552" name="Freeform 448"/>
                <p:cNvSpPr>
                  <a:spLocks/>
                </p:cNvSpPr>
                <p:nvPr/>
              </p:nvSpPr>
              <p:spPr bwMode="auto">
                <a:xfrm>
                  <a:off x="735" y="3575"/>
                  <a:ext cx="41" cy="12"/>
                </a:xfrm>
                <a:custGeom>
                  <a:avLst/>
                  <a:gdLst/>
                  <a:ahLst/>
                  <a:cxnLst>
                    <a:cxn ang="0">
                      <a:pos x="0" y="36"/>
                    </a:cxn>
                    <a:cxn ang="0">
                      <a:pos x="1" y="21"/>
                    </a:cxn>
                    <a:cxn ang="0">
                      <a:pos x="7" y="8"/>
                    </a:cxn>
                    <a:cxn ang="0">
                      <a:pos x="11" y="0"/>
                    </a:cxn>
                    <a:cxn ang="0">
                      <a:pos x="67" y="0"/>
                    </a:cxn>
                    <a:cxn ang="0">
                      <a:pos x="83" y="36"/>
                    </a:cxn>
                    <a:cxn ang="0">
                      <a:pos x="0" y="36"/>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687553" name="Group 449"/>
              <p:cNvGrpSpPr>
                <a:grpSpLocks/>
              </p:cNvGrpSpPr>
              <p:nvPr/>
            </p:nvGrpSpPr>
            <p:grpSpPr bwMode="auto">
              <a:xfrm>
                <a:off x="742" y="3582"/>
                <a:ext cx="49" cy="23"/>
                <a:chOff x="742" y="3582"/>
                <a:chExt cx="49" cy="23"/>
              </a:xfrm>
            </p:grpSpPr>
            <p:sp>
              <p:nvSpPr>
                <p:cNvPr id="687554" name="Freeform 450"/>
                <p:cNvSpPr>
                  <a:spLocks/>
                </p:cNvSpPr>
                <p:nvPr/>
              </p:nvSpPr>
              <p:spPr bwMode="auto">
                <a:xfrm>
                  <a:off x="742" y="3582"/>
                  <a:ext cx="11" cy="23"/>
                </a:xfrm>
                <a:custGeom>
                  <a:avLst/>
                  <a:gdLst/>
                  <a:ahLst/>
                  <a:cxnLst>
                    <a:cxn ang="0">
                      <a:pos x="15" y="68"/>
                    </a:cxn>
                    <a:cxn ang="0">
                      <a:pos x="0" y="26"/>
                    </a:cxn>
                    <a:cxn ang="0">
                      <a:pos x="11" y="0"/>
                    </a:cxn>
                    <a:cxn ang="0">
                      <a:pos x="24" y="31"/>
                    </a:cxn>
                    <a:cxn ang="0">
                      <a:pos x="15" y="68"/>
                    </a:cxn>
                  </a:cxnLst>
                  <a:rect l="0" t="0" r="r" b="b"/>
                  <a:pathLst>
                    <a:path w="24" h="68">
                      <a:moveTo>
                        <a:pt x="15" y="68"/>
                      </a:moveTo>
                      <a:lnTo>
                        <a:pt x="0" y="26"/>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687555" name="Freeform 451"/>
                <p:cNvSpPr>
                  <a:spLocks/>
                </p:cNvSpPr>
                <p:nvPr/>
              </p:nvSpPr>
              <p:spPr bwMode="auto">
                <a:xfrm>
                  <a:off x="747" y="3582"/>
                  <a:ext cx="36" cy="10"/>
                </a:xfrm>
                <a:custGeom>
                  <a:avLst/>
                  <a:gdLst/>
                  <a:ahLst/>
                  <a:cxnLst>
                    <a:cxn ang="0">
                      <a:pos x="1" y="0"/>
                    </a:cxn>
                    <a:cxn ang="0">
                      <a:pos x="48" y="0"/>
                    </a:cxn>
                    <a:cxn ang="0">
                      <a:pos x="50" y="3"/>
                    </a:cxn>
                    <a:cxn ang="0">
                      <a:pos x="56" y="12"/>
                    </a:cxn>
                    <a:cxn ang="0">
                      <a:pos x="72" y="30"/>
                    </a:cxn>
                    <a:cxn ang="0">
                      <a:pos x="17" y="30"/>
                    </a:cxn>
                    <a:cxn ang="0">
                      <a:pos x="8" y="21"/>
                    </a:cxn>
                    <a:cxn ang="0">
                      <a:pos x="0" y="6"/>
                    </a:cxn>
                    <a:cxn ang="0">
                      <a:pos x="1" y="0"/>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round/>
                  <a:headEnd/>
                  <a:tailEnd/>
                </a:ln>
              </p:spPr>
              <p:txBody>
                <a:bodyPr/>
                <a:lstStyle/>
                <a:p>
                  <a:endParaRPr lang="zh-CN" altLang="en-US"/>
                </a:p>
              </p:txBody>
            </p:sp>
            <p:sp>
              <p:nvSpPr>
                <p:cNvPr id="687556" name="Freeform 452"/>
                <p:cNvSpPr>
                  <a:spLocks/>
                </p:cNvSpPr>
                <p:nvPr/>
              </p:nvSpPr>
              <p:spPr bwMode="auto">
                <a:xfrm>
                  <a:off x="750" y="3593"/>
                  <a:ext cx="41" cy="12"/>
                </a:xfrm>
                <a:custGeom>
                  <a:avLst/>
                  <a:gdLst/>
                  <a:ahLst/>
                  <a:cxnLst>
                    <a:cxn ang="0">
                      <a:pos x="0" y="36"/>
                    </a:cxn>
                    <a:cxn ang="0">
                      <a:pos x="1" y="19"/>
                    </a:cxn>
                    <a:cxn ang="0">
                      <a:pos x="7" y="8"/>
                    </a:cxn>
                    <a:cxn ang="0">
                      <a:pos x="11" y="0"/>
                    </a:cxn>
                    <a:cxn ang="0">
                      <a:pos x="67" y="0"/>
                    </a:cxn>
                    <a:cxn ang="0">
                      <a:pos x="83" y="36"/>
                    </a:cxn>
                    <a:cxn ang="0">
                      <a:pos x="0" y="36"/>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7557" name="Group 453"/>
              <p:cNvGrpSpPr>
                <a:grpSpLocks/>
              </p:cNvGrpSpPr>
              <p:nvPr/>
            </p:nvGrpSpPr>
            <p:grpSpPr bwMode="auto">
              <a:xfrm>
                <a:off x="752" y="3597"/>
                <a:ext cx="133" cy="106"/>
                <a:chOff x="752" y="3597"/>
                <a:chExt cx="133" cy="106"/>
              </a:xfrm>
            </p:grpSpPr>
            <p:sp>
              <p:nvSpPr>
                <p:cNvPr id="687558" name="Freeform 454"/>
                <p:cNvSpPr>
                  <a:spLocks/>
                </p:cNvSpPr>
                <p:nvPr/>
              </p:nvSpPr>
              <p:spPr bwMode="auto">
                <a:xfrm>
                  <a:off x="752" y="3598"/>
                  <a:ext cx="91" cy="105"/>
                </a:xfrm>
                <a:custGeom>
                  <a:avLst/>
                  <a:gdLst/>
                  <a:ahLst/>
                  <a:cxnLst>
                    <a:cxn ang="0">
                      <a:pos x="171" y="314"/>
                    </a:cxn>
                    <a:cxn ang="0">
                      <a:pos x="0" y="27"/>
                    </a:cxn>
                    <a:cxn ang="0">
                      <a:pos x="13" y="0"/>
                    </a:cxn>
                    <a:cxn ang="0">
                      <a:pos x="182" y="278"/>
                    </a:cxn>
                    <a:cxn ang="0">
                      <a:pos x="171" y="314"/>
                    </a:cxn>
                  </a:cxnLst>
                  <a:rect l="0" t="0" r="r" b="b"/>
                  <a:pathLst>
                    <a:path w="182" h="314">
                      <a:moveTo>
                        <a:pt x="171" y="314"/>
                      </a:moveTo>
                      <a:lnTo>
                        <a:pt x="0" y="27"/>
                      </a:lnTo>
                      <a:lnTo>
                        <a:pt x="13" y="0"/>
                      </a:lnTo>
                      <a:lnTo>
                        <a:pt x="182" y="278"/>
                      </a:lnTo>
                      <a:lnTo>
                        <a:pt x="171" y="314"/>
                      </a:lnTo>
                      <a:close/>
                    </a:path>
                  </a:pathLst>
                </a:custGeom>
                <a:solidFill>
                  <a:srgbClr val="A0A0A0"/>
                </a:solidFill>
                <a:ln w="9525">
                  <a:noFill/>
                  <a:round/>
                  <a:headEnd/>
                  <a:tailEnd/>
                </a:ln>
              </p:spPr>
              <p:txBody>
                <a:bodyPr/>
                <a:lstStyle/>
                <a:p>
                  <a:endParaRPr lang="zh-CN" altLang="en-US"/>
                </a:p>
              </p:txBody>
            </p:sp>
            <p:sp>
              <p:nvSpPr>
                <p:cNvPr id="687559" name="Freeform 455"/>
                <p:cNvSpPr>
                  <a:spLocks/>
                </p:cNvSpPr>
                <p:nvPr/>
              </p:nvSpPr>
              <p:spPr bwMode="auto">
                <a:xfrm>
                  <a:off x="759" y="3597"/>
                  <a:ext cx="118" cy="94"/>
                </a:xfrm>
                <a:custGeom>
                  <a:avLst/>
                  <a:gdLst/>
                  <a:ahLst/>
                  <a:cxnLst>
                    <a:cxn ang="0">
                      <a:pos x="1" y="0"/>
                    </a:cxn>
                    <a:cxn ang="0">
                      <a:pos x="56" y="0"/>
                    </a:cxn>
                    <a:cxn ang="0">
                      <a:pos x="58" y="0"/>
                    </a:cxn>
                    <a:cxn ang="0">
                      <a:pos x="65" y="10"/>
                    </a:cxn>
                    <a:cxn ang="0">
                      <a:pos x="235" y="281"/>
                    </a:cxn>
                    <a:cxn ang="0">
                      <a:pos x="165" y="277"/>
                    </a:cxn>
                    <a:cxn ang="0">
                      <a:pos x="9" y="19"/>
                    </a:cxn>
                    <a:cxn ang="0">
                      <a:pos x="0" y="4"/>
                    </a:cxn>
                    <a:cxn ang="0">
                      <a:pos x="1" y="0"/>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round/>
                  <a:headEnd/>
                  <a:tailEnd/>
                </a:ln>
              </p:spPr>
              <p:txBody>
                <a:bodyPr/>
                <a:lstStyle/>
                <a:p>
                  <a:endParaRPr lang="zh-CN" altLang="en-US"/>
                </a:p>
              </p:txBody>
            </p:sp>
            <p:sp>
              <p:nvSpPr>
                <p:cNvPr id="687560" name="Freeform 456"/>
                <p:cNvSpPr>
                  <a:spLocks/>
                </p:cNvSpPr>
                <p:nvPr/>
              </p:nvSpPr>
              <p:spPr bwMode="auto">
                <a:xfrm>
                  <a:off x="838" y="3691"/>
                  <a:ext cx="47" cy="12"/>
                </a:xfrm>
                <a:custGeom>
                  <a:avLst/>
                  <a:gdLst/>
                  <a:ahLst/>
                  <a:cxnLst>
                    <a:cxn ang="0">
                      <a:pos x="0" y="36"/>
                    </a:cxn>
                    <a:cxn ang="0">
                      <a:pos x="2" y="19"/>
                    </a:cxn>
                    <a:cxn ang="0">
                      <a:pos x="8" y="7"/>
                    </a:cxn>
                    <a:cxn ang="0">
                      <a:pos x="12" y="0"/>
                    </a:cxn>
                    <a:cxn ang="0">
                      <a:pos x="76" y="0"/>
                    </a:cxn>
                    <a:cxn ang="0">
                      <a:pos x="95" y="36"/>
                    </a:cxn>
                    <a:cxn ang="0">
                      <a:pos x="0" y="36"/>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round/>
                  <a:headEnd/>
                  <a:tailEnd/>
                </a:ln>
              </p:spPr>
              <p:txBody>
                <a:bodyPr/>
                <a:lstStyle/>
                <a:p>
                  <a:endParaRPr lang="zh-CN" altLang="en-US"/>
                </a:p>
              </p:txBody>
            </p:sp>
          </p:grpSp>
          <p:grpSp>
            <p:nvGrpSpPr>
              <p:cNvPr id="687561" name="Group 457"/>
              <p:cNvGrpSpPr>
                <a:grpSpLocks/>
              </p:cNvGrpSpPr>
              <p:nvPr/>
            </p:nvGrpSpPr>
            <p:grpSpPr bwMode="auto">
              <a:xfrm>
                <a:off x="844" y="3694"/>
                <a:ext cx="48" cy="23"/>
                <a:chOff x="844" y="3694"/>
                <a:chExt cx="48" cy="23"/>
              </a:xfrm>
            </p:grpSpPr>
            <p:sp>
              <p:nvSpPr>
                <p:cNvPr id="687562" name="Freeform 458"/>
                <p:cNvSpPr>
                  <a:spLocks/>
                </p:cNvSpPr>
                <p:nvPr/>
              </p:nvSpPr>
              <p:spPr bwMode="auto">
                <a:xfrm>
                  <a:off x="844" y="3694"/>
                  <a:ext cx="11" cy="23"/>
                </a:xfrm>
                <a:custGeom>
                  <a:avLst/>
                  <a:gdLst/>
                  <a:ahLst/>
                  <a:cxnLst>
                    <a:cxn ang="0">
                      <a:pos x="14" y="68"/>
                    </a:cxn>
                    <a:cxn ang="0">
                      <a:pos x="0" y="27"/>
                    </a:cxn>
                    <a:cxn ang="0">
                      <a:pos x="9" y="0"/>
                    </a:cxn>
                    <a:cxn ang="0">
                      <a:pos x="24" y="32"/>
                    </a:cxn>
                    <a:cxn ang="0">
                      <a:pos x="14" y="68"/>
                    </a:cxn>
                  </a:cxnLst>
                  <a:rect l="0" t="0" r="r" b="b"/>
                  <a:pathLst>
                    <a:path w="24" h="68">
                      <a:moveTo>
                        <a:pt x="14" y="68"/>
                      </a:moveTo>
                      <a:lnTo>
                        <a:pt x="0" y="27"/>
                      </a:lnTo>
                      <a:lnTo>
                        <a:pt x="9" y="0"/>
                      </a:lnTo>
                      <a:lnTo>
                        <a:pt x="24" y="32"/>
                      </a:lnTo>
                      <a:lnTo>
                        <a:pt x="14" y="68"/>
                      </a:lnTo>
                      <a:close/>
                    </a:path>
                  </a:pathLst>
                </a:custGeom>
                <a:solidFill>
                  <a:srgbClr val="606060"/>
                </a:solidFill>
                <a:ln w="9525">
                  <a:noFill/>
                  <a:round/>
                  <a:headEnd/>
                  <a:tailEnd/>
                </a:ln>
              </p:spPr>
              <p:txBody>
                <a:bodyPr/>
                <a:lstStyle/>
                <a:p>
                  <a:endParaRPr lang="zh-CN" altLang="en-US"/>
                </a:p>
              </p:txBody>
            </p:sp>
            <p:sp>
              <p:nvSpPr>
                <p:cNvPr id="687563" name="Freeform 459"/>
                <p:cNvSpPr>
                  <a:spLocks/>
                </p:cNvSpPr>
                <p:nvPr/>
              </p:nvSpPr>
              <p:spPr bwMode="auto">
                <a:xfrm>
                  <a:off x="848" y="3695"/>
                  <a:ext cx="37" cy="10"/>
                </a:xfrm>
                <a:custGeom>
                  <a:avLst/>
                  <a:gdLst/>
                  <a:ahLst/>
                  <a:cxnLst>
                    <a:cxn ang="0">
                      <a:pos x="2" y="0"/>
                    </a:cxn>
                    <a:cxn ang="0">
                      <a:pos x="50" y="0"/>
                    </a:cxn>
                    <a:cxn ang="0">
                      <a:pos x="51" y="3"/>
                    </a:cxn>
                    <a:cxn ang="0">
                      <a:pos x="57" y="12"/>
                    </a:cxn>
                    <a:cxn ang="0">
                      <a:pos x="74" y="30"/>
                    </a:cxn>
                    <a:cxn ang="0">
                      <a:pos x="19" y="30"/>
                    </a:cxn>
                    <a:cxn ang="0">
                      <a:pos x="9" y="21"/>
                    </a:cxn>
                    <a:cxn ang="0">
                      <a:pos x="0" y="6"/>
                    </a:cxn>
                    <a:cxn ang="0">
                      <a:pos x="2" y="0"/>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round/>
                  <a:headEnd/>
                  <a:tailEnd/>
                </a:ln>
              </p:spPr>
              <p:txBody>
                <a:bodyPr/>
                <a:lstStyle/>
                <a:p>
                  <a:endParaRPr lang="zh-CN" altLang="en-US"/>
                </a:p>
              </p:txBody>
            </p:sp>
            <p:sp>
              <p:nvSpPr>
                <p:cNvPr id="687564" name="Freeform 460"/>
                <p:cNvSpPr>
                  <a:spLocks/>
                </p:cNvSpPr>
                <p:nvPr/>
              </p:nvSpPr>
              <p:spPr bwMode="auto">
                <a:xfrm>
                  <a:off x="851" y="3706"/>
                  <a:ext cx="41" cy="11"/>
                </a:xfrm>
                <a:custGeom>
                  <a:avLst/>
                  <a:gdLst/>
                  <a:ahLst/>
                  <a:cxnLst>
                    <a:cxn ang="0">
                      <a:pos x="0" y="34"/>
                    </a:cxn>
                    <a:cxn ang="0">
                      <a:pos x="1" y="19"/>
                    </a:cxn>
                    <a:cxn ang="0">
                      <a:pos x="5" y="6"/>
                    </a:cxn>
                    <a:cxn ang="0">
                      <a:pos x="10" y="0"/>
                    </a:cxn>
                    <a:cxn ang="0">
                      <a:pos x="67" y="0"/>
                    </a:cxn>
                    <a:cxn ang="0">
                      <a:pos x="81" y="34"/>
                    </a:cxn>
                    <a:cxn ang="0">
                      <a:pos x="0" y="34"/>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round/>
                  <a:headEnd/>
                  <a:tailEnd/>
                </a:ln>
              </p:spPr>
              <p:txBody>
                <a:bodyPr/>
                <a:lstStyle/>
                <a:p>
                  <a:endParaRPr lang="zh-CN" altLang="en-US"/>
                </a:p>
              </p:txBody>
            </p:sp>
          </p:grpSp>
          <p:grpSp>
            <p:nvGrpSpPr>
              <p:cNvPr id="687565" name="Group 461"/>
              <p:cNvGrpSpPr>
                <a:grpSpLocks/>
              </p:cNvGrpSpPr>
              <p:nvPr/>
            </p:nvGrpSpPr>
            <p:grpSpPr bwMode="auto">
              <a:xfrm>
                <a:off x="857" y="3710"/>
                <a:ext cx="49" cy="22"/>
                <a:chOff x="857" y="3710"/>
                <a:chExt cx="49" cy="22"/>
              </a:xfrm>
            </p:grpSpPr>
            <p:sp>
              <p:nvSpPr>
                <p:cNvPr id="687566" name="Freeform 462"/>
                <p:cNvSpPr>
                  <a:spLocks/>
                </p:cNvSpPr>
                <p:nvPr/>
              </p:nvSpPr>
              <p:spPr bwMode="auto">
                <a:xfrm>
                  <a:off x="857" y="3710"/>
                  <a:ext cx="11" cy="22"/>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606060"/>
                </a:solidFill>
                <a:ln w="9525">
                  <a:noFill/>
                  <a:round/>
                  <a:headEnd/>
                  <a:tailEnd/>
                </a:ln>
              </p:spPr>
              <p:txBody>
                <a:bodyPr/>
                <a:lstStyle/>
                <a:p>
                  <a:endParaRPr lang="zh-CN" altLang="en-US"/>
                </a:p>
              </p:txBody>
            </p:sp>
            <p:sp>
              <p:nvSpPr>
                <p:cNvPr id="687567" name="Freeform 463"/>
                <p:cNvSpPr>
                  <a:spLocks/>
                </p:cNvSpPr>
                <p:nvPr/>
              </p:nvSpPr>
              <p:spPr bwMode="auto">
                <a:xfrm>
                  <a:off x="862" y="3710"/>
                  <a:ext cx="36" cy="10"/>
                </a:xfrm>
                <a:custGeom>
                  <a:avLst/>
                  <a:gdLst/>
                  <a:ahLst/>
                  <a:cxnLst>
                    <a:cxn ang="0">
                      <a:pos x="1" y="0"/>
                    </a:cxn>
                    <a:cxn ang="0">
                      <a:pos x="50" y="0"/>
                    </a:cxn>
                    <a:cxn ang="0">
                      <a:pos x="51" y="2"/>
                    </a:cxn>
                    <a:cxn ang="0">
                      <a:pos x="56" y="11"/>
                    </a:cxn>
                    <a:cxn ang="0">
                      <a:pos x="72" y="29"/>
                    </a:cxn>
                    <a:cxn ang="0">
                      <a:pos x="17" y="29"/>
                    </a:cxn>
                    <a:cxn ang="0">
                      <a:pos x="9" y="20"/>
                    </a:cxn>
                    <a:cxn ang="0">
                      <a:pos x="0" y="6"/>
                    </a:cxn>
                    <a:cxn ang="0">
                      <a:pos x="1" y="0"/>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round/>
                  <a:headEnd/>
                  <a:tailEnd/>
                </a:ln>
              </p:spPr>
              <p:txBody>
                <a:bodyPr/>
                <a:lstStyle/>
                <a:p>
                  <a:endParaRPr lang="zh-CN" altLang="en-US"/>
                </a:p>
              </p:txBody>
            </p:sp>
            <p:sp>
              <p:nvSpPr>
                <p:cNvPr id="687568" name="Freeform 464"/>
                <p:cNvSpPr>
                  <a:spLocks/>
                </p:cNvSpPr>
                <p:nvPr/>
              </p:nvSpPr>
              <p:spPr bwMode="auto">
                <a:xfrm>
                  <a:off x="865" y="3720"/>
                  <a:ext cx="41" cy="12"/>
                </a:xfrm>
                <a:custGeom>
                  <a:avLst/>
                  <a:gdLst/>
                  <a:ahLst/>
                  <a:cxnLst>
                    <a:cxn ang="0">
                      <a:pos x="0" y="36"/>
                    </a:cxn>
                    <a:cxn ang="0">
                      <a:pos x="1" y="20"/>
                    </a:cxn>
                    <a:cxn ang="0">
                      <a:pos x="7" y="8"/>
                    </a:cxn>
                    <a:cxn ang="0">
                      <a:pos x="11" y="0"/>
                    </a:cxn>
                    <a:cxn ang="0">
                      <a:pos x="67" y="0"/>
                    </a:cxn>
                    <a:cxn ang="0">
                      <a:pos x="83" y="36"/>
                    </a:cxn>
                    <a:cxn ang="0">
                      <a:pos x="0" y="36"/>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687569" name="Group 465"/>
              <p:cNvGrpSpPr>
                <a:grpSpLocks/>
              </p:cNvGrpSpPr>
              <p:nvPr/>
            </p:nvGrpSpPr>
            <p:grpSpPr bwMode="auto">
              <a:xfrm>
                <a:off x="1086" y="3766"/>
                <a:ext cx="49" cy="23"/>
                <a:chOff x="1086" y="3766"/>
                <a:chExt cx="49" cy="23"/>
              </a:xfrm>
            </p:grpSpPr>
            <p:sp>
              <p:nvSpPr>
                <p:cNvPr id="687570" name="Freeform 466"/>
                <p:cNvSpPr>
                  <a:spLocks/>
                </p:cNvSpPr>
                <p:nvPr/>
              </p:nvSpPr>
              <p:spPr bwMode="auto">
                <a:xfrm>
                  <a:off x="1086" y="3766"/>
                  <a:ext cx="11" cy="23"/>
                </a:xfrm>
                <a:custGeom>
                  <a:avLst/>
                  <a:gdLst/>
                  <a:ahLst/>
                  <a:cxnLst>
                    <a:cxn ang="0">
                      <a:pos x="13" y="69"/>
                    </a:cxn>
                    <a:cxn ang="0">
                      <a:pos x="0" y="27"/>
                    </a:cxn>
                    <a:cxn ang="0">
                      <a:pos x="9" y="0"/>
                    </a:cxn>
                    <a:cxn ang="0">
                      <a:pos x="22" y="32"/>
                    </a:cxn>
                    <a:cxn ang="0">
                      <a:pos x="13" y="69"/>
                    </a:cxn>
                  </a:cxnLst>
                  <a:rect l="0" t="0" r="r" b="b"/>
                  <a:pathLst>
                    <a:path w="22" h="69">
                      <a:moveTo>
                        <a:pt x="13" y="69"/>
                      </a:moveTo>
                      <a:lnTo>
                        <a:pt x="0" y="27"/>
                      </a:lnTo>
                      <a:lnTo>
                        <a:pt x="9" y="0"/>
                      </a:lnTo>
                      <a:lnTo>
                        <a:pt x="22" y="32"/>
                      </a:lnTo>
                      <a:lnTo>
                        <a:pt x="13" y="69"/>
                      </a:lnTo>
                      <a:close/>
                    </a:path>
                  </a:pathLst>
                </a:custGeom>
                <a:solidFill>
                  <a:srgbClr val="606060"/>
                </a:solidFill>
                <a:ln w="9525">
                  <a:noFill/>
                  <a:round/>
                  <a:headEnd/>
                  <a:tailEnd/>
                </a:ln>
              </p:spPr>
              <p:txBody>
                <a:bodyPr/>
                <a:lstStyle/>
                <a:p>
                  <a:endParaRPr lang="zh-CN" altLang="en-US"/>
                </a:p>
              </p:txBody>
            </p:sp>
            <p:sp>
              <p:nvSpPr>
                <p:cNvPr id="687571" name="Freeform 467"/>
                <p:cNvSpPr>
                  <a:spLocks/>
                </p:cNvSpPr>
                <p:nvPr/>
              </p:nvSpPr>
              <p:spPr bwMode="auto">
                <a:xfrm>
                  <a:off x="1090" y="3767"/>
                  <a:ext cx="37" cy="10"/>
                </a:xfrm>
                <a:custGeom>
                  <a:avLst/>
                  <a:gdLst/>
                  <a:ahLst/>
                  <a:cxnLst>
                    <a:cxn ang="0">
                      <a:pos x="3" y="0"/>
                    </a:cxn>
                    <a:cxn ang="0">
                      <a:pos x="51" y="0"/>
                    </a:cxn>
                    <a:cxn ang="0">
                      <a:pos x="53" y="4"/>
                    </a:cxn>
                    <a:cxn ang="0">
                      <a:pos x="56" y="13"/>
                    </a:cxn>
                    <a:cxn ang="0">
                      <a:pos x="74" y="31"/>
                    </a:cxn>
                    <a:cxn ang="0">
                      <a:pos x="18" y="31"/>
                    </a:cxn>
                    <a:cxn ang="0">
                      <a:pos x="9" y="22"/>
                    </a:cxn>
                    <a:cxn ang="0">
                      <a:pos x="0" y="6"/>
                    </a:cxn>
                    <a:cxn ang="0">
                      <a:pos x="3" y="0"/>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round/>
                  <a:headEnd/>
                  <a:tailEnd/>
                </a:ln>
              </p:spPr>
              <p:txBody>
                <a:bodyPr/>
                <a:lstStyle/>
                <a:p>
                  <a:endParaRPr lang="zh-CN" altLang="en-US"/>
                </a:p>
              </p:txBody>
            </p:sp>
            <p:sp>
              <p:nvSpPr>
                <p:cNvPr id="687572" name="Freeform 468"/>
                <p:cNvSpPr>
                  <a:spLocks/>
                </p:cNvSpPr>
                <p:nvPr/>
              </p:nvSpPr>
              <p:spPr bwMode="auto">
                <a:xfrm>
                  <a:off x="1093" y="3777"/>
                  <a:ext cx="42" cy="12"/>
                </a:xfrm>
                <a:custGeom>
                  <a:avLst/>
                  <a:gdLst/>
                  <a:ahLst/>
                  <a:cxnLst>
                    <a:cxn ang="0">
                      <a:pos x="0" y="36"/>
                    </a:cxn>
                    <a:cxn ang="0">
                      <a:pos x="2" y="19"/>
                    </a:cxn>
                    <a:cxn ang="0">
                      <a:pos x="7" y="6"/>
                    </a:cxn>
                    <a:cxn ang="0">
                      <a:pos x="11" y="0"/>
                    </a:cxn>
                    <a:cxn ang="0">
                      <a:pos x="68" y="0"/>
                    </a:cxn>
                    <a:cxn ang="0">
                      <a:pos x="83" y="36"/>
                    </a:cxn>
                    <a:cxn ang="0">
                      <a:pos x="0" y="36"/>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687573" name="Group 469"/>
              <p:cNvGrpSpPr>
                <a:grpSpLocks/>
              </p:cNvGrpSpPr>
              <p:nvPr/>
            </p:nvGrpSpPr>
            <p:grpSpPr bwMode="auto">
              <a:xfrm>
                <a:off x="934" y="3740"/>
                <a:ext cx="48" cy="23"/>
                <a:chOff x="934" y="3740"/>
                <a:chExt cx="48" cy="23"/>
              </a:xfrm>
            </p:grpSpPr>
            <p:sp>
              <p:nvSpPr>
                <p:cNvPr id="687574" name="Freeform 470"/>
                <p:cNvSpPr>
                  <a:spLocks/>
                </p:cNvSpPr>
                <p:nvPr/>
              </p:nvSpPr>
              <p:spPr bwMode="auto">
                <a:xfrm>
                  <a:off x="934" y="3740"/>
                  <a:ext cx="11" cy="23"/>
                </a:xfrm>
                <a:custGeom>
                  <a:avLst/>
                  <a:gdLst/>
                  <a:ahLst/>
                  <a:cxnLst>
                    <a:cxn ang="0">
                      <a:pos x="15" y="70"/>
                    </a:cxn>
                    <a:cxn ang="0">
                      <a:pos x="0" y="27"/>
                    </a:cxn>
                    <a:cxn ang="0">
                      <a:pos x="9" y="0"/>
                    </a:cxn>
                    <a:cxn ang="0">
                      <a:pos x="24" y="32"/>
                    </a:cxn>
                    <a:cxn ang="0">
                      <a:pos x="15" y="70"/>
                    </a:cxn>
                  </a:cxnLst>
                  <a:rect l="0" t="0" r="r" b="b"/>
                  <a:pathLst>
                    <a:path w="24" h="70">
                      <a:moveTo>
                        <a:pt x="15" y="70"/>
                      </a:moveTo>
                      <a:lnTo>
                        <a:pt x="0" y="27"/>
                      </a:lnTo>
                      <a:lnTo>
                        <a:pt x="9" y="0"/>
                      </a:lnTo>
                      <a:lnTo>
                        <a:pt x="24" y="32"/>
                      </a:lnTo>
                      <a:lnTo>
                        <a:pt x="15" y="70"/>
                      </a:lnTo>
                      <a:close/>
                    </a:path>
                  </a:pathLst>
                </a:custGeom>
                <a:solidFill>
                  <a:srgbClr val="606060"/>
                </a:solidFill>
                <a:ln w="9525">
                  <a:noFill/>
                  <a:round/>
                  <a:headEnd/>
                  <a:tailEnd/>
                </a:ln>
              </p:spPr>
              <p:txBody>
                <a:bodyPr/>
                <a:lstStyle/>
                <a:p>
                  <a:endParaRPr lang="zh-CN" altLang="en-US"/>
                </a:p>
              </p:txBody>
            </p:sp>
            <p:sp>
              <p:nvSpPr>
                <p:cNvPr id="687575" name="Freeform 471"/>
                <p:cNvSpPr>
                  <a:spLocks/>
                </p:cNvSpPr>
                <p:nvPr/>
              </p:nvSpPr>
              <p:spPr bwMode="auto">
                <a:xfrm>
                  <a:off x="938" y="3741"/>
                  <a:ext cx="37" cy="10"/>
                </a:xfrm>
                <a:custGeom>
                  <a:avLst/>
                  <a:gdLst/>
                  <a:ahLst/>
                  <a:cxnLst>
                    <a:cxn ang="0">
                      <a:pos x="2" y="0"/>
                    </a:cxn>
                    <a:cxn ang="0">
                      <a:pos x="50" y="0"/>
                    </a:cxn>
                    <a:cxn ang="0">
                      <a:pos x="52" y="4"/>
                    </a:cxn>
                    <a:cxn ang="0">
                      <a:pos x="57" y="13"/>
                    </a:cxn>
                    <a:cxn ang="0">
                      <a:pos x="74" y="30"/>
                    </a:cxn>
                    <a:cxn ang="0">
                      <a:pos x="19" y="30"/>
                    </a:cxn>
                    <a:cxn ang="0">
                      <a:pos x="9" y="22"/>
                    </a:cxn>
                    <a:cxn ang="0">
                      <a:pos x="0" y="6"/>
                    </a:cxn>
                    <a:cxn ang="0">
                      <a:pos x="2" y="0"/>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round/>
                  <a:headEnd/>
                  <a:tailEnd/>
                </a:ln>
              </p:spPr>
              <p:txBody>
                <a:bodyPr/>
                <a:lstStyle/>
                <a:p>
                  <a:endParaRPr lang="zh-CN" altLang="en-US"/>
                </a:p>
              </p:txBody>
            </p:sp>
            <p:sp>
              <p:nvSpPr>
                <p:cNvPr id="687576" name="Freeform 472"/>
                <p:cNvSpPr>
                  <a:spLocks/>
                </p:cNvSpPr>
                <p:nvPr/>
              </p:nvSpPr>
              <p:spPr bwMode="auto">
                <a:xfrm>
                  <a:off x="941" y="3751"/>
                  <a:ext cx="41" cy="12"/>
                </a:xfrm>
                <a:custGeom>
                  <a:avLst/>
                  <a:gdLst/>
                  <a:ahLst/>
                  <a:cxnLst>
                    <a:cxn ang="0">
                      <a:pos x="0" y="36"/>
                    </a:cxn>
                    <a:cxn ang="0">
                      <a:pos x="1" y="19"/>
                    </a:cxn>
                    <a:cxn ang="0">
                      <a:pos x="5" y="6"/>
                    </a:cxn>
                    <a:cxn ang="0">
                      <a:pos x="10" y="0"/>
                    </a:cxn>
                    <a:cxn ang="0">
                      <a:pos x="67" y="0"/>
                    </a:cxn>
                    <a:cxn ang="0">
                      <a:pos x="81" y="36"/>
                    </a:cxn>
                    <a:cxn ang="0">
                      <a:pos x="0" y="36"/>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round/>
                  <a:headEnd/>
                  <a:tailEnd/>
                </a:ln>
              </p:spPr>
              <p:txBody>
                <a:bodyPr/>
                <a:lstStyle/>
                <a:p>
                  <a:endParaRPr lang="zh-CN" altLang="en-US"/>
                </a:p>
              </p:txBody>
            </p:sp>
          </p:grpSp>
          <p:grpSp>
            <p:nvGrpSpPr>
              <p:cNvPr id="687577" name="Group 473"/>
              <p:cNvGrpSpPr>
                <a:grpSpLocks/>
              </p:cNvGrpSpPr>
              <p:nvPr/>
            </p:nvGrpSpPr>
            <p:grpSpPr bwMode="auto">
              <a:xfrm>
                <a:off x="943" y="3754"/>
                <a:ext cx="49" cy="23"/>
                <a:chOff x="943" y="3754"/>
                <a:chExt cx="49" cy="23"/>
              </a:xfrm>
            </p:grpSpPr>
            <p:sp>
              <p:nvSpPr>
                <p:cNvPr id="687578" name="Freeform 474"/>
                <p:cNvSpPr>
                  <a:spLocks/>
                </p:cNvSpPr>
                <p:nvPr/>
              </p:nvSpPr>
              <p:spPr bwMode="auto">
                <a:xfrm>
                  <a:off x="943" y="3754"/>
                  <a:ext cx="12" cy="23"/>
                </a:xfrm>
                <a:custGeom>
                  <a:avLst/>
                  <a:gdLst/>
                  <a:ahLst/>
                  <a:cxnLst>
                    <a:cxn ang="0">
                      <a:pos x="16" y="68"/>
                    </a:cxn>
                    <a:cxn ang="0">
                      <a:pos x="0" y="25"/>
                    </a:cxn>
                    <a:cxn ang="0">
                      <a:pos x="11" y="0"/>
                    </a:cxn>
                    <a:cxn ang="0">
                      <a:pos x="25" y="31"/>
                    </a:cxn>
                    <a:cxn ang="0">
                      <a:pos x="16" y="68"/>
                    </a:cxn>
                  </a:cxnLst>
                  <a:rect l="0" t="0" r="r" b="b"/>
                  <a:pathLst>
                    <a:path w="25" h="68">
                      <a:moveTo>
                        <a:pt x="16" y="68"/>
                      </a:moveTo>
                      <a:lnTo>
                        <a:pt x="0" y="25"/>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7579" name="Freeform 475"/>
                <p:cNvSpPr>
                  <a:spLocks/>
                </p:cNvSpPr>
                <p:nvPr/>
              </p:nvSpPr>
              <p:spPr bwMode="auto">
                <a:xfrm>
                  <a:off x="948" y="3755"/>
                  <a:ext cx="37" cy="10"/>
                </a:xfrm>
                <a:custGeom>
                  <a:avLst/>
                  <a:gdLst/>
                  <a:ahLst/>
                  <a:cxnLst>
                    <a:cxn ang="0">
                      <a:pos x="1" y="0"/>
                    </a:cxn>
                    <a:cxn ang="0">
                      <a:pos x="49" y="0"/>
                    </a:cxn>
                    <a:cxn ang="0">
                      <a:pos x="50" y="3"/>
                    </a:cxn>
                    <a:cxn ang="0">
                      <a:pos x="57" y="12"/>
                    </a:cxn>
                    <a:cxn ang="0">
                      <a:pos x="74" y="30"/>
                    </a:cxn>
                    <a:cxn ang="0">
                      <a:pos x="18" y="30"/>
                    </a:cxn>
                    <a:cxn ang="0">
                      <a:pos x="9" y="21"/>
                    </a:cxn>
                    <a:cxn ang="0">
                      <a:pos x="0" y="5"/>
                    </a:cxn>
                    <a:cxn ang="0">
                      <a:pos x="1" y="0"/>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687580" name="Freeform 476"/>
                <p:cNvSpPr>
                  <a:spLocks/>
                </p:cNvSpPr>
                <p:nvPr/>
              </p:nvSpPr>
              <p:spPr bwMode="auto">
                <a:xfrm>
                  <a:off x="951" y="3765"/>
                  <a:ext cx="41" cy="12"/>
                </a:xfrm>
                <a:custGeom>
                  <a:avLst/>
                  <a:gdLst/>
                  <a:ahLst/>
                  <a:cxnLst>
                    <a:cxn ang="0">
                      <a:pos x="0" y="36"/>
                    </a:cxn>
                    <a:cxn ang="0">
                      <a:pos x="1" y="19"/>
                    </a:cxn>
                    <a:cxn ang="0">
                      <a:pos x="5" y="7"/>
                    </a:cxn>
                    <a:cxn ang="0">
                      <a:pos x="10" y="0"/>
                    </a:cxn>
                    <a:cxn ang="0">
                      <a:pos x="67" y="0"/>
                    </a:cxn>
                    <a:cxn ang="0">
                      <a:pos x="81" y="36"/>
                    </a:cxn>
                    <a:cxn ang="0">
                      <a:pos x="0" y="36"/>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687581" name="Freeform 477"/>
              <p:cNvSpPr>
                <a:spLocks/>
              </p:cNvSpPr>
              <p:nvPr/>
            </p:nvSpPr>
            <p:spPr bwMode="auto">
              <a:xfrm>
                <a:off x="987" y="3753"/>
                <a:ext cx="25" cy="43"/>
              </a:xfrm>
              <a:custGeom>
                <a:avLst/>
                <a:gdLst/>
                <a:ahLst/>
                <a:cxnLst>
                  <a:cxn ang="0">
                    <a:pos x="40" y="128"/>
                  </a:cxn>
                  <a:cxn ang="0">
                    <a:pos x="0" y="29"/>
                  </a:cxn>
                  <a:cxn ang="0">
                    <a:pos x="0" y="20"/>
                  </a:cxn>
                  <a:cxn ang="0">
                    <a:pos x="2" y="11"/>
                  </a:cxn>
                  <a:cxn ang="0">
                    <a:pos x="10" y="0"/>
                  </a:cxn>
                  <a:cxn ang="0">
                    <a:pos x="51" y="91"/>
                  </a:cxn>
                  <a:cxn ang="0">
                    <a:pos x="40" y="128"/>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round/>
                <a:headEnd/>
                <a:tailEnd/>
              </a:ln>
            </p:spPr>
            <p:txBody>
              <a:bodyPr/>
              <a:lstStyle/>
              <a:p>
                <a:endParaRPr lang="zh-CN" altLang="en-US"/>
              </a:p>
            </p:txBody>
          </p:sp>
          <p:sp>
            <p:nvSpPr>
              <p:cNvPr id="687582" name="Freeform 478"/>
              <p:cNvSpPr>
                <a:spLocks/>
              </p:cNvSpPr>
              <p:nvPr/>
            </p:nvSpPr>
            <p:spPr bwMode="auto">
              <a:xfrm>
                <a:off x="992" y="3753"/>
                <a:ext cx="91" cy="29"/>
              </a:xfrm>
              <a:custGeom>
                <a:avLst/>
                <a:gdLst/>
                <a:ahLst/>
                <a:cxnLst>
                  <a:cxn ang="0">
                    <a:pos x="0" y="0"/>
                  </a:cxn>
                  <a:cxn ang="0">
                    <a:pos x="64" y="0"/>
                  </a:cxn>
                  <a:cxn ang="0">
                    <a:pos x="67" y="13"/>
                  </a:cxn>
                  <a:cxn ang="0">
                    <a:pos x="75" y="28"/>
                  </a:cxn>
                  <a:cxn ang="0">
                    <a:pos x="84" y="42"/>
                  </a:cxn>
                  <a:cxn ang="0">
                    <a:pos x="158" y="42"/>
                  </a:cxn>
                  <a:cxn ang="0">
                    <a:pos x="163" y="55"/>
                  </a:cxn>
                  <a:cxn ang="0">
                    <a:pos x="172" y="67"/>
                  </a:cxn>
                  <a:cxn ang="0">
                    <a:pos x="183" y="85"/>
                  </a:cxn>
                  <a:cxn ang="0">
                    <a:pos x="64" y="85"/>
                  </a:cxn>
                  <a:cxn ang="0">
                    <a:pos x="41" y="85"/>
                  </a:cxn>
                  <a:cxn ang="0">
                    <a:pos x="0" y="0"/>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round/>
                <a:headEnd/>
                <a:tailEnd/>
              </a:ln>
            </p:spPr>
            <p:txBody>
              <a:bodyPr/>
              <a:lstStyle/>
              <a:p>
                <a:endParaRPr lang="zh-CN" altLang="en-US"/>
              </a:p>
            </p:txBody>
          </p:sp>
          <p:sp>
            <p:nvSpPr>
              <p:cNvPr id="687583" name="Freeform 479"/>
              <p:cNvSpPr>
                <a:spLocks/>
              </p:cNvSpPr>
              <p:nvPr/>
            </p:nvSpPr>
            <p:spPr bwMode="auto">
              <a:xfrm>
                <a:off x="1008" y="3782"/>
                <a:ext cx="81" cy="12"/>
              </a:xfrm>
              <a:custGeom>
                <a:avLst/>
                <a:gdLst/>
                <a:ahLst/>
                <a:cxnLst>
                  <a:cxn ang="0">
                    <a:pos x="0" y="36"/>
                  </a:cxn>
                  <a:cxn ang="0">
                    <a:pos x="1" y="20"/>
                  </a:cxn>
                  <a:cxn ang="0">
                    <a:pos x="7" y="8"/>
                  </a:cxn>
                  <a:cxn ang="0">
                    <a:pos x="10" y="0"/>
                  </a:cxn>
                  <a:cxn ang="0">
                    <a:pos x="150" y="0"/>
                  </a:cxn>
                  <a:cxn ang="0">
                    <a:pos x="160" y="36"/>
                  </a:cxn>
                  <a:cxn ang="0">
                    <a:pos x="0" y="36"/>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round/>
                <a:headEnd/>
                <a:tailEnd/>
              </a:ln>
            </p:spPr>
            <p:txBody>
              <a:bodyPr/>
              <a:lstStyle/>
              <a:p>
                <a:endParaRPr lang="zh-CN" altLang="en-US"/>
              </a:p>
            </p:txBody>
          </p:sp>
        </p:grpSp>
        <p:grpSp>
          <p:nvGrpSpPr>
            <p:cNvPr id="687584" name="Group 480"/>
            <p:cNvGrpSpPr>
              <a:grpSpLocks/>
            </p:cNvGrpSpPr>
            <p:nvPr/>
          </p:nvGrpSpPr>
          <p:grpSpPr bwMode="auto">
            <a:xfrm>
              <a:off x="920" y="3821"/>
              <a:ext cx="413" cy="50"/>
              <a:chOff x="920" y="3821"/>
              <a:chExt cx="413" cy="50"/>
            </a:xfrm>
          </p:grpSpPr>
          <p:sp>
            <p:nvSpPr>
              <p:cNvPr id="687585" name="Freeform 481"/>
              <p:cNvSpPr>
                <a:spLocks/>
              </p:cNvSpPr>
              <p:nvPr/>
            </p:nvSpPr>
            <p:spPr bwMode="auto">
              <a:xfrm>
                <a:off x="920" y="3821"/>
                <a:ext cx="413" cy="50"/>
              </a:xfrm>
              <a:custGeom>
                <a:avLst/>
                <a:gdLst/>
                <a:ahLst/>
                <a:cxnLst>
                  <a:cxn ang="0">
                    <a:pos x="35" y="13"/>
                  </a:cxn>
                  <a:cxn ang="0">
                    <a:pos x="17" y="27"/>
                  </a:cxn>
                  <a:cxn ang="0">
                    <a:pos x="9" y="48"/>
                  </a:cxn>
                  <a:cxn ang="0">
                    <a:pos x="0" y="97"/>
                  </a:cxn>
                  <a:cxn ang="0">
                    <a:pos x="4" y="124"/>
                  </a:cxn>
                  <a:cxn ang="0">
                    <a:pos x="13" y="138"/>
                  </a:cxn>
                  <a:cxn ang="0">
                    <a:pos x="26" y="151"/>
                  </a:cxn>
                  <a:cxn ang="0">
                    <a:pos x="783" y="142"/>
                  </a:cxn>
                  <a:cxn ang="0">
                    <a:pos x="807" y="128"/>
                  </a:cxn>
                  <a:cxn ang="0">
                    <a:pos x="816" y="107"/>
                  </a:cxn>
                  <a:cxn ang="0">
                    <a:pos x="825" y="61"/>
                  </a:cxn>
                  <a:cxn ang="0">
                    <a:pos x="821" y="27"/>
                  </a:cxn>
                  <a:cxn ang="0">
                    <a:pos x="806" y="9"/>
                  </a:cxn>
                  <a:cxn ang="0">
                    <a:pos x="785" y="0"/>
                  </a:cxn>
                  <a:cxn ang="0">
                    <a:pos x="35" y="13"/>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a:p>
            </p:txBody>
          </p:sp>
          <p:sp>
            <p:nvSpPr>
              <p:cNvPr id="687586" name="Freeform 482"/>
              <p:cNvSpPr>
                <a:spLocks/>
              </p:cNvSpPr>
              <p:nvPr/>
            </p:nvSpPr>
            <p:spPr bwMode="auto">
              <a:xfrm>
                <a:off x="972" y="3833"/>
                <a:ext cx="330" cy="27"/>
              </a:xfrm>
              <a:custGeom>
                <a:avLst/>
                <a:gdLst/>
                <a:ahLst/>
                <a:cxnLst>
                  <a:cxn ang="0">
                    <a:pos x="4" y="23"/>
                  </a:cxn>
                  <a:cxn ang="0">
                    <a:pos x="0" y="50"/>
                  </a:cxn>
                  <a:cxn ang="0">
                    <a:pos x="153" y="50"/>
                  </a:cxn>
                  <a:cxn ang="0">
                    <a:pos x="153" y="79"/>
                  </a:cxn>
                  <a:cxn ang="0">
                    <a:pos x="500" y="73"/>
                  </a:cxn>
                  <a:cxn ang="0">
                    <a:pos x="500" y="50"/>
                  </a:cxn>
                  <a:cxn ang="0">
                    <a:pos x="656" y="50"/>
                  </a:cxn>
                  <a:cxn ang="0">
                    <a:pos x="658" y="23"/>
                  </a:cxn>
                  <a:cxn ang="0">
                    <a:pos x="504" y="23"/>
                  </a:cxn>
                  <a:cxn ang="0">
                    <a:pos x="504" y="0"/>
                  </a:cxn>
                  <a:cxn ang="0">
                    <a:pos x="153" y="8"/>
                  </a:cxn>
                  <a:cxn ang="0">
                    <a:pos x="153" y="23"/>
                  </a:cxn>
                  <a:cxn ang="0">
                    <a:pos x="4" y="23"/>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round/>
                <a:headEnd/>
                <a:tailEnd/>
              </a:ln>
            </p:spPr>
            <p:txBody>
              <a:bodyPr/>
              <a:lstStyle/>
              <a:p>
                <a:endParaRPr lang="zh-CN" altLang="en-US"/>
              </a:p>
            </p:txBody>
          </p:sp>
          <p:sp>
            <p:nvSpPr>
              <p:cNvPr id="687587" name="Rectangle 483"/>
              <p:cNvSpPr>
                <a:spLocks noChangeArrowheads="1"/>
              </p:cNvSpPr>
              <p:nvPr/>
            </p:nvSpPr>
            <p:spPr bwMode="auto">
              <a:xfrm>
                <a:off x="982" y="3856"/>
                <a:ext cx="26" cy="7"/>
              </a:xfrm>
              <a:prstGeom prst="rect">
                <a:avLst/>
              </a:prstGeom>
              <a:solidFill>
                <a:srgbClr val="00A000"/>
              </a:solidFill>
              <a:ln w="9525">
                <a:noFill/>
                <a:miter lim="800000"/>
                <a:headEnd/>
                <a:tailEnd/>
              </a:ln>
            </p:spPr>
            <p:txBody>
              <a:bodyPr/>
              <a:lstStyle/>
              <a:p>
                <a:endParaRPr lang="zh-CN" altLang="en-US"/>
              </a:p>
            </p:txBody>
          </p:sp>
          <p:sp>
            <p:nvSpPr>
              <p:cNvPr id="687588" name="Rectangle 484"/>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p>
            </p:txBody>
          </p:sp>
        </p:grpSp>
        <p:grpSp>
          <p:nvGrpSpPr>
            <p:cNvPr id="687589" name="Group 485"/>
            <p:cNvGrpSpPr>
              <a:grpSpLocks/>
            </p:cNvGrpSpPr>
            <p:nvPr/>
          </p:nvGrpSpPr>
          <p:grpSpPr bwMode="auto">
            <a:xfrm>
              <a:off x="1227" y="3477"/>
              <a:ext cx="508" cy="321"/>
              <a:chOff x="1227" y="3477"/>
              <a:chExt cx="508" cy="321"/>
            </a:xfrm>
          </p:grpSpPr>
          <p:sp>
            <p:nvSpPr>
              <p:cNvPr id="687590" name="Freeform 486"/>
              <p:cNvSpPr>
                <a:spLocks/>
              </p:cNvSpPr>
              <p:nvPr/>
            </p:nvSpPr>
            <p:spPr bwMode="auto">
              <a:xfrm>
                <a:off x="1640" y="3731"/>
                <a:ext cx="95" cy="66"/>
              </a:xfrm>
              <a:custGeom>
                <a:avLst/>
                <a:gdLst/>
                <a:ahLst/>
                <a:cxnLst>
                  <a:cxn ang="0">
                    <a:pos x="126" y="9"/>
                  </a:cxn>
                  <a:cxn ang="0">
                    <a:pos x="93" y="0"/>
                  </a:cxn>
                  <a:cxn ang="0">
                    <a:pos x="59" y="5"/>
                  </a:cxn>
                  <a:cxn ang="0">
                    <a:pos x="32" y="17"/>
                  </a:cxn>
                  <a:cxn ang="0">
                    <a:pos x="9" y="45"/>
                  </a:cxn>
                  <a:cxn ang="0">
                    <a:pos x="0" y="94"/>
                  </a:cxn>
                  <a:cxn ang="0">
                    <a:pos x="0" y="137"/>
                  </a:cxn>
                  <a:cxn ang="0">
                    <a:pos x="0" y="200"/>
                  </a:cxn>
                  <a:cxn ang="0">
                    <a:pos x="191" y="200"/>
                  </a:cxn>
                  <a:cxn ang="0">
                    <a:pos x="181" y="81"/>
                  </a:cxn>
                  <a:cxn ang="0">
                    <a:pos x="157" y="30"/>
                  </a:cxn>
                  <a:cxn ang="0">
                    <a:pos x="126" y="9"/>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a:p>
            </p:txBody>
          </p:sp>
          <p:sp>
            <p:nvSpPr>
              <p:cNvPr id="687591" name="Freeform 487"/>
              <p:cNvSpPr>
                <a:spLocks/>
              </p:cNvSpPr>
              <p:nvPr/>
            </p:nvSpPr>
            <p:spPr bwMode="auto">
              <a:xfrm>
                <a:off x="1227" y="3477"/>
                <a:ext cx="429" cy="264"/>
              </a:xfrm>
              <a:custGeom>
                <a:avLst/>
                <a:gdLst/>
                <a:ahLst/>
                <a:cxnLst>
                  <a:cxn ang="0">
                    <a:pos x="0" y="0"/>
                  </a:cxn>
                  <a:cxn ang="0">
                    <a:pos x="860" y="764"/>
                  </a:cxn>
                  <a:cxn ang="0">
                    <a:pos x="849" y="777"/>
                  </a:cxn>
                  <a:cxn ang="0">
                    <a:pos x="838" y="791"/>
                  </a:cxn>
                  <a:cxn ang="0">
                    <a:pos x="0" y="0"/>
                  </a:cxn>
                </a:cxnLst>
                <a:rect l="0" t="0" r="r" b="b"/>
                <a:pathLst>
                  <a:path w="860" h="791">
                    <a:moveTo>
                      <a:pt x="0" y="0"/>
                    </a:moveTo>
                    <a:lnTo>
                      <a:pt x="860" y="764"/>
                    </a:lnTo>
                    <a:lnTo>
                      <a:pt x="849" y="777"/>
                    </a:lnTo>
                    <a:lnTo>
                      <a:pt x="838" y="791"/>
                    </a:lnTo>
                    <a:lnTo>
                      <a:pt x="0" y="0"/>
                    </a:lnTo>
                    <a:close/>
                  </a:path>
                </a:pathLst>
              </a:custGeom>
              <a:solidFill>
                <a:schemeClr val="bg2"/>
              </a:solidFill>
              <a:ln w="9525">
                <a:noFill/>
                <a:round/>
                <a:headEnd/>
                <a:tailEnd/>
              </a:ln>
            </p:spPr>
            <p:txBody>
              <a:bodyPr/>
              <a:lstStyle/>
              <a:p>
                <a:endParaRPr lang="zh-CN" altLang="en-US"/>
              </a:p>
            </p:txBody>
          </p:sp>
          <p:sp>
            <p:nvSpPr>
              <p:cNvPr id="687592" name="Freeform 488"/>
              <p:cNvSpPr>
                <a:spLocks/>
              </p:cNvSpPr>
              <p:nvPr/>
            </p:nvSpPr>
            <p:spPr bwMode="auto">
              <a:xfrm>
                <a:off x="1521" y="3650"/>
                <a:ext cx="141" cy="122"/>
              </a:xfrm>
              <a:custGeom>
                <a:avLst/>
                <a:gdLst/>
                <a:ahLst/>
                <a:cxnLst>
                  <a:cxn ang="0">
                    <a:pos x="4" y="95"/>
                  </a:cxn>
                  <a:cxn ang="0">
                    <a:pos x="24" y="62"/>
                  </a:cxn>
                  <a:cxn ang="0">
                    <a:pos x="54" y="43"/>
                  </a:cxn>
                  <a:cxn ang="0">
                    <a:pos x="78" y="42"/>
                  </a:cxn>
                  <a:cxn ang="0">
                    <a:pos x="128" y="43"/>
                  </a:cxn>
                  <a:cxn ang="0">
                    <a:pos x="132" y="0"/>
                  </a:cxn>
                  <a:cxn ang="0">
                    <a:pos x="281" y="130"/>
                  </a:cxn>
                  <a:cxn ang="0">
                    <a:pos x="272" y="179"/>
                  </a:cxn>
                  <a:cxn ang="0">
                    <a:pos x="228" y="170"/>
                  </a:cxn>
                  <a:cxn ang="0">
                    <a:pos x="191" y="184"/>
                  </a:cxn>
                  <a:cxn ang="0">
                    <a:pos x="158" y="210"/>
                  </a:cxn>
                  <a:cxn ang="0">
                    <a:pos x="150" y="232"/>
                  </a:cxn>
                  <a:cxn ang="0">
                    <a:pos x="149" y="295"/>
                  </a:cxn>
                  <a:cxn ang="0">
                    <a:pos x="149" y="338"/>
                  </a:cxn>
                  <a:cxn ang="0">
                    <a:pos x="150" y="366"/>
                  </a:cxn>
                  <a:cxn ang="0">
                    <a:pos x="0" y="229"/>
                  </a:cxn>
                  <a:cxn ang="0">
                    <a:pos x="0" y="139"/>
                  </a:cxn>
                  <a:cxn ang="0">
                    <a:pos x="4" y="9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a:p>
            </p:txBody>
          </p:sp>
          <p:sp>
            <p:nvSpPr>
              <p:cNvPr id="687593" name="Line 489"/>
              <p:cNvSpPr>
                <a:spLocks noChangeShapeType="1"/>
              </p:cNvSpPr>
              <p:nvPr/>
            </p:nvSpPr>
            <p:spPr bwMode="auto">
              <a:xfrm>
                <a:off x="1586" y="3665"/>
                <a:ext cx="76" cy="44"/>
              </a:xfrm>
              <a:prstGeom prst="line">
                <a:avLst/>
              </a:prstGeom>
              <a:noFill/>
              <a:ln w="7938">
                <a:solidFill>
                  <a:srgbClr val="000000"/>
                </a:solidFill>
                <a:round/>
                <a:headEnd/>
                <a:tailEnd/>
              </a:ln>
            </p:spPr>
            <p:txBody>
              <a:bodyPr/>
              <a:lstStyle/>
              <a:p>
                <a:endParaRPr lang="zh-CN" altLang="en-US"/>
              </a:p>
            </p:txBody>
          </p:sp>
          <p:sp>
            <p:nvSpPr>
              <p:cNvPr id="687594" name="Freeform 490"/>
              <p:cNvSpPr>
                <a:spLocks/>
              </p:cNvSpPr>
              <p:nvPr/>
            </p:nvSpPr>
            <p:spPr bwMode="auto">
              <a:xfrm>
                <a:off x="1242" y="3486"/>
                <a:ext cx="111" cy="96"/>
              </a:xfrm>
              <a:custGeom>
                <a:avLst/>
                <a:gdLst/>
                <a:ahLst/>
                <a:cxnLst>
                  <a:cxn ang="0">
                    <a:pos x="10" y="98"/>
                  </a:cxn>
                  <a:cxn ang="0">
                    <a:pos x="27" y="64"/>
                  </a:cxn>
                  <a:cxn ang="0">
                    <a:pos x="53" y="45"/>
                  </a:cxn>
                  <a:cxn ang="0">
                    <a:pos x="81" y="41"/>
                  </a:cxn>
                  <a:cxn ang="0">
                    <a:pos x="131" y="42"/>
                  </a:cxn>
                  <a:cxn ang="0">
                    <a:pos x="135" y="0"/>
                  </a:cxn>
                  <a:cxn ang="0">
                    <a:pos x="222" y="80"/>
                  </a:cxn>
                  <a:cxn ang="0">
                    <a:pos x="218" y="120"/>
                  </a:cxn>
                  <a:cxn ang="0">
                    <a:pos x="190" y="118"/>
                  </a:cxn>
                  <a:cxn ang="0">
                    <a:pos x="168" y="116"/>
                  </a:cxn>
                  <a:cxn ang="0">
                    <a:pos x="135" y="125"/>
                  </a:cxn>
                  <a:cxn ang="0">
                    <a:pos x="118" y="137"/>
                  </a:cxn>
                  <a:cxn ang="0">
                    <a:pos x="102" y="161"/>
                  </a:cxn>
                  <a:cxn ang="0">
                    <a:pos x="98" y="192"/>
                  </a:cxn>
                  <a:cxn ang="0">
                    <a:pos x="93" y="289"/>
                  </a:cxn>
                  <a:cxn ang="0">
                    <a:pos x="0" y="197"/>
                  </a:cxn>
                  <a:cxn ang="0">
                    <a:pos x="4" y="138"/>
                  </a:cxn>
                  <a:cxn ang="0">
                    <a:pos x="10" y="98"/>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a:p>
            </p:txBody>
          </p:sp>
          <p:sp>
            <p:nvSpPr>
              <p:cNvPr id="687595" name="Freeform 491"/>
              <p:cNvSpPr>
                <a:spLocks/>
              </p:cNvSpPr>
              <p:nvPr/>
            </p:nvSpPr>
            <p:spPr bwMode="auto">
              <a:xfrm>
                <a:off x="1456" y="3626"/>
                <a:ext cx="64" cy="62"/>
              </a:xfrm>
              <a:custGeom>
                <a:avLst/>
                <a:gdLst/>
                <a:ahLst/>
                <a:cxnLst>
                  <a:cxn ang="0">
                    <a:pos x="128" y="5"/>
                  </a:cxn>
                  <a:cxn ang="0">
                    <a:pos x="59" y="0"/>
                  </a:cxn>
                  <a:cxn ang="0">
                    <a:pos x="30" y="14"/>
                  </a:cxn>
                  <a:cxn ang="0">
                    <a:pos x="9" y="40"/>
                  </a:cxn>
                  <a:cxn ang="0">
                    <a:pos x="0" y="89"/>
                  </a:cxn>
                  <a:cxn ang="0">
                    <a:pos x="0" y="186"/>
                  </a:cxn>
                  <a:cxn ang="0">
                    <a:pos x="0" y="182"/>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687596" name="Freeform 492"/>
              <p:cNvSpPr>
                <a:spLocks/>
              </p:cNvSpPr>
              <p:nvPr/>
            </p:nvSpPr>
            <p:spPr bwMode="auto">
              <a:xfrm>
                <a:off x="1440" y="3615"/>
                <a:ext cx="63" cy="61"/>
              </a:xfrm>
              <a:custGeom>
                <a:avLst/>
                <a:gdLst/>
                <a:ahLst/>
                <a:cxnLst>
                  <a:cxn ang="0">
                    <a:pos x="126" y="3"/>
                  </a:cxn>
                  <a:cxn ang="0">
                    <a:pos x="59" y="0"/>
                  </a:cxn>
                  <a:cxn ang="0">
                    <a:pos x="24" y="15"/>
                  </a:cxn>
                  <a:cxn ang="0">
                    <a:pos x="9" y="39"/>
                  </a:cxn>
                  <a:cxn ang="0">
                    <a:pos x="0" y="88"/>
                  </a:cxn>
                  <a:cxn ang="0">
                    <a:pos x="0" y="185"/>
                  </a:cxn>
                  <a:cxn ang="0">
                    <a:pos x="0" y="180"/>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a:p>
            </p:txBody>
          </p:sp>
          <p:sp>
            <p:nvSpPr>
              <p:cNvPr id="687597" name="Freeform 493"/>
              <p:cNvSpPr>
                <a:spLocks/>
              </p:cNvSpPr>
              <p:nvPr/>
            </p:nvSpPr>
            <p:spPr bwMode="auto">
              <a:xfrm>
                <a:off x="1422" y="3604"/>
                <a:ext cx="64" cy="62"/>
              </a:xfrm>
              <a:custGeom>
                <a:avLst/>
                <a:gdLst/>
                <a:ahLst/>
                <a:cxnLst>
                  <a:cxn ang="0">
                    <a:pos x="127" y="5"/>
                  </a:cxn>
                  <a:cxn ang="0">
                    <a:pos x="59" y="0"/>
                  </a:cxn>
                  <a:cxn ang="0">
                    <a:pos x="30" y="14"/>
                  </a:cxn>
                  <a:cxn ang="0">
                    <a:pos x="9" y="39"/>
                  </a:cxn>
                  <a:cxn ang="0">
                    <a:pos x="0" y="88"/>
                  </a:cxn>
                  <a:cxn ang="0">
                    <a:pos x="0" y="185"/>
                  </a:cxn>
                  <a:cxn ang="0">
                    <a:pos x="0" y="182"/>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687598" name="Freeform 494"/>
              <p:cNvSpPr>
                <a:spLocks/>
              </p:cNvSpPr>
              <p:nvPr/>
            </p:nvSpPr>
            <p:spPr bwMode="auto">
              <a:xfrm>
                <a:off x="1401" y="3594"/>
                <a:ext cx="64" cy="62"/>
              </a:xfrm>
              <a:custGeom>
                <a:avLst/>
                <a:gdLst/>
                <a:ahLst/>
                <a:cxnLst>
                  <a:cxn ang="0">
                    <a:pos x="127" y="5"/>
                  </a:cxn>
                  <a:cxn ang="0">
                    <a:pos x="59" y="0"/>
                  </a:cxn>
                  <a:cxn ang="0">
                    <a:pos x="32" y="10"/>
                  </a:cxn>
                  <a:cxn ang="0">
                    <a:pos x="9" y="39"/>
                  </a:cxn>
                  <a:cxn ang="0">
                    <a:pos x="0" y="88"/>
                  </a:cxn>
                  <a:cxn ang="0">
                    <a:pos x="0" y="186"/>
                  </a:cxn>
                  <a:cxn ang="0">
                    <a:pos x="0" y="182"/>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687599" name="Freeform 495"/>
              <p:cNvSpPr>
                <a:spLocks/>
              </p:cNvSpPr>
              <p:nvPr/>
            </p:nvSpPr>
            <p:spPr bwMode="auto">
              <a:xfrm>
                <a:off x="1383" y="3583"/>
                <a:ext cx="64" cy="62"/>
              </a:xfrm>
              <a:custGeom>
                <a:avLst/>
                <a:gdLst/>
                <a:ahLst/>
                <a:cxnLst>
                  <a:cxn ang="0">
                    <a:pos x="128" y="4"/>
                  </a:cxn>
                  <a:cxn ang="0">
                    <a:pos x="59" y="0"/>
                  </a:cxn>
                  <a:cxn ang="0">
                    <a:pos x="32" y="13"/>
                  </a:cxn>
                  <a:cxn ang="0">
                    <a:pos x="9" y="40"/>
                  </a:cxn>
                  <a:cxn ang="0">
                    <a:pos x="0" y="88"/>
                  </a:cxn>
                  <a:cxn ang="0">
                    <a:pos x="0" y="186"/>
                  </a:cxn>
                  <a:cxn ang="0">
                    <a:pos x="0" y="182"/>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687600" name="Freeform 496"/>
              <p:cNvSpPr>
                <a:spLocks/>
              </p:cNvSpPr>
              <p:nvPr/>
            </p:nvSpPr>
            <p:spPr bwMode="auto">
              <a:xfrm>
                <a:off x="1365" y="3570"/>
                <a:ext cx="63" cy="62"/>
              </a:xfrm>
              <a:custGeom>
                <a:avLst/>
                <a:gdLst/>
                <a:ahLst/>
                <a:cxnLst>
                  <a:cxn ang="0">
                    <a:pos x="126" y="4"/>
                  </a:cxn>
                  <a:cxn ang="0">
                    <a:pos x="58" y="0"/>
                  </a:cxn>
                  <a:cxn ang="0">
                    <a:pos x="31" y="14"/>
                  </a:cxn>
                  <a:cxn ang="0">
                    <a:pos x="8" y="40"/>
                  </a:cxn>
                  <a:cxn ang="0">
                    <a:pos x="0" y="89"/>
                  </a:cxn>
                  <a:cxn ang="0">
                    <a:pos x="0" y="186"/>
                  </a:cxn>
                  <a:cxn ang="0">
                    <a:pos x="0" y="182"/>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687601" name="Freeform 497"/>
              <p:cNvSpPr>
                <a:spLocks/>
              </p:cNvSpPr>
              <p:nvPr/>
            </p:nvSpPr>
            <p:spPr bwMode="auto">
              <a:xfrm>
                <a:off x="1349" y="3558"/>
                <a:ext cx="64" cy="62"/>
              </a:xfrm>
              <a:custGeom>
                <a:avLst/>
                <a:gdLst/>
                <a:ahLst/>
                <a:cxnLst>
                  <a:cxn ang="0">
                    <a:pos x="127" y="5"/>
                  </a:cxn>
                  <a:cxn ang="0">
                    <a:pos x="59" y="0"/>
                  </a:cxn>
                  <a:cxn ang="0">
                    <a:pos x="33" y="16"/>
                  </a:cxn>
                  <a:cxn ang="0">
                    <a:pos x="9" y="40"/>
                  </a:cxn>
                  <a:cxn ang="0">
                    <a:pos x="0" y="89"/>
                  </a:cxn>
                  <a:cxn ang="0">
                    <a:pos x="0" y="186"/>
                  </a:cxn>
                  <a:cxn ang="0">
                    <a:pos x="0" y="182"/>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687602" name="Freeform 498"/>
              <p:cNvSpPr>
                <a:spLocks/>
              </p:cNvSpPr>
              <p:nvPr/>
            </p:nvSpPr>
            <p:spPr bwMode="auto">
              <a:xfrm>
                <a:off x="1331" y="3550"/>
                <a:ext cx="63" cy="62"/>
              </a:xfrm>
              <a:custGeom>
                <a:avLst/>
                <a:gdLst/>
                <a:ahLst/>
                <a:cxnLst>
                  <a:cxn ang="0">
                    <a:pos x="127" y="4"/>
                  </a:cxn>
                  <a:cxn ang="0">
                    <a:pos x="59" y="0"/>
                  </a:cxn>
                  <a:cxn ang="0">
                    <a:pos x="32" y="13"/>
                  </a:cxn>
                  <a:cxn ang="0">
                    <a:pos x="10" y="39"/>
                  </a:cxn>
                  <a:cxn ang="0">
                    <a:pos x="0" y="88"/>
                  </a:cxn>
                  <a:cxn ang="0">
                    <a:pos x="0" y="186"/>
                  </a:cxn>
                  <a:cxn ang="0">
                    <a:pos x="0" y="180"/>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a:p>
            </p:txBody>
          </p:sp>
          <p:sp>
            <p:nvSpPr>
              <p:cNvPr id="687603" name="Freeform 499"/>
              <p:cNvSpPr>
                <a:spLocks/>
              </p:cNvSpPr>
              <p:nvPr/>
            </p:nvSpPr>
            <p:spPr bwMode="auto">
              <a:xfrm>
                <a:off x="1308" y="3501"/>
                <a:ext cx="47" cy="25"/>
              </a:xfrm>
              <a:custGeom>
                <a:avLst/>
                <a:gdLst/>
                <a:ahLst/>
                <a:cxnLst>
                  <a:cxn ang="0">
                    <a:pos x="0" y="0"/>
                  </a:cxn>
                  <a:cxn ang="0">
                    <a:pos x="89" y="74"/>
                  </a:cxn>
                  <a:cxn ang="0">
                    <a:pos x="96" y="74"/>
                  </a:cxn>
                  <a:cxn ang="0">
                    <a:pos x="93" y="74"/>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a:p>
            </p:txBody>
          </p:sp>
          <p:sp>
            <p:nvSpPr>
              <p:cNvPr id="687604" name="Oval 500"/>
              <p:cNvSpPr>
                <a:spLocks noChangeArrowheads="1"/>
              </p:cNvSpPr>
              <p:nvPr/>
            </p:nvSpPr>
            <p:spPr bwMode="auto">
              <a:xfrm>
                <a:off x="1339" y="3772"/>
                <a:ext cx="78" cy="26"/>
              </a:xfrm>
              <a:prstGeom prst="ellipse">
                <a:avLst/>
              </a:prstGeom>
              <a:solidFill>
                <a:schemeClr val="bg2"/>
              </a:solidFill>
              <a:ln w="9525">
                <a:noFill/>
                <a:round/>
                <a:headEnd/>
                <a:tailEnd/>
              </a:ln>
            </p:spPr>
            <p:txBody>
              <a:bodyPr/>
              <a:lstStyle/>
              <a:p>
                <a:endParaRPr lang="zh-CN" altLang="en-US"/>
              </a:p>
            </p:txBody>
          </p:sp>
          <p:sp>
            <p:nvSpPr>
              <p:cNvPr id="687605" name="Oval 501"/>
              <p:cNvSpPr>
                <a:spLocks noChangeArrowheads="1"/>
              </p:cNvSpPr>
              <p:nvPr/>
            </p:nvSpPr>
            <p:spPr bwMode="auto">
              <a:xfrm>
                <a:off x="1432" y="3771"/>
                <a:ext cx="78" cy="25"/>
              </a:xfrm>
              <a:prstGeom prst="ellipse">
                <a:avLst/>
              </a:prstGeom>
              <a:solidFill>
                <a:schemeClr val="bg2"/>
              </a:solidFill>
              <a:ln w="9525">
                <a:noFill/>
                <a:round/>
                <a:headEnd/>
                <a:tailEnd/>
              </a:ln>
            </p:spPr>
            <p:txBody>
              <a:bodyPr/>
              <a:lstStyle/>
              <a:p>
                <a:endParaRPr lang="zh-CN" altLang="en-US"/>
              </a:p>
            </p:txBody>
          </p:sp>
          <p:sp>
            <p:nvSpPr>
              <p:cNvPr id="687606" name="Freeform 502"/>
              <p:cNvSpPr>
                <a:spLocks/>
              </p:cNvSpPr>
              <p:nvPr/>
            </p:nvSpPr>
            <p:spPr bwMode="auto">
              <a:xfrm>
                <a:off x="1511" y="3785"/>
                <a:ext cx="94" cy="8"/>
              </a:xfrm>
              <a:custGeom>
                <a:avLst/>
                <a:gdLst/>
                <a:ahLst/>
                <a:cxnLst>
                  <a:cxn ang="0">
                    <a:pos x="0" y="25"/>
                  </a:cxn>
                  <a:cxn ang="0">
                    <a:pos x="6" y="0"/>
                  </a:cxn>
                  <a:cxn ang="0">
                    <a:pos x="175" y="0"/>
                  </a:cxn>
                  <a:cxn ang="0">
                    <a:pos x="188" y="19"/>
                  </a:cxn>
                  <a:cxn ang="0">
                    <a:pos x="0" y="25"/>
                  </a:cxn>
                </a:cxnLst>
                <a:rect l="0" t="0" r="r" b="b"/>
                <a:pathLst>
                  <a:path w="188" h="25">
                    <a:moveTo>
                      <a:pt x="0" y="25"/>
                    </a:moveTo>
                    <a:lnTo>
                      <a:pt x="6" y="0"/>
                    </a:lnTo>
                    <a:lnTo>
                      <a:pt x="175" y="0"/>
                    </a:lnTo>
                    <a:lnTo>
                      <a:pt x="188" y="19"/>
                    </a:lnTo>
                    <a:lnTo>
                      <a:pt x="0" y="25"/>
                    </a:lnTo>
                    <a:close/>
                  </a:path>
                </a:pathLst>
              </a:custGeom>
              <a:solidFill>
                <a:schemeClr val="bg2"/>
              </a:solidFill>
              <a:ln w="9525">
                <a:noFill/>
                <a:round/>
                <a:headEnd/>
                <a:tailEnd/>
              </a:ln>
            </p:spPr>
            <p:txBody>
              <a:bodyPr/>
              <a:lstStyle/>
              <a:p>
                <a:endParaRPr lang="zh-CN" altLang="en-US"/>
              </a:p>
            </p:txBody>
          </p:sp>
          <p:sp>
            <p:nvSpPr>
              <p:cNvPr id="687607" name="Oval 503"/>
              <p:cNvSpPr>
                <a:spLocks noChangeArrowheads="1"/>
              </p:cNvSpPr>
              <p:nvPr/>
            </p:nvSpPr>
            <p:spPr bwMode="auto">
              <a:xfrm>
                <a:off x="1338" y="3767"/>
                <a:ext cx="78" cy="27"/>
              </a:xfrm>
              <a:prstGeom prst="ellipse">
                <a:avLst/>
              </a:prstGeom>
              <a:solidFill>
                <a:schemeClr val="bg2"/>
              </a:solidFill>
              <a:ln w="9525">
                <a:noFill/>
                <a:round/>
                <a:headEnd/>
                <a:tailEnd/>
              </a:ln>
            </p:spPr>
            <p:txBody>
              <a:bodyPr/>
              <a:lstStyle/>
              <a:p>
                <a:endParaRPr lang="zh-CN" altLang="en-US"/>
              </a:p>
            </p:txBody>
          </p:sp>
          <p:sp>
            <p:nvSpPr>
              <p:cNvPr id="687608" name="Oval 504"/>
              <p:cNvSpPr>
                <a:spLocks noChangeArrowheads="1"/>
              </p:cNvSpPr>
              <p:nvPr/>
            </p:nvSpPr>
            <p:spPr bwMode="auto">
              <a:xfrm>
                <a:off x="1431" y="3766"/>
                <a:ext cx="77" cy="25"/>
              </a:xfrm>
              <a:prstGeom prst="ellipse">
                <a:avLst/>
              </a:prstGeom>
              <a:solidFill>
                <a:schemeClr val="bg2"/>
              </a:solidFill>
              <a:ln w="9525">
                <a:noFill/>
                <a:round/>
                <a:headEnd/>
                <a:tailEnd/>
              </a:ln>
            </p:spPr>
            <p:txBody>
              <a:bodyPr/>
              <a:lstStyle/>
              <a:p>
                <a:endParaRPr lang="zh-CN" altLang="en-US"/>
              </a:p>
            </p:txBody>
          </p:sp>
        </p:grpSp>
      </p:grpSp>
      <p:grpSp>
        <p:nvGrpSpPr>
          <p:cNvPr id="687609" name="Group 505"/>
          <p:cNvGrpSpPr>
            <a:grpSpLocks/>
          </p:cNvGrpSpPr>
          <p:nvPr/>
        </p:nvGrpSpPr>
        <p:grpSpPr bwMode="auto">
          <a:xfrm>
            <a:off x="6997700" y="3008313"/>
            <a:ext cx="1128713" cy="781050"/>
            <a:chOff x="1680" y="240"/>
            <a:chExt cx="2529" cy="1270"/>
          </a:xfrm>
        </p:grpSpPr>
        <p:sp>
          <p:nvSpPr>
            <p:cNvPr id="687610" name="Oval 506"/>
            <p:cNvSpPr>
              <a:spLocks noChangeArrowheads="1"/>
            </p:cNvSpPr>
            <p:nvPr/>
          </p:nvSpPr>
          <p:spPr bwMode="auto">
            <a:xfrm>
              <a:off x="2554" y="240"/>
              <a:ext cx="1088" cy="513"/>
            </a:xfrm>
            <a:prstGeom prst="ellipse">
              <a:avLst/>
            </a:prstGeom>
            <a:solidFill>
              <a:srgbClr val="C0C0C0"/>
            </a:solidFill>
            <a:ln w="9525">
              <a:noFill/>
              <a:round/>
              <a:headEnd/>
              <a:tailEnd/>
            </a:ln>
            <a:effectLst/>
          </p:spPr>
          <p:txBody>
            <a:bodyPr/>
            <a:lstStyle/>
            <a:p>
              <a:endParaRPr lang="zh-CN" altLang="en-US"/>
            </a:p>
          </p:txBody>
        </p:sp>
        <p:sp>
          <p:nvSpPr>
            <p:cNvPr id="687611" name="Oval 507"/>
            <p:cNvSpPr>
              <a:spLocks noChangeArrowheads="1"/>
            </p:cNvSpPr>
            <p:nvPr/>
          </p:nvSpPr>
          <p:spPr bwMode="auto">
            <a:xfrm>
              <a:off x="1941" y="381"/>
              <a:ext cx="827" cy="513"/>
            </a:xfrm>
            <a:prstGeom prst="ellipse">
              <a:avLst/>
            </a:prstGeom>
            <a:solidFill>
              <a:srgbClr val="C0C0C0"/>
            </a:solidFill>
            <a:ln w="9525">
              <a:noFill/>
              <a:round/>
              <a:headEnd/>
              <a:tailEnd/>
            </a:ln>
            <a:effectLst/>
          </p:spPr>
          <p:txBody>
            <a:bodyPr/>
            <a:lstStyle/>
            <a:p>
              <a:endParaRPr lang="zh-CN" altLang="en-US"/>
            </a:p>
          </p:txBody>
        </p:sp>
        <p:sp>
          <p:nvSpPr>
            <p:cNvPr id="687612" name="Oval 508"/>
            <p:cNvSpPr>
              <a:spLocks noChangeArrowheads="1"/>
            </p:cNvSpPr>
            <p:nvPr/>
          </p:nvSpPr>
          <p:spPr bwMode="auto">
            <a:xfrm>
              <a:off x="1680" y="702"/>
              <a:ext cx="552" cy="411"/>
            </a:xfrm>
            <a:prstGeom prst="ellipse">
              <a:avLst/>
            </a:prstGeom>
            <a:solidFill>
              <a:srgbClr val="C0C0C0"/>
            </a:solidFill>
            <a:ln w="9525">
              <a:noFill/>
              <a:round/>
              <a:headEnd/>
              <a:tailEnd/>
            </a:ln>
            <a:effectLst/>
          </p:spPr>
          <p:txBody>
            <a:bodyPr/>
            <a:lstStyle/>
            <a:p>
              <a:endParaRPr lang="zh-CN" altLang="en-US"/>
            </a:p>
          </p:txBody>
        </p:sp>
        <p:sp>
          <p:nvSpPr>
            <p:cNvPr id="687613" name="Oval 509"/>
            <p:cNvSpPr>
              <a:spLocks noChangeArrowheads="1"/>
            </p:cNvSpPr>
            <p:nvPr/>
          </p:nvSpPr>
          <p:spPr bwMode="auto">
            <a:xfrm>
              <a:off x="1849" y="894"/>
              <a:ext cx="842" cy="450"/>
            </a:xfrm>
            <a:prstGeom prst="ellipse">
              <a:avLst/>
            </a:prstGeom>
            <a:solidFill>
              <a:srgbClr val="C0C0C0"/>
            </a:solidFill>
            <a:ln w="9525">
              <a:noFill/>
              <a:round/>
              <a:headEnd/>
              <a:tailEnd/>
            </a:ln>
            <a:effectLst/>
          </p:spPr>
          <p:txBody>
            <a:bodyPr/>
            <a:lstStyle/>
            <a:p>
              <a:endParaRPr lang="zh-CN" altLang="en-US"/>
            </a:p>
          </p:txBody>
        </p:sp>
        <p:sp>
          <p:nvSpPr>
            <p:cNvPr id="687614" name="Oval 510"/>
            <p:cNvSpPr>
              <a:spLocks noChangeArrowheads="1"/>
            </p:cNvSpPr>
            <p:nvPr/>
          </p:nvSpPr>
          <p:spPr bwMode="auto">
            <a:xfrm>
              <a:off x="2462" y="971"/>
              <a:ext cx="1272" cy="539"/>
            </a:xfrm>
            <a:prstGeom prst="ellipse">
              <a:avLst/>
            </a:prstGeom>
            <a:solidFill>
              <a:srgbClr val="C0C0C0"/>
            </a:solidFill>
            <a:ln w="9525">
              <a:noFill/>
              <a:round/>
              <a:headEnd/>
              <a:tailEnd/>
            </a:ln>
            <a:effectLst/>
          </p:spPr>
          <p:txBody>
            <a:bodyPr/>
            <a:lstStyle/>
            <a:p>
              <a:endParaRPr lang="zh-CN" altLang="en-US"/>
            </a:p>
          </p:txBody>
        </p:sp>
        <p:sp>
          <p:nvSpPr>
            <p:cNvPr id="687615" name="Oval 511"/>
            <p:cNvSpPr>
              <a:spLocks noChangeArrowheads="1"/>
            </p:cNvSpPr>
            <p:nvPr/>
          </p:nvSpPr>
          <p:spPr bwMode="auto">
            <a:xfrm>
              <a:off x="3289" y="394"/>
              <a:ext cx="797" cy="398"/>
            </a:xfrm>
            <a:prstGeom prst="ellipse">
              <a:avLst/>
            </a:prstGeom>
            <a:solidFill>
              <a:srgbClr val="C0C0C0"/>
            </a:solidFill>
            <a:ln w="9525">
              <a:noFill/>
              <a:round/>
              <a:headEnd/>
              <a:tailEnd/>
            </a:ln>
            <a:effectLst/>
          </p:spPr>
          <p:txBody>
            <a:bodyPr/>
            <a:lstStyle/>
            <a:p>
              <a:endParaRPr lang="zh-CN" altLang="en-US"/>
            </a:p>
          </p:txBody>
        </p:sp>
        <p:sp>
          <p:nvSpPr>
            <p:cNvPr id="687616" name="Oval 512"/>
            <p:cNvSpPr>
              <a:spLocks noChangeArrowheads="1"/>
            </p:cNvSpPr>
            <p:nvPr/>
          </p:nvSpPr>
          <p:spPr bwMode="auto">
            <a:xfrm>
              <a:off x="3412" y="663"/>
              <a:ext cx="797" cy="398"/>
            </a:xfrm>
            <a:prstGeom prst="ellipse">
              <a:avLst/>
            </a:prstGeom>
            <a:solidFill>
              <a:srgbClr val="C0C0C0"/>
            </a:solidFill>
            <a:ln w="9525">
              <a:noFill/>
              <a:round/>
              <a:headEnd/>
              <a:tailEnd/>
            </a:ln>
            <a:effectLst/>
          </p:spPr>
          <p:txBody>
            <a:bodyPr/>
            <a:lstStyle/>
            <a:p>
              <a:endParaRPr lang="zh-CN" altLang="en-US"/>
            </a:p>
          </p:txBody>
        </p:sp>
        <p:sp>
          <p:nvSpPr>
            <p:cNvPr id="687617" name="Oval 513"/>
            <p:cNvSpPr>
              <a:spLocks noChangeArrowheads="1"/>
            </p:cNvSpPr>
            <p:nvPr/>
          </p:nvSpPr>
          <p:spPr bwMode="auto">
            <a:xfrm>
              <a:off x="3335" y="753"/>
              <a:ext cx="797" cy="668"/>
            </a:xfrm>
            <a:prstGeom prst="ellipse">
              <a:avLst/>
            </a:prstGeom>
            <a:solidFill>
              <a:srgbClr val="C0C0C0"/>
            </a:solidFill>
            <a:ln w="9525">
              <a:noFill/>
              <a:round/>
              <a:headEnd/>
              <a:tailEnd/>
            </a:ln>
            <a:effectLst/>
          </p:spPr>
          <p:txBody>
            <a:bodyPr/>
            <a:lstStyle/>
            <a:p>
              <a:endParaRPr lang="zh-CN" altLang="en-US"/>
            </a:p>
          </p:txBody>
        </p:sp>
        <p:sp>
          <p:nvSpPr>
            <p:cNvPr id="687618" name="Oval 514"/>
            <p:cNvSpPr>
              <a:spLocks noChangeArrowheads="1"/>
            </p:cNvSpPr>
            <p:nvPr/>
          </p:nvSpPr>
          <p:spPr bwMode="auto">
            <a:xfrm>
              <a:off x="2140" y="548"/>
              <a:ext cx="1640" cy="667"/>
            </a:xfrm>
            <a:prstGeom prst="ellipse">
              <a:avLst/>
            </a:prstGeom>
            <a:solidFill>
              <a:srgbClr val="C0C0C0"/>
            </a:solidFill>
            <a:ln w="9525">
              <a:noFill/>
              <a:round/>
              <a:headEnd/>
              <a:tailEnd/>
            </a:ln>
            <a:effectLst/>
          </p:spPr>
          <p:txBody>
            <a:bodyPr/>
            <a:lstStyle/>
            <a:p>
              <a:endParaRPr lang="zh-CN" altLang="en-US"/>
            </a:p>
          </p:txBody>
        </p:sp>
      </p:grpSp>
      <p:sp>
        <p:nvSpPr>
          <p:cNvPr id="687619" name="Text Box 515"/>
          <p:cNvSpPr txBox="1">
            <a:spLocks noChangeArrowheads="1"/>
          </p:cNvSpPr>
          <p:nvPr/>
        </p:nvSpPr>
        <p:spPr bwMode="auto">
          <a:xfrm>
            <a:off x="7226300" y="3197225"/>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局域网</a:t>
            </a:r>
          </a:p>
        </p:txBody>
      </p:sp>
      <p:sp>
        <p:nvSpPr>
          <p:cNvPr id="687620" name="Line 516"/>
          <p:cNvSpPr>
            <a:spLocks noChangeShapeType="1"/>
          </p:cNvSpPr>
          <p:nvPr/>
        </p:nvSpPr>
        <p:spPr bwMode="auto">
          <a:xfrm flipV="1">
            <a:off x="1039813" y="3074988"/>
            <a:ext cx="1223962" cy="360362"/>
          </a:xfrm>
          <a:prstGeom prst="line">
            <a:avLst/>
          </a:prstGeom>
          <a:noFill/>
          <a:ln w="57150">
            <a:solidFill>
              <a:schemeClr val="hlink"/>
            </a:solidFill>
            <a:round/>
            <a:headEnd/>
            <a:tailEnd type="triangle" w="med" len="lg"/>
          </a:ln>
          <a:effectLst/>
        </p:spPr>
        <p:txBody>
          <a:bodyPr/>
          <a:lstStyle/>
          <a:p>
            <a:endParaRPr lang="zh-CN" altLang="en-US"/>
          </a:p>
        </p:txBody>
      </p:sp>
      <p:sp>
        <p:nvSpPr>
          <p:cNvPr id="687621" name="Line 517"/>
          <p:cNvSpPr>
            <a:spLocks noChangeShapeType="1"/>
          </p:cNvSpPr>
          <p:nvPr/>
        </p:nvSpPr>
        <p:spPr bwMode="auto">
          <a:xfrm flipV="1">
            <a:off x="4970463" y="3087688"/>
            <a:ext cx="1406525" cy="115887"/>
          </a:xfrm>
          <a:prstGeom prst="line">
            <a:avLst/>
          </a:prstGeom>
          <a:noFill/>
          <a:ln w="57150">
            <a:solidFill>
              <a:schemeClr val="hlink"/>
            </a:solidFill>
            <a:round/>
            <a:headEnd/>
            <a:tailEnd type="triangle" w="med" len="lg"/>
          </a:ln>
          <a:effectLst/>
        </p:spPr>
        <p:txBody>
          <a:bodyPr/>
          <a:lstStyle/>
          <a:p>
            <a:endParaRPr lang="zh-CN" altLang="en-US"/>
          </a:p>
        </p:txBody>
      </p:sp>
      <p:sp>
        <p:nvSpPr>
          <p:cNvPr id="687622" name="Line 518"/>
          <p:cNvSpPr>
            <a:spLocks noChangeShapeType="1"/>
          </p:cNvSpPr>
          <p:nvPr/>
        </p:nvSpPr>
        <p:spPr bwMode="auto">
          <a:xfrm>
            <a:off x="6977063" y="3133725"/>
            <a:ext cx="1587500" cy="261938"/>
          </a:xfrm>
          <a:prstGeom prst="line">
            <a:avLst/>
          </a:prstGeom>
          <a:noFill/>
          <a:ln w="57150">
            <a:solidFill>
              <a:schemeClr val="hlink"/>
            </a:solidFill>
            <a:round/>
            <a:headEnd/>
            <a:tailEnd type="triangle" w="med" len="lg"/>
          </a:ln>
          <a:effectLst/>
        </p:spPr>
        <p:txBody>
          <a:bodyPr/>
          <a:lstStyle/>
          <a:p>
            <a:endParaRPr lang="zh-CN" altLang="en-US"/>
          </a:p>
        </p:txBody>
      </p:sp>
      <p:sp>
        <p:nvSpPr>
          <p:cNvPr id="687623" name="Line 519"/>
          <p:cNvSpPr>
            <a:spLocks noChangeShapeType="1"/>
          </p:cNvSpPr>
          <p:nvPr/>
        </p:nvSpPr>
        <p:spPr bwMode="auto">
          <a:xfrm>
            <a:off x="2906713" y="3044825"/>
            <a:ext cx="1543050" cy="142875"/>
          </a:xfrm>
          <a:prstGeom prst="line">
            <a:avLst/>
          </a:prstGeom>
          <a:noFill/>
          <a:ln w="57150">
            <a:solidFill>
              <a:schemeClr val="hlink"/>
            </a:solidFill>
            <a:round/>
            <a:headEnd/>
            <a:tailEnd type="triangle" w="med" len="lg"/>
          </a:ln>
          <a:effectLst/>
        </p:spPr>
        <p:txBody>
          <a:bodyPr/>
          <a:lstStyle/>
          <a:p>
            <a:endParaRPr lang="zh-CN" altLang="en-US"/>
          </a:p>
        </p:txBody>
      </p:sp>
      <p:sp>
        <p:nvSpPr>
          <p:cNvPr id="687624" name="Text Box 520"/>
          <p:cNvSpPr txBox="1">
            <a:spLocks noChangeArrowheads="1"/>
          </p:cNvSpPr>
          <p:nvPr/>
        </p:nvSpPr>
        <p:spPr bwMode="auto">
          <a:xfrm>
            <a:off x="2493963" y="1844675"/>
            <a:ext cx="4165600" cy="579438"/>
          </a:xfrm>
          <a:prstGeom prst="rect">
            <a:avLst/>
          </a:prstGeom>
          <a:noFill/>
          <a:ln w="9525">
            <a:noFill/>
            <a:miter lim="800000"/>
            <a:headEnd/>
            <a:tailEnd/>
          </a:ln>
          <a:effectLst/>
        </p:spPr>
        <p:txBody>
          <a:bodyPr wrap="none">
            <a:spAutoFit/>
          </a:bodyPr>
          <a:lstStyle/>
          <a:p>
            <a:r>
              <a:rPr kumimoji="1" lang="zh-CN" altLang="en-US" sz="3200">
                <a:solidFill>
                  <a:srgbClr val="333399"/>
                </a:solidFill>
                <a:latin typeface="Arial" pitchFamily="34" charset="0"/>
                <a:ea typeface="黑体" pitchFamily="2" charset="-122"/>
              </a:rPr>
              <a:t>主机</a:t>
            </a:r>
            <a:r>
              <a:rPr kumimoji="1" lang="zh-CN" altLang="en-US" sz="1800">
                <a:solidFill>
                  <a:srgbClr val="333399"/>
                </a:solidFill>
                <a:latin typeface="Arial" pitchFamily="34" charset="0"/>
                <a:ea typeface="黑体" pitchFamily="2" charset="-122"/>
              </a:rPr>
              <a:t> </a:t>
            </a:r>
            <a:r>
              <a:rPr kumimoji="1" lang="en-US" altLang="zh-CN" sz="3200">
                <a:solidFill>
                  <a:srgbClr val="333399"/>
                </a:solidFill>
                <a:latin typeface="Arial" pitchFamily="34" charset="0"/>
                <a:ea typeface="黑体" pitchFamily="2" charset="-122"/>
              </a:rPr>
              <a:t>H</a:t>
            </a:r>
            <a:r>
              <a:rPr kumimoji="1" lang="en-US" altLang="zh-CN" sz="3200" baseline="-25000">
                <a:solidFill>
                  <a:srgbClr val="333399"/>
                </a:solidFill>
                <a:latin typeface="Arial" pitchFamily="34" charset="0"/>
                <a:ea typeface="黑体" pitchFamily="2" charset="-122"/>
              </a:rPr>
              <a:t>1</a:t>
            </a:r>
            <a:r>
              <a:rPr kumimoji="1" lang="en-US" altLang="zh-CN" sz="1800">
                <a:solidFill>
                  <a:srgbClr val="333399"/>
                </a:solidFill>
                <a:latin typeface="Arial" pitchFamily="34" charset="0"/>
                <a:ea typeface="黑体" pitchFamily="2" charset="-122"/>
              </a:rPr>
              <a:t> </a:t>
            </a:r>
            <a:r>
              <a:rPr kumimoji="1" lang="zh-CN" altLang="en-US" sz="3200">
                <a:solidFill>
                  <a:srgbClr val="333399"/>
                </a:solidFill>
                <a:latin typeface="Arial" pitchFamily="34" charset="0"/>
                <a:ea typeface="黑体" pitchFamily="2" charset="-122"/>
              </a:rPr>
              <a:t>向</a:t>
            </a:r>
            <a:r>
              <a:rPr kumimoji="1" lang="zh-CN" altLang="en-US" sz="1800">
                <a:solidFill>
                  <a:srgbClr val="333399"/>
                </a:solidFill>
                <a:latin typeface="Arial" pitchFamily="34" charset="0"/>
                <a:ea typeface="黑体" pitchFamily="2" charset="-122"/>
              </a:rPr>
              <a:t> </a:t>
            </a:r>
            <a:r>
              <a:rPr kumimoji="1" lang="en-US" altLang="zh-CN" sz="3200">
                <a:solidFill>
                  <a:srgbClr val="333399"/>
                </a:solidFill>
                <a:latin typeface="Arial" pitchFamily="34" charset="0"/>
                <a:ea typeface="黑体" pitchFamily="2" charset="-122"/>
              </a:rPr>
              <a:t>H</a:t>
            </a:r>
            <a:r>
              <a:rPr kumimoji="1" lang="en-US" altLang="zh-CN" sz="3200" baseline="-25000">
                <a:solidFill>
                  <a:srgbClr val="333399"/>
                </a:solidFill>
                <a:latin typeface="Arial" pitchFamily="34" charset="0"/>
                <a:ea typeface="黑体" pitchFamily="2" charset="-122"/>
              </a:rPr>
              <a:t>2</a:t>
            </a:r>
            <a:r>
              <a:rPr kumimoji="1" lang="en-US" altLang="zh-CN" sz="1800">
                <a:solidFill>
                  <a:srgbClr val="333399"/>
                </a:solidFill>
                <a:latin typeface="Arial" pitchFamily="34" charset="0"/>
                <a:ea typeface="黑体" pitchFamily="2" charset="-122"/>
              </a:rPr>
              <a:t> </a:t>
            </a:r>
            <a:r>
              <a:rPr kumimoji="1" lang="zh-CN" altLang="en-US" sz="3200">
                <a:solidFill>
                  <a:srgbClr val="333399"/>
                </a:solidFill>
                <a:latin typeface="Arial" pitchFamily="34" charset="0"/>
                <a:ea typeface="黑体" pitchFamily="2" charset="-122"/>
              </a:rPr>
              <a:t>发送数据</a:t>
            </a:r>
            <a:endParaRPr kumimoji="1" lang="zh-CN" altLang="en-US" sz="3200" baseline="-25000">
              <a:solidFill>
                <a:srgbClr val="333399"/>
              </a:solidFill>
              <a:latin typeface="Arial" pitchFamily="34" charset="0"/>
              <a:ea typeface="黑体" pitchFamily="2" charset="-122"/>
            </a:endParaRPr>
          </a:p>
        </p:txBody>
      </p:sp>
      <p:grpSp>
        <p:nvGrpSpPr>
          <p:cNvPr id="687625" name="Group 521"/>
          <p:cNvGrpSpPr>
            <a:grpSpLocks/>
          </p:cNvGrpSpPr>
          <p:nvPr/>
        </p:nvGrpSpPr>
        <p:grpSpPr bwMode="auto">
          <a:xfrm>
            <a:off x="250825" y="3817938"/>
            <a:ext cx="8728075" cy="2419350"/>
            <a:chOff x="158" y="2405"/>
            <a:chExt cx="5498" cy="1524"/>
          </a:xfrm>
        </p:grpSpPr>
        <p:sp>
          <p:nvSpPr>
            <p:cNvPr id="687626" name="AutoShape 522"/>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p:spPr>
          <p:txBody>
            <a:bodyPr wrap="none" anchor="ctr"/>
            <a:lstStyle/>
            <a:p>
              <a:endParaRPr lang="zh-CN" altLang="en-US"/>
            </a:p>
          </p:txBody>
        </p:sp>
        <p:sp>
          <p:nvSpPr>
            <p:cNvPr id="687627" name="Freeform 523"/>
            <p:cNvSpPr>
              <a:spLocks/>
            </p:cNvSpPr>
            <p:nvPr/>
          </p:nvSpPr>
          <p:spPr bwMode="auto">
            <a:xfrm>
              <a:off x="158"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7628" name="Freeform 524"/>
            <p:cNvSpPr>
              <a:spLocks/>
            </p:cNvSpPr>
            <p:nvPr/>
          </p:nvSpPr>
          <p:spPr bwMode="auto">
            <a:xfrm>
              <a:off x="158" y="2844"/>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7629" name="Freeform 525"/>
            <p:cNvSpPr>
              <a:spLocks/>
            </p:cNvSpPr>
            <p:nvPr/>
          </p:nvSpPr>
          <p:spPr bwMode="auto">
            <a:xfrm>
              <a:off x="158"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7630" name="Freeform 526"/>
            <p:cNvSpPr>
              <a:spLocks/>
            </p:cNvSpPr>
            <p:nvPr/>
          </p:nvSpPr>
          <p:spPr bwMode="auto">
            <a:xfrm>
              <a:off x="158" y="3058"/>
              <a:ext cx="564" cy="76"/>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7631" name="Rectangle 527"/>
            <p:cNvSpPr>
              <a:spLocks noChangeArrowheads="1"/>
            </p:cNvSpPr>
            <p:nvPr/>
          </p:nvSpPr>
          <p:spPr bwMode="auto">
            <a:xfrm>
              <a:off x="170" y="3363"/>
              <a:ext cx="486" cy="194"/>
            </a:xfrm>
            <a:prstGeom prst="rect">
              <a:avLst/>
            </a:prstGeom>
            <a:noFill/>
            <a:ln w="9525">
              <a:noFill/>
              <a:miter lim="800000"/>
              <a:headEnd/>
              <a:tailEnd/>
            </a:ln>
            <a:effectLst/>
          </p:spPr>
          <p:txBody>
            <a:bodyPr wrap="none" anchor="ctr"/>
            <a:lstStyle/>
            <a:p>
              <a:endParaRPr lang="zh-CN" altLang="en-US"/>
            </a:p>
          </p:txBody>
        </p:sp>
        <p:sp>
          <p:nvSpPr>
            <p:cNvPr id="687632" name="Text Box 528"/>
            <p:cNvSpPr txBox="1">
              <a:spLocks noChangeArrowheads="1"/>
            </p:cNvSpPr>
            <p:nvPr/>
          </p:nvSpPr>
          <p:spPr bwMode="auto">
            <a:xfrm>
              <a:off x="158" y="3330"/>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链路层</a:t>
              </a:r>
            </a:p>
          </p:txBody>
        </p:sp>
        <p:sp>
          <p:nvSpPr>
            <p:cNvPr id="687633" name="Text Box 529"/>
            <p:cNvSpPr txBox="1">
              <a:spLocks noChangeArrowheads="1"/>
            </p:cNvSpPr>
            <p:nvPr/>
          </p:nvSpPr>
          <p:spPr bwMode="auto">
            <a:xfrm>
              <a:off x="160" y="2677"/>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应用层</a:t>
              </a:r>
            </a:p>
          </p:txBody>
        </p:sp>
        <p:sp>
          <p:nvSpPr>
            <p:cNvPr id="687634" name="Text Box 530"/>
            <p:cNvSpPr txBox="1">
              <a:spLocks noChangeArrowheads="1"/>
            </p:cNvSpPr>
            <p:nvPr/>
          </p:nvSpPr>
          <p:spPr bwMode="auto">
            <a:xfrm>
              <a:off x="158" y="2894"/>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运输层</a:t>
              </a:r>
            </a:p>
          </p:txBody>
        </p:sp>
        <p:sp>
          <p:nvSpPr>
            <p:cNvPr id="687635" name="Text Box 531"/>
            <p:cNvSpPr txBox="1">
              <a:spLocks noChangeArrowheads="1"/>
            </p:cNvSpPr>
            <p:nvPr/>
          </p:nvSpPr>
          <p:spPr bwMode="auto">
            <a:xfrm>
              <a:off x="158" y="3112"/>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网络层</a:t>
              </a:r>
            </a:p>
          </p:txBody>
        </p:sp>
        <p:sp>
          <p:nvSpPr>
            <p:cNvPr id="687636" name="Text Box 532"/>
            <p:cNvSpPr txBox="1">
              <a:spLocks noChangeArrowheads="1"/>
            </p:cNvSpPr>
            <p:nvPr/>
          </p:nvSpPr>
          <p:spPr bwMode="auto">
            <a:xfrm>
              <a:off x="158" y="3548"/>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物理层</a:t>
              </a:r>
            </a:p>
          </p:txBody>
        </p:sp>
        <p:sp>
          <p:nvSpPr>
            <p:cNvPr id="687637" name="AutoShape 533"/>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p:spPr>
          <p:txBody>
            <a:bodyPr wrap="none" anchor="ctr"/>
            <a:lstStyle/>
            <a:p>
              <a:endParaRPr lang="zh-CN" altLang="en-US"/>
            </a:p>
          </p:txBody>
        </p:sp>
        <p:sp>
          <p:nvSpPr>
            <p:cNvPr id="687638" name="Freeform 534"/>
            <p:cNvSpPr>
              <a:spLocks/>
            </p:cNvSpPr>
            <p:nvPr/>
          </p:nvSpPr>
          <p:spPr bwMode="auto">
            <a:xfrm>
              <a:off x="5092"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7639" name="Freeform 535"/>
            <p:cNvSpPr>
              <a:spLocks/>
            </p:cNvSpPr>
            <p:nvPr/>
          </p:nvSpPr>
          <p:spPr bwMode="auto">
            <a:xfrm>
              <a:off x="5092"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7640" name="Freeform 536"/>
            <p:cNvSpPr>
              <a:spLocks/>
            </p:cNvSpPr>
            <p:nvPr/>
          </p:nvSpPr>
          <p:spPr bwMode="auto">
            <a:xfrm>
              <a:off x="5092" y="3058"/>
              <a:ext cx="564" cy="76"/>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7641" name="Freeform 537"/>
            <p:cNvSpPr>
              <a:spLocks/>
            </p:cNvSpPr>
            <p:nvPr/>
          </p:nvSpPr>
          <p:spPr bwMode="auto">
            <a:xfrm>
              <a:off x="5092" y="2844"/>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7642" name="Rectangle 538"/>
            <p:cNvSpPr>
              <a:spLocks noChangeArrowheads="1"/>
            </p:cNvSpPr>
            <p:nvPr/>
          </p:nvSpPr>
          <p:spPr bwMode="auto">
            <a:xfrm>
              <a:off x="5104" y="3362"/>
              <a:ext cx="486" cy="195"/>
            </a:xfrm>
            <a:prstGeom prst="rect">
              <a:avLst/>
            </a:prstGeom>
            <a:noFill/>
            <a:ln w="9525">
              <a:noFill/>
              <a:miter lim="800000"/>
              <a:headEnd/>
              <a:tailEnd/>
            </a:ln>
            <a:effectLst/>
          </p:spPr>
          <p:txBody>
            <a:bodyPr wrap="none" anchor="ctr"/>
            <a:lstStyle/>
            <a:p>
              <a:endParaRPr lang="zh-CN" altLang="en-US"/>
            </a:p>
          </p:txBody>
        </p:sp>
        <p:sp>
          <p:nvSpPr>
            <p:cNvPr id="687643" name="Text Box 539"/>
            <p:cNvSpPr txBox="1">
              <a:spLocks noChangeArrowheads="1"/>
            </p:cNvSpPr>
            <p:nvPr/>
          </p:nvSpPr>
          <p:spPr bwMode="auto">
            <a:xfrm>
              <a:off x="5057" y="3339"/>
              <a:ext cx="548" cy="231"/>
            </a:xfrm>
            <a:prstGeom prst="rect">
              <a:avLst/>
            </a:prstGeom>
            <a:noFill/>
            <a:ln w="9525">
              <a:noFill/>
              <a:miter lim="800000"/>
              <a:headEnd/>
              <a:tailEnd/>
            </a:ln>
            <a:effectLst/>
          </p:spPr>
          <p:txBody>
            <a:bodyPr>
              <a:spAutoFit/>
            </a:bodyPr>
            <a:lstStyle/>
            <a:p>
              <a:r>
                <a:rPr kumimoji="1" lang="zh-CN" altLang="en-US" sz="1800">
                  <a:solidFill>
                    <a:srgbClr val="333399"/>
                  </a:solidFill>
                  <a:latin typeface="黑体" pitchFamily="2" charset="-122"/>
                  <a:ea typeface="黑体" pitchFamily="2" charset="-122"/>
                </a:rPr>
                <a:t>链路层</a:t>
              </a:r>
            </a:p>
          </p:txBody>
        </p:sp>
        <p:sp>
          <p:nvSpPr>
            <p:cNvPr id="687644" name="Text Box 540"/>
            <p:cNvSpPr txBox="1">
              <a:spLocks noChangeArrowheads="1"/>
            </p:cNvSpPr>
            <p:nvPr/>
          </p:nvSpPr>
          <p:spPr bwMode="auto">
            <a:xfrm>
              <a:off x="5059" y="2677"/>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应用层</a:t>
              </a:r>
            </a:p>
          </p:txBody>
        </p:sp>
        <p:sp>
          <p:nvSpPr>
            <p:cNvPr id="687645" name="Text Box 541"/>
            <p:cNvSpPr txBox="1">
              <a:spLocks noChangeArrowheads="1"/>
            </p:cNvSpPr>
            <p:nvPr/>
          </p:nvSpPr>
          <p:spPr bwMode="auto">
            <a:xfrm>
              <a:off x="5057" y="2894"/>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运输层</a:t>
              </a:r>
            </a:p>
          </p:txBody>
        </p:sp>
        <p:sp>
          <p:nvSpPr>
            <p:cNvPr id="687646" name="Text Box 542"/>
            <p:cNvSpPr txBox="1">
              <a:spLocks noChangeArrowheads="1"/>
            </p:cNvSpPr>
            <p:nvPr/>
          </p:nvSpPr>
          <p:spPr bwMode="auto">
            <a:xfrm>
              <a:off x="5057" y="3112"/>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网络层</a:t>
              </a:r>
            </a:p>
          </p:txBody>
        </p:sp>
        <p:sp>
          <p:nvSpPr>
            <p:cNvPr id="687647" name="Text Box 543"/>
            <p:cNvSpPr txBox="1">
              <a:spLocks noChangeArrowheads="1"/>
            </p:cNvSpPr>
            <p:nvPr/>
          </p:nvSpPr>
          <p:spPr bwMode="auto">
            <a:xfrm>
              <a:off x="5057" y="3548"/>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物理层</a:t>
              </a:r>
            </a:p>
          </p:txBody>
        </p:sp>
        <p:sp>
          <p:nvSpPr>
            <p:cNvPr id="687648" name="AutoShape 544"/>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p:spPr>
          <p:txBody>
            <a:bodyPr wrap="none" anchor="ctr"/>
            <a:lstStyle/>
            <a:p>
              <a:endParaRPr lang="zh-CN" altLang="en-US"/>
            </a:p>
          </p:txBody>
        </p:sp>
        <p:sp>
          <p:nvSpPr>
            <p:cNvPr id="687649" name="Freeform 545"/>
            <p:cNvSpPr>
              <a:spLocks/>
            </p:cNvSpPr>
            <p:nvPr/>
          </p:nvSpPr>
          <p:spPr bwMode="auto">
            <a:xfrm>
              <a:off x="1383"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7650" name="Rectangle 546"/>
            <p:cNvSpPr>
              <a:spLocks noChangeArrowheads="1"/>
            </p:cNvSpPr>
            <p:nvPr/>
          </p:nvSpPr>
          <p:spPr bwMode="auto">
            <a:xfrm>
              <a:off x="1408" y="3353"/>
              <a:ext cx="476" cy="204"/>
            </a:xfrm>
            <a:prstGeom prst="rect">
              <a:avLst/>
            </a:prstGeom>
            <a:noFill/>
            <a:ln w="9525">
              <a:noFill/>
              <a:miter lim="800000"/>
              <a:headEnd/>
              <a:tailEnd/>
            </a:ln>
            <a:effectLst/>
          </p:spPr>
          <p:txBody>
            <a:bodyPr wrap="none" anchor="ctr"/>
            <a:lstStyle/>
            <a:p>
              <a:endParaRPr lang="zh-CN" altLang="en-US"/>
            </a:p>
          </p:txBody>
        </p:sp>
        <p:sp>
          <p:nvSpPr>
            <p:cNvPr id="687651" name="Freeform 547"/>
            <p:cNvSpPr>
              <a:spLocks/>
            </p:cNvSpPr>
            <p:nvPr/>
          </p:nvSpPr>
          <p:spPr bwMode="auto">
            <a:xfrm>
              <a:off x="1383"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7652" name="Text Box 548"/>
            <p:cNvSpPr txBox="1">
              <a:spLocks noChangeArrowheads="1"/>
            </p:cNvSpPr>
            <p:nvPr/>
          </p:nvSpPr>
          <p:spPr bwMode="auto">
            <a:xfrm>
              <a:off x="1379" y="3330"/>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链路层</a:t>
              </a:r>
            </a:p>
          </p:txBody>
        </p:sp>
        <p:sp>
          <p:nvSpPr>
            <p:cNvPr id="687653" name="Text Box 549"/>
            <p:cNvSpPr txBox="1">
              <a:spLocks noChangeArrowheads="1"/>
            </p:cNvSpPr>
            <p:nvPr/>
          </p:nvSpPr>
          <p:spPr bwMode="auto">
            <a:xfrm>
              <a:off x="1379" y="3112"/>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网络层</a:t>
              </a:r>
            </a:p>
          </p:txBody>
        </p:sp>
        <p:sp>
          <p:nvSpPr>
            <p:cNvPr id="687654" name="Text Box 550"/>
            <p:cNvSpPr txBox="1">
              <a:spLocks noChangeArrowheads="1"/>
            </p:cNvSpPr>
            <p:nvPr/>
          </p:nvSpPr>
          <p:spPr bwMode="auto">
            <a:xfrm>
              <a:off x="1379" y="3548"/>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物理层</a:t>
              </a:r>
            </a:p>
          </p:txBody>
        </p:sp>
        <p:sp>
          <p:nvSpPr>
            <p:cNvPr id="687655" name="AutoShape 551"/>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p:spPr>
          <p:txBody>
            <a:bodyPr wrap="none" anchor="ctr"/>
            <a:lstStyle/>
            <a:p>
              <a:endParaRPr lang="zh-CN" altLang="en-US"/>
            </a:p>
          </p:txBody>
        </p:sp>
        <p:sp>
          <p:nvSpPr>
            <p:cNvPr id="687656" name="Freeform 552"/>
            <p:cNvSpPr>
              <a:spLocks/>
            </p:cNvSpPr>
            <p:nvPr/>
          </p:nvSpPr>
          <p:spPr bwMode="auto">
            <a:xfrm>
              <a:off x="2710"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7657" name="Rectangle 553"/>
            <p:cNvSpPr>
              <a:spLocks noChangeArrowheads="1"/>
            </p:cNvSpPr>
            <p:nvPr/>
          </p:nvSpPr>
          <p:spPr bwMode="auto">
            <a:xfrm>
              <a:off x="2722" y="3353"/>
              <a:ext cx="492" cy="204"/>
            </a:xfrm>
            <a:prstGeom prst="rect">
              <a:avLst/>
            </a:prstGeom>
            <a:noFill/>
            <a:ln w="9525">
              <a:noFill/>
              <a:miter lim="800000"/>
              <a:headEnd/>
              <a:tailEnd/>
            </a:ln>
            <a:effectLst/>
          </p:spPr>
          <p:txBody>
            <a:bodyPr wrap="none" anchor="ctr"/>
            <a:lstStyle/>
            <a:p>
              <a:endParaRPr lang="zh-CN" altLang="en-US"/>
            </a:p>
          </p:txBody>
        </p:sp>
        <p:sp>
          <p:nvSpPr>
            <p:cNvPr id="687658" name="Freeform 554"/>
            <p:cNvSpPr>
              <a:spLocks/>
            </p:cNvSpPr>
            <p:nvPr/>
          </p:nvSpPr>
          <p:spPr bwMode="auto">
            <a:xfrm>
              <a:off x="2710"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7659" name="Text Box 555"/>
            <p:cNvSpPr txBox="1">
              <a:spLocks noChangeArrowheads="1"/>
            </p:cNvSpPr>
            <p:nvPr/>
          </p:nvSpPr>
          <p:spPr bwMode="auto">
            <a:xfrm>
              <a:off x="2699" y="3330"/>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链路层</a:t>
              </a:r>
            </a:p>
          </p:txBody>
        </p:sp>
        <p:sp>
          <p:nvSpPr>
            <p:cNvPr id="687660" name="Text Box 556"/>
            <p:cNvSpPr txBox="1">
              <a:spLocks noChangeArrowheads="1"/>
            </p:cNvSpPr>
            <p:nvPr/>
          </p:nvSpPr>
          <p:spPr bwMode="auto">
            <a:xfrm>
              <a:off x="2699" y="3112"/>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网络层</a:t>
              </a:r>
            </a:p>
          </p:txBody>
        </p:sp>
        <p:sp>
          <p:nvSpPr>
            <p:cNvPr id="687661" name="Text Box 557"/>
            <p:cNvSpPr txBox="1">
              <a:spLocks noChangeArrowheads="1"/>
            </p:cNvSpPr>
            <p:nvPr/>
          </p:nvSpPr>
          <p:spPr bwMode="auto">
            <a:xfrm>
              <a:off x="2699" y="3548"/>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物理层</a:t>
              </a:r>
            </a:p>
          </p:txBody>
        </p:sp>
        <p:sp>
          <p:nvSpPr>
            <p:cNvPr id="687662" name="AutoShape 558"/>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p:spPr>
          <p:txBody>
            <a:bodyPr wrap="none" anchor="ctr"/>
            <a:lstStyle/>
            <a:p>
              <a:endParaRPr lang="zh-CN" altLang="en-US"/>
            </a:p>
          </p:txBody>
        </p:sp>
        <p:sp>
          <p:nvSpPr>
            <p:cNvPr id="687663" name="Freeform 559"/>
            <p:cNvSpPr>
              <a:spLocks/>
            </p:cNvSpPr>
            <p:nvPr/>
          </p:nvSpPr>
          <p:spPr bwMode="auto">
            <a:xfrm>
              <a:off x="3901" y="3491"/>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7664" name="Rectangle 560"/>
            <p:cNvSpPr>
              <a:spLocks noChangeArrowheads="1"/>
            </p:cNvSpPr>
            <p:nvPr/>
          </p:nvSpPr>
          <p:spPr bwMode="auto">
            <a:xfrm>
              <a:off x="3910" y="3353"/>
              <a:ext cx="498" cy="204"/>
            </a:xfrm>
            <a:prstGeom prst="rect">
              <a:avLst/>
            </a:prstGeom>
            <a:noFill/>
            <a:ln w="9525">
              <a:noFill/>
              <a:miter lim="800000"/>
              <a:headEnd/>
              <a:tailEnd/>
            </a:ln>
            <a:effectLst/>
          </p:spPr>
          <p:txBody>
            <a:bodyPr wrap="none" anchor="ctr"/>
            <a:lstStyle/>
            <a:p>
              <a:endParaRPr lang="zh-CN" altLang="en-US"/>
            </a:p>
          </p:txBody>
        </p:sp>
        <p:sp>
          <p:nvSpPr>
            <p:cNvPr id="687665" name="Freeform 561"/>
            <p:cNvSpPr>
              <a:spLocks/>
            </p:cNvSpPr>
            <p:nvPr/>
          </p:nvSpPr>
          <p:spPr bwMode="auto">
            <a:xfrm>
              <a:off x="3901" y="3273"/>
              <a:ext cx="564" cy="75"/>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7666" name="Text Box 562"/>
            <p:cNvSpPr txBox="1">
              <a:spLocks noChangeArrowheads="1"/>
            </p:cNvSpPr>
            <p:nvPr/>
          </p:nvSpPr>
          <p:spPr bwMode="auto">
            <a:xfrm>
              <a:off x="3878" y="3330"/>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链路层</a:t>
              </a:r>
            </a:p>
          </p:txBody>
        </p:sp>
        <p:sp>
          <p:nvSpPr>
            <p:cNvPr id="687667" name="Text Box 563"/>
            <p:cNvSpPr txBox="1">
              <a:spLocks noChangeArrowheads="1"/>
            </p:cNvSpPr>
            <p:nvPr/>
          </p:nvSpPr>
          <p:spPr bwMode="auto">
            <a:xfrm>
              <a:off x="3878" y="3112"/>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网络层</a:t>
              </a:r>
            </a:p>
          </p:txBody>
        </p:sp>
        <p:sp>
          <p:nvSpPr>
            <p:cNvPr id="687668" name="Text Box 564"/>
            <p:cNvSpPr txBox="1">
              <a:spLocks noChangeArrowheads="1"/>
            </p:cNvSpPr>
            <p:nvPr/>
          </p:nvSpPr>
          <p:spPr bwMode="auto">
            <a:xfrm>
              <a:off x="3878" y="3548"/>
              <a:ext cx="548" cy="231"/>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物理层</a:t>
              </a:r>
            </a:p>
          </p:txBody>
        </p:sp>
        <p:sp>
          <p:nvSpPr>
            <p:cNvPr id="687669" name="Freeform 565"/>
            <p:cNvSpPr>
              <a:spLocks/>
            </p:cNvSpPr>
            <p:nvPr/>
          </p:nvSpPr>
          <p:spPr bwMode="auto">
            <a:xfrm>
              <a:off x="568" y="3777"/>
              <a:ext cx="1072" cy="152"/>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p:spPr>
          <p:txBody>
            <a:bodyPr/>
            <a:lstStyle/>
            <a:p>
              <a:endParaRPr lang="zh-CN" altLang="en-US"/>
            </a:p>
          </p:txBody>
        </p:sp>
        <p:sp>
          <p:nvSpPr>
            <p:cNvPr id="687670" name="Freeform 566"/>
            <p:cNvSpPr>
              <a:spLocks/>
            </p:cNvSpPr>
            <p:nvPr/>
          </p:nvSpPr>
          <p:spPr bwMode="auto">
            <a:xfrm>
              <a:off x="4264" y="3777"/>
              <a:ext cx="1072" cy="152"/>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p:spPr>
          <p:txBody>
            <a:bodyPr/>
            <a:lstStyle/>
            <a:p>
              <a:endParaRPr lang="zh-CN" altLang="en-US"/>
            </a:p>
          </p:txBody>
        </p:sp>
        <p:sp>
          <p:nvSpPr>
            <p:cNvPr id="687671" name="Freeform 567"/>
            <p:cNvSpPr>
              <a:spLocks/>
            </p:cNvSpPr>
            <p:nvPr/>
          </p:nvSpPr>
          <p:spPr bwMode="auto">
            <a:xfrm>
              <a:off x="1896" y="3769"/>
              <a:ext cx="920" cy="160"/>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p:spPr>
          <p:txBody>
            <a:bodyPr/>
            <a:lstStyle/>
            <a:p>
              <a:endParaRPr lang="zh-CN" altLang="en-US"/>
            </a:p>
          </p:txBody>
        </p:sp>
        <p:sp>
          <p:nvSpPr>
            <p:cNvPr id="687672" name="Freeform 568"/>
            <p:cNvSpPr>
              <a:spLocks/>
            </p:cNvSpPr>
            <p:nvPr/>
          </p:nvSpPr>
          <p:spPr bwMode="auto">
            <a:xfrm>
              <a:off x="3112" y="3777"/>
              <a:ext cx="928" cy="152"/>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p:spPr>
          <p:txBody>
            <a:bodyPr/>
            <a:lstStyle/>
            <a:p>
              <a:endParaRPr lang="zh-CN" altLang="en-US"/>
            </a:p>
          </p:txBody>
        </p:sp>
        <p:sp>
          <p:nvSpPr>
            <p:cNvPr id="687673" name="Text Box 569"/>
            <p:cNvSpPr txBox="1">
              <a:spLocks noChangeArrowheads="1"/>
            </p:cNvSpPr>
            <p:nvPr/>
          </p:nvSpPr>
          <p:spPr bwMode="auto">
            <a:xfrm>
              <a:off x="1531" y="2837"/>
              <a:ext cx="273" cy="231"/>
            </a:xfrm>
            <a:prstGeom prst="rect">
              <a:avLst/>
            </a:prstGeom>
            <a:noFill/>
            <a:ln w="9525">
              <a:noFill/>
              <a:miter lim="800000"/>
              <a:headEnd/>
              <a:tailEnd/>
            </a:ln>
            <a:effectLst/>
          </p:spPr>
          <p:txBody>
            <a:bodyPr wrap="none">
              <a:spAutoFit/>
            </a:bodyPr>
            <a:lstStyle/>
            <a:p>
              <a:r>
                <a:rPr kumimoji="1" lang="en-US" altLang="zh-CN" sz="1800" b="1">
                  <a:solidFill>
                    <a:srgbClr val="333399"/>
                  </a:solidFill>
                  <a:latin typeface="Arial" pitchFamily="34" charset="0"/>
                  <a:ea typeface="黑体" pitchFamily="2" charset="-122"/>
                </a:rPr>
                <a:t>R</a:t>
              </a:r>
              <a:r>
                <a:rPr kumimoji="1" lang="en-US" altLang="zh-CN" sz="1800" b="1" baseline="-25000">
                  <a:solidFill>
                    <a:srgbClr val="333399"/>
                  </a:solidFill>
                  <a:latin typeface="Arial" pitchFamily="34" charset="0"/>
                  <a:ea typeface="黑体" pitchFamily="2" charset="-122"/>
                </a:rPr>
                <a:t>1</a:t>
              </a:r>
            </a:p>
          </p:txBody>
        </p:sp>
        <p:sp>
          <p:nvSpPr>
            <p:cNvPr id="687674" name="Text Box 570"/>
            <p:cNvSpPr txBox="1">
              <a:spLocks noChangeArrowheads="1"/>
            </p:cNvSpPr>
            <p:nvPr/>
          </p:nvSpPr>
          <p:spPr bwMode="auto">
            <a:xfrm>
              <a:off x="2872" y="2837"/>
              <a:ext cx="273" cy="231"/>
            </a:xfrm>
            <a:prstGeom prst="rect">
              <a:avLst/>
            </a:prstGeom>
            <a:noFill/>
            <a:ln w="9525">
              <a:noFill/>
              <a:miter lim="800000"/>
              <a:headEnd/>
              <a:tailEnd/>
            </a:ln>
            <a:effectLst/>
          </p:spPr>
          <p:txBody>
            <a:bodyPr wrap="none">
              <a:spAutoFit/>
            </a:bodyPr>
            <a:lstStyle/>
            <a:p>
              <a:r>
                <a:rPr kumimoji="1" lang="en-US" altLang="zh-CN" sz="1800" b="1">
                  <a:solidFill>
                    <a:srgbClr val="333399"/>
                  </a:solidFill>
                  <a:latin typeface="Arial" pitchFamily="34" charset="0"/>
                  <a:ea typeface="黑体" pitchFamily="2" charset="-122"/>
                </a:rPr>
                <a:t>R</a:t>
              </a:r>
              <a:r>
                <a:rPr kumimoji="1" lang="en-US" altLang="zh-CN" sz="1800" b="1" baseline="-25000">
                  <a:solidFill>
                    <a:srgbClr val="333399"/>
                  </a:solidFill>
                  <a:latin typeface="Arial" pitchFamily="34" charset="0"/>
                  <a:ea typeface="黑体" pitchFamily="2" charset="-122"/>
                </a:rPr>
                <a:t>2</a:t>
              </a:r>
            </a:p>
          </p:txBody>
        </p:sp>
        <p:sp>
          <p:nvSpPr>
            <p:cNvPr id="687675" name="Text Box 571"/>
            <p:cNvSpPr txBox="1">
              <a:spLocks noChangeArrowheads="1"/>
            </p:cNvSpPr>
            <p:nvPr/>
          </p:nvSpPr>
          <p:spPr bwMode="auto">
            <a:xfrm>
              <a:off x="4067" y="2837"/>
              <a:ext cx="273" cy="231"/>
            </a:xfrm>
            <a:prstGeom prst="rect">
              <a:avLst/>
            </a:prstGeom>
            <a:noFill/>
            <a:ln w="9525">
              <a:noFill/>
              <a:miter lim="800000"/>
              <a:headEnd/>
              <a:tailEnd/>
            </a:ln>
            <a:effectLst/>
          </p:spPr>
          <p:txBody>
            <a:bodyPr wrap="none">
              <a:spAutoFit/>
            </a:bodyPr>
            <a:lstStyle/>
            <a:p>
              <a:r>
                <a:rPr kumimoji="1" lang="en-US" altLang="zh-CN" sz="1800" b="1">
                  <a:solidFill>
                    <a:srgbClr val="333399"/>
                  </a:solidFill>
                  <a:latin typeface="Arial" pitchFamily="34" charset="0"/>
                  <a:ea typeface="黑体" pitchFamily="2" charset="-122"/>
                </a:rPr>
                <a:t>R</a:t>
              </a:r>
              <a:r>
                <a:rPr kumimoji="1" lang="en-US" altLang="zh-CN" sz="1800" b="1" baseline="-25000">
                  <a:solidFill>
                    <a:srgbClr val="333399"/>
                  </a:solidFill>
                  <a:latin typeface="Arial" pitchFamily="34" charset="0"/>
                  <a:ea typeface="黑体" pitchFamily="2" charset="-122"/>
                </a:rPr>
                <a:t>3</a:t>
              </a:r>
            </a:p>
          </p:txBody>
        </p:sp>
        <p:sp>
          <p:nvSpPr>
            <p:cNvPr id="687676" name="Text Box 572"/>
            <p:cNvSpPr txBox="1">
              <a:spLocks noChangeArrowheads="1"/>
            </p:cNvSpPr>
            <p:nvPr/>
          </p:nvSpPr>
          <p:spPr bwMode="auto">
            <a:xfrm>
              <a:off x="326" y="2405"/>
              <a:ext cx="273" cy="231"/>
            </a:xfrm>
            <a:prstGeom prst="rect">
              <a:avLst/>
            </a:prstGeom>
            <a:noFill/>
            <a:ln w="9525">
              <a:noFill/>
              <a:miter lim="800000"/>
              <a:headEnd/>
              <a:tailEnd/>
            </a:ln>
            <a:effectLst/>
          </p:spPr>
          <p:txBody>
            <a:bodyPr wrap="none">
              <a:spAutoFit/>
            </a:bodyPr>
            <a:lstStyle/>
            <a:p>
              <a:r>
                <a:rPr kumimoji="1" lang="en-US" altLang="zh-CN" sz="1800" b="1">
                  <a:solidFill>
                    <a:srgbClr val="333399"/>
                  </a:solidFill>
                  <a:latin typeface="Arial" pitchFamily="34" charset="0"/>
                  <a:ea typeface="黑体" pitchFamily="2" charset="-122"/>
                </a:rPr>
                <a:t>H</a:t>
              </a:r>
              <a:r>
                <a:rPr kumimoji="1" lang="en-US" altLang="zh-CN" sz="1800" b="1" baseline="-25000">
                  <a:solidFill>
                    <a:srgbClr val="333399"/>
                  </a:solidFill>
                  <a:latin typeface="Arial" pitchFamily="34" charset="0"/>
                  <a:ea typeface="黑体" pitchFamily="2" charset="-122"/>
                </a:rPr>
                <a:t>1</a:t>
              </a:r>
            </a:p>
          </p:txBody>
        </p:sp>
        <p:sp>
          <p:nvSpPr>
            <p:cNvPr id="687677" name="Text Box 573"/>
            <p:cNvSpPr txBox="1">
              <a:spLocks noChangeArrowheads="1"/>
            </p:cNvSpPr>
            <p:nvPr/>
          </p:nvSpPr>
          <p:spPr bwMode="auto">
            <a:xfrm>
              <a:off x="5272" y="2405"/>
              <a:ext cx="273" cy="231"/>
            </a:xfrm>
            <a:prstGeom prst="rect">
              <a:avLst/>
            </a:prstGeom>
            <a:noFill/>
            <a:ln w="9525">
              <a:noFill/>
              <a:miter lim="800000"/>
              <a:headEnd/>
              <a:tailEnd/>
            </a:ln>
            <a:effectLst/>
          </p:spPr>
          <p:txBody>
            <a:bodyPr wrap="none">
              <a:spAutoFit/>
            </a:bodyPr>
            <a:lstStyle/>
            <a:p>
              <a:r>
                <a:rPr kumimoji="1" lang="en-US" altLang="zh-CN" sz="1800" b="1">
                  <a:solidFill>
                    <a:srgbClr val="333399"/>
                  </a:solidFill>
                  <a:latin typeface="Arial" pitchFamily="34" charset="0"/>
                  <a:ea typeface="黑体" pitchFamily="2" charset="-122"/>
                </a:rPr>
                <a:t>H</a:t>
              </a:r>
              <a:r>
                <a:rPr kumimoji="1" lang="en-US" altLang="zh-CN" sz="1800" b="1" baseline="-25000">
                  <a:solidFill>
                    <a:srgbClr val="333399"/>
                  </a:solidFill>
                  <a:latin typeface="Arial" pitchFamily="34" charset="0"/>
                  <a:ea typeface="黑体" pitchFamily="2" charset="-122"/>
                </a:rPr>
                <a:t>2</a:t>
              </a:r>
            </a:p>
          </p:txBody>
        </p:sp>
      </p:grpSp>
      <p:sp>
        <p:nvSpPr>
          <p:cNvPr id="687678" name="Text Box 574"/>
          <p:cNvSpPr txBox="1">
            <a:spLocks noChangeArrowheads="1"/>
          </p:cNvSpPr>
          <p:nvPr/>
        </p:nvSpPr>
        <p:spPr bwMode="auto">
          <a:xfrm>
            <a:off x="2484438" y="3863975"/>
            <a:ext cx="4095750" cy="519113"/>
          </a:xfrm>
          <a:prstGeom prst="rect">
            <a:avLst/>
          </a:prstGeom>
          <a:noFill/>
          <a:ln w="9525">
            <a:noFill/>
            <a:miter lim="800000"/>
            <a:headEnd/>
            <a:tailEnd/>
          </a:ln>
          <a:effectLst/>
        </p:spPr>
        <p:txBody>
          <a:bodyPr wrap="none">
            <a:spAutoFit/>
          </a:bodyPr>
          <a:lstStyle/>
          <a:p>
            <a:r>
              <a:rPr lang="zh-CN" altLang="en-US" sz="2800">
                <a:solidFill>
                  <a:srgbClr val="333399"/>
                </a:solidFill>
                <a:ea typeface="黑体" pitchFamily="2" charset="-122"/>
              </a:rPr>
              <a:t>从层次上来看数据的流动</a:t>
            </a:r>
          </a:p>
        </p:txBody>
      </p:sp>
      <p:sp>
        <p:nvSpPr>
          <p:cNvPr id="687679" name="Freeform 575"/>
          <p:cNvSpPr>
            <a:spLocks/>
          </p:cNvSpPr>
          <p:nvPr/>
        </p:nvSpPr>
        <p:spPr bwMode="auto">
          <a:xfrm>
            <a:off x="1225550" y="4329113"/>
            <a:ext cx="6978650" cy="1871662"/>
          </a:xfrm>
          <a:custGeom>
            <a:avLst/>
            <a:gdLst/>
            <a:ahLst/>
            <a:cxnLst>
              <a:cxn ang="0">
                <a:pos x="12" y="30"/>
              </a:cxn>
              <a:cxn ang="0">
                <a:pos x="12" y="909"/>
              </a:cxn>
              <a:cxn ang="0">
                <a:pos x="84" y="1137"/>
              </a:cxn>
              <a:cxn ang="0">
                <a:pos x="408" y="1161"/>
              </a:cxn>
              <a:cxn ang="0">
                <a:pos x="567" y="1158"/>
              </a:cxn>
              <a:cxn ang="0">
                <a:pos x="768" y="1140"/>
              </a:cxn>
              <a:cxn ang="0">
                <a:pos x="804" y="1050"/>
              </a:cxn>
              <a:cxn ang="0">
                <a:pos x="804" y="666"/>
              </a:cxn>
              <a:cxn ang="0">
                <a:pos x="855" y="477"/>
              </a:cxn>
              <a:cxn ang="0">
                <a:pos x="1182" y="483"/>
              </a:cxn>
              <a:cxn ang="0">
                <a:pos x="1212" y="663"/>
              </a:cxn>
              <a:cxn ang="0">
                <a:pos x="1209" y="906"/>
              </a:cxn>
              <a:cxn ang="0">
                <a:pos x="1236" y="1122"/>
              </a:cxn>
              <a:cxn ang="0">
                <a:pos x="1488" y="1161"/>
              </a:cxn>
              <a:cxn ang="0">
                <a:pos x="1866" y="1143"/>
              </a:cxn>
              <a:cxn ang="0">
                <a:pos x="1977" y="1050"/>
              </a:cxn>
              <a:cxn ang="0">
                <a:pos x="1992" y="750"/>
              </a:cxn>
              <a:cxn ang="0">
                <a:pos x="2016" y="459"/>
              </a:cxn>
              <a:cxn ang="0">
                <a:pos x="2370" y="453"/>
              </a:cxn>
              <a:cxn ang="0">
                <a:pos x="2409" y="663"/>
              </a:cxn>
              <a:cxn ang="0">
                <a:pos x="2412" y="867"/>
              </a:cxn>
              <a:cxn ang="0">
                <a:pos x="2436" y="1098"/>
              </a:cxn>
              <a:cxn ang="0">
                <a:pos x="2565" y="1158"/>
              </a:cxn>
              <a:cxn ang="0">
                <a:pos x="3024" y="1146"/>
              </a:cxn>
              <a:cxn ang="0">
                <a:pos x="3165" y="1041"/>
              </a:cxn>
              <a:cxn ang="0">
                <a:pos x="3172" y="662"/>
              </a:cxn>
              <a:cxn ang="0">
                <a:pos x="3207" y="462"/>
              </a:cxn>
              <a:cxn ang="0">
                <a:pos x="3492" y="438"/>
              </a:cxn>
              <a:cxn ang="0">
                <a:pos x="3585" y="540"/>
              </a:cxn>
              <a:cxn ang="0">
                <a:pos x="3591" y="894"/>
              </a:cxn>
              <a:cxn ang="0">
                <a:pos x="3609" y="1101"/>
              </a:cxn>
              <a:cxn ang="0">
                <a:pos x="3708" y="1149"/>
              </a:cxn>
              <a:cxn ang="0">
                <a:pos x="4155" y="1158"/>
              </a:cxn>
              <a:cxn ang="0">
                <a:pos x="4335" y="1125"/>
              </a:cxn>
              <a:cxn ang="0">
                <a:pos x="4389" y="945"/>
              </a:cxn>
              <a:cxn ang="0">
                <a:pos x="4380" y="0"/>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762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687620"/>
                                        </p:tgtEl>
                                        <p:attrNameLst>
                                          <p:attrName>style.visibility</p:attrName>
                                        </p:attrNameLst>
                                      </p:cBhvr>
                                      <p:to>
                                        <p:strVal val="visible"/>
                                      </p:to>
                                    </p:set>
                                    <p:animEffect transition="in" filter="wipe(left)">
                                      <p:cBhvr>
                                        <p:cTn id="10" dur="500"/>
                                        <p:tgtEl>
                                          <p:spTgt spid="687620"/>
                                        </p:tgtEl>
                                      </p:cBhvr>
                                    </p:animEffect>
                                  </p:childTnLst>
                                </p:cTn>
                              </p:par>
                            </p:childTnLst>
                          </p:cTn>
                        </p:par>
                        <p:par>
                          <p:cTn id="11" fill="hold">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687623"/>
                                        </p:tgtEl>
                                        <p:attrNameLst>
                                          <p:attrName>style.visibility</p:attrName>
                                        </p:attrNameLst>
                                      </p:cBhvr>
                                      <p:to>
                                        <p:strVal val="visible"/>
                                      </p:to>
                                    </p:set>
                                    <p:animEffect transition="in" filter="wipe(left)">
                                      <p:cBhvr>
                                        <p:cTn id="14" dur="500"/>
                                        <p:tgtEl>
                                          <p:spTgt spid="687623"/>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687621"/>
                                        </p:tgtEl>
                                        <p:attrNameLst>
                                          <p:attrName>style.visibility</p:attrName>
                                        </p:attrNameLst>
                                      </p:cBhvr>
                                      <p:to>
                                        <p:strVal val="visible"/>
                                      </p:to>
                                    </p:set>
                                    <p:animEffect transition="in" filter="wipe(left)">
                                      <p:cBhvr>
                                        <p:cTn id="18" dur="500"/>
                                        <p:tgtEl>
                                          <p:spTgt spid="687621"/>
                                        </p:tgtEl>
                                      </p:cBhvr>
                                    </p:animEffect>
                                  </p:childTnLst>
                                </p:cTn>
                              </p:par>
                            </p:childTnLst>
                          </p:cTn>
                        </p:par>
                        <p:par>
                          <p:cTn id="19" fill="hold">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687622"/>
                                        </p:tgtEl>
                                        <p:attrNameLst>
                                          <p:attrName>style.visibility</p:attrName>
                                        </p:attrNameLst>
                                      </p:cBhvr>
                                      <p:to>
                                        <p:strVal val="visible"/>
                                      </p:to>
                                    </p:set>
                                    <p:animEffect transition="in" filter="wipe(left)">
                                      <p:cBhvr>
                                        <p:cTn id="22" dur="500"/>
                                        <p:tgtEl>
                                          <p:spTgt spid="68762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7678"/>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687625"/>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687679"/>
                                        </p:tgtEl>
                                        <p:attrNameLst>
                                          <p:attrName>style.visibility</p:attrName>
                                        </p:attrNameLst>
                                      </p:cBhvr>
                                      <p:to>
                                        <p:strVal val="visible"/>
                                      </p:to>
                                    </p:set>
                                    <p:animEffect transition="in" filter="wipe(left)">
                                      <p:cBhvr>
                                        <p:cTn id="33" dur="2000"/>
                                        <p:tgtEl>
                                          <p:spTgt spid="687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620" grpId="0" animBg="1"/>
      <p:bldP spid="687621" grpId="0" animBg="1"/>
      <p:bldP spid="687622" grpId="0" animBg="1"/>
      <p:bldP spid="687623" grpId="0" animBg="1"/>
      <p:bldP spid="687624" grpId="0"/>
      <p:bldP spid="687678" grpId="0"/>
      <p:bldP spid="6876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1171575" y="765175"/>
            <a:ext cx="7721600" cy="768350"/>
          </a:xfrm>
        </p:spPr>
        <p:txBody>
          <a:bodyPr/>
          <a:lstStyle/>
          <a:p>
            <a:r>
              <a:rPr lang="zh-CN" altLang="en-US" sz="4800">
                <a:latin typeface="黑体" pitchFamily="2" charset="-122"/>
              </a:rPr>
              <a:t>数据链路层简化模型</a:t>
            </a:r>
            <a:r>
              <a:rPr lang="en-US" altLang="zh-CN" sz="4800">
                <a:latin typeface="黑体" pitchFamily="2" charset="-122"/>
              </a:rPr>
              <a:t>( </a:t>
            </a:r>
            <a:r>
              <a:rPr lang="zh-CN" altLang="en-US" sz="4800">
                <a:latin typeface="黑体" pitchFamily="2" charset="-122"/>
              </a:rPr>
              <a:t>续）</a:t>
            </a:r>
          </a:p>
        </p:txBody>
      </p:sp>
      <p:sp>
        <p:nvSpPr>
          <p:cNvPr id="688131" name="Line 3"/>
          <p:cNvSpPr>
            <a:spLocks noChangeShapeType="1"/>
          </p:cNvSpPr>
          <p:nvPr/>
        </p:nvSpPr>
        <p:spPr bwMode="auto">
          <a:xfrm flipH="1" flipV="1">
            <a:off x="7835900" y="3478213"/>
            <a:ext cx="673100" cy="63500"/>
          </a:xfrm>
          <a:prstGeom prst="line">
            <a:avLst/>
          </a:prstGeom>
          <a:noFill/>
          <a:ln w="28575">
            <a:solidFill>
              <a:srgbClr val="333399"/>
            </a:solidFill>
            <a:round/>
            <a:headEnd/>
            <a:tailEnd/>
          </a:ln>
          <a:effectLst/>
        </p:spPr>
        <p:txBody>
          <a:bodyPr wrap="none" anchor="ctr"/>
          <a:lstStyle/>
          <a:p>
            <a:endParaRPr lang="zh-CN" altLang="en-US"/>
          </a:p>
        </p:txBody>
      </p:sp>
      <p:sp>
        <p:nvSpPr>
          <p:cNvPr id="688132" name="Line 4"/>
          <p:cNvSpPr>
            <a:spLocks noChangeShapeType="1"/>
          </p:cNvSpPr>
          <p:nvPr/>
        </p:nvSpPr>
        <p:spPr bwMode="auto">
          <a:xfrm flipH="1" flipV="1">
            <a:off x="6743700" y="3173413"/>
            <a:ext cx="635000" cy="215900"/>
          </a:xfrm>
          <a:prstGeom prst="line">
            <a:avLst/>
          </a:prstGeom>
          <a:noFill/>
          <a:ln w="28575">
            <a:solidFill>
              <a:srgbClr val="333399"/>
            </a:solidFill>
            <a:round/>
            <a:headEnd/>
            <a:tailEnd/>
          </a:ln>
          <a:effectLst/>
        </p:spPr>
        <p:txBody>
          <a:bodyPr wrap="none" anchor="ctr"/>
          <a:lstStyle/>
          <a:p>
            <a:endParaRPr lang="zh-CN" altLang="en-US"/>
          </a:p>
        </p:txBody>
      </p:sp>
      <p:sp>
        <p:nvSpPr>
          <p:cNvPr id="688133" name="Line 5"/>
          <p:cNvSpPr>
            <a:spLocks noChangeShapeType="1"/>
          </p:cNvSpPr>
          <p:nvPr/>
        </p:nvSpPr>
        <p:spPr bwMode="auto">
          <a:xfrm flipV="1">
            <a:off x="5854700" y="3160713"/>
            <a:ext cx="762000" cy="152400"/>
          </a:xfrm>
          <a:prstGeom prst="line">
            <a:avLst/>
          </a:prstGeom>
          <a:noFill/>
          <a:ln w="28575">
            <a:solidFill>
              <a:srgbClr val="333399"/>
            </a:solidFill>
            <a:round/>
            <a:headEnd/>
            <a:tailEnd/>
          </a:ln>
          <a:effectLst/>
        </p:spPr>
        <p:txBody>
          <a:bodyPr wrap="none" anchor="ctr"/>
          <a:lstStyle/>
          <a:p>
            <a:endParaRPr lang="zh-CN" altLang="en-US"/>
          </a:p>
        </p:txBody>
      </p:sp>
      <p:sp>
        <p:nvSpPr>
          <p:cNvPr id="688134" name="Line 6"/>
          <p:cNvSpPr>
            <a:spLocks noChangeShapeType="1"/>
          </p:cNvSpPr>
          <p:nvPr/>
        </p:nvSpPr>
        <p:spPr bwMode="auto">
          <a:xfrm flipV="1">
            <a:off x="4787900" y="3236913"/>
            <a:ext cx="914400" cy="76200"/>
          </a:xfrm>
          <a:prstGeom prst="line">
            <a:avLst/>
          </a:prstGeom>
          <a:noFill/>
          <a:ln w="28575">
            <a:solidFill>
              <a:srgbClr val="333399"/>
            </a:solidFill>
            <a:round/>
            <a:headEnd/>
            <a:tailEnd/>
          </a:ln>
          <a:effectLst/>
        </p:spPr>
        <p:txBody>
          <a:bodyPr wrap="none" anchor="ctr"/>
          <a:lstStyle/>
          <a:p>
            <a:endParaRPr lang="zh-CN" altLang="en-US"/>
          </a:p>
        </p:txBody>
      </p:sp>
      <p:sp>
        <p:nvSpPr>
          <p:cNvPr id="688135" name="Line 7"/>
          <p:cNvSpPr>
            <a:spLocks noChangeShapeType="1"/>
          </p:cNvSpPr>
          <p:nvPr/>
        </p:nvSpPr>
        <p:spPr bwMode="auto">
          <a:xfrm>
            <a:off x="3721100" y="3313113"/>
            <a:ext cx="914400" cy="0"/>
          </a:xfrm>
          <a:prstGeom prst="line">
            <a:avLst/>
          </a:prstGeom>
          <a:noFill/>
          <a:ln w="28575">
            <a:solidFill>
              <a:srgbClr val="333399"/>
            </a:solidFill>
            <a:round/>
            <a:headEnd/>
            <a:tailEnd/>
          </a:ln>
          <a:effectLst/>
        </p:spPr>
        <p:txBody>
          <a:bodyPr wrap="none" anchor="ctr"/>
          <a:lstStyle/>
          <a:p>
            <a:endParaRPr lang="zh-CN" altLang="en-US"/>
          </a:p>
        </p:txBody>
      </p:sp>
      <p:sp>
        <p:nvSpPr>
          <p:cNvPr id="688136" name="Line 8"/>
          <p:cNvSpPr>
            <a:spLocks noChangeShapeType="1"/>
          </p:cNvSpPr>
          <p:nvPr/>
        </p:nvSpPr>
        <p:spPr bwMode="auto">
          <a:xfrm>
            <a:off x="2578100" y="3084513"/>
            <a:ext cx="914400" cy="228600"/>
          </a:xfrm>
          <a:prstGeom prst="line">
            <a:avLst/>
          </a:prstGeom>
          <a:noFill/>
          <a:ln w="28575">
            <a:solidFill>
              <a:srgbClr val="333399"/>
            </a:solidFill>
            <a:round/>
            <a:headEnd/>
            <a:tailEnd/>
          </a:ln>
          <a:effectLst/>
        </p:spPr>
        <p:txBody>
          <a:bodyPr wrap="none" anchor="ctr"/>
          <a:lstStyle/>
          <a:p>
            <a:endParaRPr lang="zh-CN" altLang="en-US"/>
          </a:p>
        </p:txBody>
      </p:sp>
      <p:sp>
        <p:nvSpPr>
          <p:cNvPr id="688137" name="Freeform 9"/>
          <p:cNvSpPr>
            <a:spLocks/>
          </p:cNvSpPr>
          <p:nvPr/>
        </p:nvSpPr>
        <p:spPr bwMode="auto">
          <a:xfrm>
            <a:off x="774700" y="3122613"/>
            <a:ext cx="1752600" cy="508000"/>
          </a:xfrm>
          <a:custGeom>
            <a:avLst/>
            <a:gdLst/>
            <a:ahLst/>
            <a:cxnLst>
              <a:cxn ang="0">
                <a:pos x="0" y="320"/>
              </a:cxn>
              <a:cxn ang="0">
                <a:pos x="568" y="200"/>
              </a:cxn>
              <a:cxn ang="0">
                <a:pos x="1104" y="0"/>
              </a:cxn>
            </a:cxnLst>
            <a:rect l="0" t="0" r="r" b="b"/>
            <a:pathLst>
              <a:path w="1104" h="320">
                <a:moveTo>
                  <a:pt x="0" y="320"/>
                </a:moveTo>
                <a:lnTo>
                  <a:pt x="568" y="200"/>
                </a:lnTo>
                <a:lnTo>
                  <a:pt x="1104" y="0"/>
                </a:lnTo>
              </a:path>
            </a:pathLst>
          </a:custGeom>
          <a:noFill/>
          <a:ln w="28575" cmpd="sng">
            <a:solidFill>
              <a:srgbClr val="333399"/>
            </a:solidFill>
            <a:round/>
            <a:headEnd/>
            <a:tailEnd/>
          </a:ln>
          <a:effectLst/>
        </p:spPr>
        <p:txBody>
          <a:bodyPr wrap="none" anchor="ctr"/>
          <a:lstStyle/>
          <a:p>
            <a:endParaRPr lang="zh-CN" altLang="en-US"/>
          </a:p>
        </p:txBody>
      </p:sp>
      <p:grpSp>
        <p:nvGrpSpPr>
          <p:cNvPr id="688138" name="Group 10"/>
          <p:cNvGrpSpPr>
            <a:grpSpLocks/>
          </p:cNvGrpSpPr>
          <p:nvPr/>
        </p:nvGrpSpPr>
        <p:grpSpPr bwMode="auto">
          <a:xfrm>
            <a:off x="1130300" y="2932113"/>
            <a:ext cx="1128713" cy="781050"/>
            <a:chOff x="1680" y="240"/>
            <a:chExt cx="2529" cy="1270"/>
          </a:xfrm>
        </p:grpSpPr>
        <p:sp>
          <p:nvSpPr>
            <p:cNvPr id="688139" name="Oval 11"/>
            <p:cNvSpPr>
              <a:spLocks noChangeArrowheads="1"/>
            </p:cNvSpPr>
            <p:nvPr/>
          </p:nvSpPr>
          <p:spPr bwMode="auto">
            <a:xfrm>
              <a:off x="2554" y="240"/>
              <a:ext cx="1088" cy="513"/>
            </a:xfrm>
            <a:prstGeom prst="ellipse">
              <a:avLst/>
            </a:prstGeom>
            <a:solidFill>
              <a:srgbClr val="C0C0C0"/>
            </a:solidFill>
            <a:ln w="9525">
              <a:noFill/>
              <a:round/>
              <a:headEnd/>
              <a:tailEnd/>
            </a:ln>
            <a:effectLst/>
          </p:spPr>
          <p:txBody>
            <a:bodyPr/>
            <a:lstStyle/>
            <a:p>
              <a:endParaRPr lang="zh-CN" altLang="en-US"/>
            </a:p>
          </p:txBody>
        </p:sp>
        <p:sp>
          <p:nvSpPr>
            <p:cNvPr id="688140" name="Oval 12"/>
            <p:cNvSpPr>
              <a:spLocks noChangeArrowheads="1"/>
            </p:cNvSpPr>
            <p:nvPr/>
          </p:nvSpPr>
          <p:spPr bwMode="auto">
            <a:xfrm>
              <a:off x="1941" y="381"/>
              <a:ext cx="827" cy="513"/>
            </a:xfrm>
            <a:prstGeom prst="ellipse">
              <a:avLst/>
            </a:prstGeom>
            <a:solidFill>
              <a:srgbClr val="C0C0C0"/>
            </a:solidFill>
            <a:ln w="9525">
              <a:noFill/>
              <a:round/>
              <a:headEnd/>
              <a:tailEnd/>
            </a:ln>
            <a:effectLst/>
          </p:spPr>
          <p:txBody>
            <a:bodyPr/>
            <a:lstStyle/>
            <a:p>
              <a:endParaRPr lang="zh-CN" altLang="en-US"/>
            </a:p>
          </p:txBody>
        </p:sp>
        <p:sp>
          <p:nvSpPr>
            <p:cNvPr id="688141" name="Oval 13"/>
            <p:cNvSpPr>
              <a:spLocks noChangeArrowheads="1"/>
            </p:cNvSpPr>
            <p:nvPr/>
          </p:nvSpPr>
          <p:spPr bwMode="auto">
            <a:xfrm>
              <a:off x="1680" y="702"/>
              <a:ext cx="552" cy="411"/>
            </a:xfrm>
            <a:prstGeom prst="ellipse">
              <a:avLst/>
            </a:prstGeom>
            <a:solidFill>
              <a:srgbClr val="C0C0C0"/>
            </a:solidFill>
            <a:ln w="9525">
              <a:noFill/>
              <a:round/>
              <a:headEnd/>
              <a:tailEnd/>
            </a:ln>
            <a:effectLst/>
          </p:spPr>
          <p:txBody>
            <a:bodyPr/>
            <a:lstStyle/>
            <a:p>
              <a:endParaRPr lang="zh-CN" altLang="en-US"/>
            </a:p>
          </p:txBody>
        </p:sp>
        <p:sp>
          <p:nvSpPr>
            <p:cNvPr id="688142" name="Oval 14"/>
            <p:cNvSpPr>
              <a:spLocks noChangeArrowheads="1"/>
            </p:cNvSpPr>
            <p:nvPr/>
          </p:nvSpPr>
          <p:spPr bwMode="auto">
            <a:xfrm>
              <a:off x="1849" y="894"/>
              <a:ext cx="842" cy="450"/>
            </a:xfrm>
            <a:prstGeom prst="ellipse">
              <a:avLst/>
            </a:prstGeom>
            <a:solidFill>
              <a:srgbClr val="C0C0C0"/>
            </a:solidFill>
            <a:ln w="9525">
              <a:noFill/>
              <a:round/>
              <a:headEnd/>
              <a:tailEnd/>
            </a:ln>
            <a:effectLst/>
          </p:spPr>
          <p:txBody>
            <a:bodyPr/>
            <a:lstStyle/>
            <a:p>
              <a:endParaRPr lang="zh-CN" altLang="en-US"/>
            </a:p>
          </p:txBody>
        </p:sp>
        <p:sp>
          <p:nvSpPr>
            <p:cNvPr id="688143" name="Oval 15"/>
            <p:cNvSpPr>
              <a:spLocks noChangeArrowheads="1"/>
            </p:cNvSpPr>
            <p:nvPr/>
          </p:nvSpPr>
          <p:spPr bwMode="auto">
            <a:xfrm>
              <a:off x="2462" y="971"/>
              <a:ext cx="1272" cy="539"/>
            </a:xfrm>
            <a:prstGeom prst="ellipse">
              <a:avLst/>
            </a:prstGeom>
            <a:solidFill>
              <a:srgbClr val="C0C0C0"/>
            </a:solidFill>
            <a:ln w="9525">
              <a:noFill/>
              <a:round/>
              <a:headEnd/>
              <a:tailEnd/>
            </a:ln>
            <a:effectLst/>
          </p:spPr>
          <p:txBody>
            <a:bodyPr/>
            <a:lstStyle/>
            <a:p>
              <a:endParaRPr lang="zh-CN" altLang="en-US"/>
            </a:p>
          </p:txBody>
        </p:sp>
        <p:sp>
          <p:nvSpPr>
            <p:cNvPr id="688144" name="Oval 16"/>
            <p:cNvSpPr>
              <a:spLocks noChangeArrowheads="1"/>
            </p:cNvSpPr>
            <p:nvPr/>
          </p:nvSpPr>
          <p:spPr bwMode="auto">
            <a:xfrm>
              <a:off x="3289" y="394"/>
              <a:ext cx="797" cy="398"/>
            </a:xfrm>
            <a:prstGeom prst="ellipse">
              <a:avLst/>
            </a:prstGeom>
            <a:solidFill>
              <a:srgbClr val="C0C0C0"/>
            </a:solidFill>
            <a:ln w="9525">
              <a:noFill/>
              <a:round/>
              <a:headEnd/>
              <a:tailEnd/>
            </a:ln>
            <a:effectLst/>
          </p:spPr>
          <p:txBody>
            <a:bodyPr/>
            <a:lstStyle/>
            <a:p>
              <a:endParaRPr lang="zh-CN" altLang="en-US"/>
            </a:p>
          </p:txBody>
        </p:sp>
        <p:sp>
          <p:nvSpPr>
            <p:cNvPr id="688145" name="Oval 17"/>
            <p:cNvSpPr>
              <a:spLocks noChangeArrowheads="1"/>
            </p:cNvSpPr>
            <p:nvPr/>
          </p:nvSpPr>
          <p:spPr bwMode="auto">
            <a:xfrm>
              <a:off x="3412" y="663"/>
              <a:ext cx="797" cy="398"/>
            </a:xfrm>
            <a:prstGeom prst="ellipse">
              <a:avLst/>
            </a:prstGeom>
            <a:solidFill>
              <a:srgbClr val="C0C0C0"/>
            </a:solidFill>
            <a:ln w="9525">
              <a:noFill/>
              <a:round/>
              <a:headEnd/>
              <a:tailEnd/>
            </a:ln>
            <a:effectLst/>
          </p:spPr>
          <p:txBody>
            <a:bodyPr/>
            <a:lstStyle/>
            <a:p>
              <a:endParaRPr lang="zh-CN" altLang="en-US"/>
            </a:p>
          </p:txBody>
        </p:sp>
        <p:sp>
          <p:nvSpPr>
            <p:cNvPr id="688146" name="Oval 18"/>
            <p:cNvSpPr>
              <a:spLocks noChangeArrowheads="1"/>
            </p:cNvSpPr>
            <p:nvPr/>
          </p:nvSpPr>
          <p:spPr bwMode="auto">
            <a:xfrm>
              <a:off x="3335" y="753"/>
              <a:ext cx="797" cy="668"/>
            </a:xfrm>
            <a:prstGeom prst="ellipse">
              <a:avLst/>
            </a:prstGeom>
            <a:solidFill>
              <a:srgbClr val="C0C0C0"/>
            </a:solidFill>
            <a:ln w="9525">
              <a:noFill/>
              <a:round/>
              <a:headEnd/>
              <a:tailEnd/>
            </a:ln>
            <a:effectLst/>
          </p:spPr>
          <p:txBody>
            <a:bodyPr/>
            <a:lstStyle/>
            <a:p>
              <a:endParaRPr lang="zh-CN" altLang="en-US"/>
            </a:p>
          </p:txBody>
        </p:sp>
        <p:sp>
          <p:nvSpPr>
            <p:cNvPr id="688147" name="Oval 19"/>
            <p:cNvSpPr>
              <a:spLocks noChangeArrowheads="1"/>
            </p:cNvSpPr>
            <p:nvPr/>
          </p:nvSpPr>
          <p:spPr bwMode="auto">
            <a:xfrm>
              <a:off x="2140" y="548"/>
              <a:ext cx="1640" cy="667"/>
            </a:xfrm>
            <a:prstGeom prst="ellipse">
              <a:avLst/>
            </a:prstGeom>
            <a:solidFill>
              <a:srgbClr val="C0C0C0"/>
            </a:solidFill>
            <a:ln w="9525">
              <a:noFill/>
              <a:round/>
              <a:headEnd/>
              <a:tailEnd/>
            </a:ln>
            <a:effectLst/>
          </p:spPr>
          <p:txBody>
            <a:bodyPr/>
            <a:lstStyle/>
            <a:p>
              <a:endParaRPr lang="zh-CN" altLang="en-US"/>
            </a:p>
          </p:txBody>
        </p:sp>
      </p:grpSp>
      <p:grpSp>
        <p:nvGrpSpPr>
          <p:cNvPr id="688148" name="Group 20"/>
          <p:cNvGrpSpPr>
            <a:grpSpLocks/>
          </p:cNvGrpSpPr>
          <p:nvPr/>
        </p:nvGrpSpPr>
        <p:grpSpPr bwMode="auto">
          <a:xfrm>
            <a:off x="3035300" y="2932113"/>
            <a:ext cx="1128713" cy="781050"/>
            <a:chOff x="1680" y="240"/>
            <a:chExt cx="2529" cy="1270"/>
          </a:xfrm>
        </p:grpSpPr>
        <p:sp>
          <p:nvSpPr>
            <p:cNvPr id="688149" name="Oval 21"/>
            <p:cNvSpPr>
              <a:spLocks noChangeArrowheads="1"/>
            </p:cNvSpPr>
            <p:nvPr/>
          </p:nvSpPr>
          <p:spPr bwMode="auto">
            <a:xfrm>
              <a:off x="2554" y="240"/>
              <a:ext cx="1088" cy="513"/>
            </a:xfrm>
            <a:prstGeom prst="ellipse">
              <a:avLst/>
            </a:prstGeom>
            <a:solidFill>
              <a:srgbClr val="C0C0C0"/>
            </a:solidFill>
            <a:ln w="9525">
              <a:noFill/>
              <a:round/>
              <a:headEnd/>
              <a:tailEnd/>
            </a:ln>
            <a:effectLst/>
          </p:spPr>
          <p:txBody>
            <a:bodyPr/>
            <a:lstStyle/>
            <a:p>
              <a:endParaRPr lang="zh-CN" altLang="en-US"/>
            </a:p>
          </p:txBody>
        </p:sp>
        <p:sp>
          <p:nvSpPr>
            <p:cNvPr id="688150" name="Oval 22"/>
            <p:cNvSpPr>
              <a:spLocks noChangeArrowheads="1"/>
            </p:cNvSpPr>
            <p:nvPr/>
          </p:nvSpPr>
          <p:spPr bwMode="auto">
            <a:xfrm>
              <a:off x="1941" y="381"/>
              <a:ext cx="827" cy="513"/>
            </a:xfrm>
            <a:prstGeom prst="ellipse">
              <a:avLst/>
            </a:prstGeom>
            <a:solidFill>
              <a:srgbClr val="C0C0C0"/>
            </a:solidFill>
            <a:ln w="9525">
              <a:noFill/>
              <a:round/>
              <a:headEnd/>
              <a:tailEnd/>
            </a:ln>
            <a:effectLst/>
          </p:spPr>
          <p:txBody>
            <a:bodyPr/>
            <a:lstStyle/>
            <a:p>
              <a:endParaRPr lang="zh-CN" altLang="en-US"/>
            </a:p>
          </p:txBody>
        </p:sp>
        <p:sp>
          <p:nvSpPr>
            <p:cNvPr id="688151" name="Oval 23"/>
            <p:cNvSpPr>
              <a:spLocks noChangeArrowheads="1"/>
            </p:cNvSpPr>
            <p:nvPr/>
          </p:nvSpPr>
          <p:spPr bwMode="auto">
            <a:xfrm>
              <a:off x="1680" y="702"/>
              <a:ext cx="552" cy="411"/>
            </a:xfrm>
            <a:prstGeom prst="ellipse">
              <a:avLst/>
            </a:prstGeom>
            <a:solidFill>
              <a:srgbClr val="C0C0C0"/>
            </a:solidFill>
            <a:ln w="9525">
              <a:noFill/>
              <a:round/>
              <a:headEnd/>
              <a:tailEnd/>
            </a:ln>
            <a:effectLst/>
          </p:spPr>
          <p:txBody>
            <a:bodyPr/>
            <a:lstStyle/>
            <a:p>
              <a:endParaRPr lang="zh-CN" altLang="en-US"/>
            </a:p>
          </p:txBody>
        </p:sp>
        <p:sp>
          <p:nvSpPr>
            <p:cNvPr id="688152" name="Oval 24"/>
            <p:cNvSpPr>
              <a:spLocks noChangeArrowheads="1"/>
            </p:cNvSpPr>
            <p:nvPr/>
          </p:nvSpPr>
          <p:spPr bwMode="auto">
            <a:xfrm>
              <a:off x="1849" y="894"/>
              <a:ext cx="842" cy="450"/>
            </a:xfrm>
            <a:prstGeom prst="ellipse">
              <a:avLst/>
            </a:prstGeom>
            <a:solidFill>
              <a:srgbClr val="C0C0C0"/>
            </a:solidFill>
            <a:ln w="9525">
              <a:noFill/>
              <a:round/>
              <a:headEnd/>
              <a:tailEnd/>
            </a:ln>
            <a:effectLst/>
          </p:spPr>
          <p:txBody>
            <a:bodyPr/>
            <a:lstStyle/>
            <a:p>
              <a:endParaRPr lang="zh-CN" altLang="en-US"/>
            </a:p>
          </p:txBody>
        </p:sp>
        <p:sp>
          <p:nvSpPr>
            <p:cNvPr id="688153" name="Oval 25"/>
            <p:cNvSpPr>
              <a:spLocks noChangeArrowheads="1"/>
            </p:cNvSpPr>
            <p:nvPr/>
          </p:nvSpPr>
          <p:spPr bwMode="auto">
            <a:xfrm>
              <a:off x="2462" y="971"/>
              <a:ext cx="1272" cy="539"/>
            </a:xfrm>
            <a:prstGeom prst="ellipse">
              <a:avLst/>
            </a:prstGeom>
            <a:solidFill>
              <a:srgbClr val="C0C0C0"/>
            </a:solidFill>
            <a:ln w="9525">
              <a:noFill/>
              <a:round/>
              <a:headEnd/>
              <a:tailEnd/>
            </a:ln>
            <a:effectLst/>
          </p:spPr>
          <p:txBody>
            <a:bodyPr/>
            <a:lstStyle/>
            <a:p>
              <a:endParaRPr lang="zh-CN" altLang="en-US"/>
            </a:p>
          </p:txBody>
        </p:sp>
        <p:sp>
          <p:nvSpPr>
            <p:cNvPr id="688154" name="Oval 26"/>
            <p:cNvSpPr>
              <a:spLocks noChangeArrowheads="1"/>
            </p:cNvSpPr>
            <p:nvPr/>
          </p:nvSpPr>
          <p:spPr bwMode="auto">
            <a:xfrm>
              <a:off x="3289" y="394"/>
              <a:ext cx="797" cy="398"/>
            </a:xfrm>
            <a:prstGeom prst="ellipse">
              <a:avLst/>
            </a:prstGeom>
            <a:solidFill>
              <a:srgbClr val="C0C0C0"/>
            </a:solidFill>
            <a:ln w="9525">
              <a:noFill/>
              <a:round/>
              <a:headEnd/>
              <a:tailEnd/>
            </a:ln>
            <a:effectLst/>
          </p:spPr>
          <p:txBody>
            <a:bodyPr/>
            <a:lstStyle/>
            <a:p>
              <a:endParaRPr lang="zh-CN" altLang="en-US"/>
            </a:p>
          </p:txBody>
        </p:sp>
        <p:sp>
          <p:nvSpPr>
            <p:cNvPr id="688155" name="Oval 27"/>
            <p:cNvSpPr>
              <a:spLocks noChangeArrowheads="1"/>
            </p:cNvSpPr>
            <p:nvPr/>
          </p:nvSpPr>
          <p:spPr bwMode="auto">
            <a:xfrm>
              <a:off x="3412" y="663"/>
              <a:ext cx="797" cy="398"/>
            </a:xfrm>
            <a:prstGeom prst="ellipse">
              <a:avLst/>
            </a:prstGeom>
            <a:solidFill>
              <a:srgbClr val="C0C0C0"/>
            </a:solidFill>
            <a:ln w="9525">
              <a:noFill/>
              <a:round/>
              <a:headEnd/>
              <a:tailEnd/>
            </a:ln>
            <a:effectLst/>
          </p:spPr>
          <p:txBody>
            <a:bodyPr/>
            <a:lstStyle/>
            <a:p>
              <a:endParaRPr lang="zh-CN" altLang="en-US"/>
            </a:p>
          </p:txBody>
        </p:sp>
        <p:sp>
          <p:nvSpPr>
            <p:cNvPr id="688156" name="Oval 28"/>
            <p:cNvSpPr>
              <a:spLocks noChangeArrowheads="1"/>
            </p:cNvSpPr>
            <p:nvPr/>
          </p:nvSpPr>
          <p:spPr bwMode="auto">
            <a:xfrm>
              <a:off x="3335" y="753"/>
              <a:ext cx="797" cy="668"/>
            </a:xfrm>
            <a:prstGeom prst="ellipse">
              <a:avLst/>
            </a:prstGeom>
            <a:solidFill>
              <a:srgbClr val="C0C0C0"/>
            </a:solidFill>
            <a:ln w="9525">
              <a:noFill/>
              <a:round/>
              <a:headEnd/>
              <a:tailEnd/>
            </a:ln>
            <a:effectLst/>
          </p:spPr>
          <p:txBody>
            <a:bodyPr/>
            <a:lstStyle/>
            <a:p>
              <a:endParaRPr lang="zh-CN" altLang="en-US"/>
            </a:p>
          </p:txBody>
        </p:sp>
        <p:sp>
          <p:nvSpPr>
            <p:cNvPr id="688157" name="Oval 29"/>
            <p:cNvSpPr>
              <a:spLocks noChangeArrowheads="1"/>
            </p:cNvSpPr>
            <p:nvPr/>
          </p:nvSpPr>
          <p:spPr bwMode="auto">
            <a:xfrm>
              <a:off x="2140" y="548"/>
              <a:ext cx="1640" cy="667"/>
            </a:xfrm>
            <a:prstGeom prst="ellipse">
              <a:avLst/>
            </a:prstGeom>
            <a:solidFill>
              <a:srgbClr val="C0C0C0"/>
            </a:solidFill>
            <a:ln w="9525">
              <a:noFill/>
              <a:round/>
              <a:headEnd/>
              <a:tailEnd/>
            </a:ln>
            <a:effectLst/>
          </p:spPr>
          <p:txBody>
            <a:bodyPr/>
            <a:lstStyle/>
            <a:p>
              <a:endParaRPr lang="zh-CN" altLang="en-US"/>
            </a:p>
          </p:txBody>
        </p:sp>
      </p:grpSp>
      <p:sp>
        <p:nvSpPr>
          <p:cNvPr id="688158" name="Text Box 30"/>
          <p:cNvSpPr txBox="1">
            <a:spLocks noChangeArrowheads="1"/>
          </p:cNvSpPr>
          <p:nvPr/>
        </p:nvSpPr>
        <p:spPr bwMode="auto">
          <a:xfrm>
            <a:off x="3225800" y="3121025"/>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局域网</a:t>
            </a:r>
          </a:p>
        </p:txBody>
      </p:sp>
      <p:pic>
        <p:nvPicPr>
          <p:cNvPr id="688159" name="Picture 31"/>
          <p:cNvPicPr>
            <a:picLocks noChangeArrowheads="1"/>
          </p:cNvPicPr>
          <p:nvPr/>
        </p:nvPicPr>
        <p:blipFill>
          <a:blip r:embed="rId2"/>
          <a:srcRect/>
          <a:stretch>
            <a:fillRect/>
          </a:stretch>
        </p:blipFill>
        <p:spPr bwMode="auto">
          <a:xfrm>
            <a:off x="2378075" y="2963863"/>
            <a:ext cx="441325" cy="301625"/>
          </a:xfrm>
          <a:prstGeom prst="rect">
            <a:avLst/>
          </a:prstGeom>
          <a:noFill/>
          <a:ln w="12699">
            <a:noFill/>
            <a:miter lim="800000"/>
            <a:headEnd/>
            <a:tailEnd/>
          </a:ln>
          <a:effectLst/>
        </p:spPr>
      </p:pic>
      <p:pic>
        <p:nvPicPr>
          <p:cNvPr id="688160" name="Picture 32"/>
          <p:cNvPicPr>
            <a:picLocks noChangeArrowheads="1"/>
          </p:cNvPicPr>
          <p:nvPr/>
        </p:nvPicPr>
        <p:blipFill>
          <a:blip r:embed="rId2"/>
          <a:srcRect/>
          <a:stretch>
            <a:fillRect/>
          </a:stretch>
        </p:blipFill>
        <p:spPr bwMode="auto">
          <a:xfrm>
            <a:off x="4483100" y="3160713"/>
            <a:ext cx="441325" cy="301625"/>
          </a:xfrm>
          <a:prstGeom prst="rect">
            <a:avLst/>
          </a:prstGeom>
          <a:noFill/>
          <a:ln w="12699">
            <a:noFill/>
            <a:miter lim="800000"/>
            <a:headEnd/>
            <a:tailEnd/>
          </a:ln>
          <a:effectLst/>
        </p:spPr>
      </p:pic>
      <p:pic>
        <p:nvPicPr>
          <p:cNvPr id="688161" name="Picture 33"/>
          <p:cNvPicPr>
            <a:picLocks noChangeArrowheads="1"/>
          </p:cNvPicPr>
          <p:nvPr/>
        </p:nvPicPr>
        <p:blipFill>
          <a:blip r:embed="rId3"/>
          <a:srcRect/>
          <a:stretch>
            <a:fillRect/>
          </a:stretch>
        </p:blipFill>
        <p:spPr bwMode="auto">
          <a:xfrm>
            <a:off x="8216900" y="3224213"/>
            <a:ext cx="533400" cy="469900"/>
          </a:xfrm>
          <a:prstGeom prst="rect">
            <a:avLst/>
          </a:prstGeom>
          <a:noFill/>
          <a:ln w="9525">
            <a:noFill/>
            <a:miter lim="800000"/>
            <a:headEnd/>
            <a:tailEnd/>
          </a:ln>
          <a:effectLst/>
        </p:spPr>
      </p:pic>
      <p:pic>
        <p:nvPicPr>
          <p:cNvPr id="688162" name="Picture 34"/>
          <p:cNvPicPr>
            <a:picLocks noChangeArrowheads="1"/>
          </p:cNvPicPr>
          <p:nvPr/>
        </p:nvPicPr>
        <p:blipFill>
          <a:blip r:embed="rId2"/>
          <a:srcRect/>
          <a:stretch>
            <a:fillRect/>
          </a:stretch>
        </p:blipFill>
        <p:spPr bwMode="auto">
          <a:xfrm>
            <a:off x="6464300" y="3011488"/>
            <a:ext cx="441325" cy="301625"/>
          </a:xfrm>
          <a:prstGeom prst="rect">
            <a:avLst/>
          </a:prstGeom>
          <a:noFill/>
          <a:ln w="12699">
            <a:noFill/>
            <a:miter lim="800000"/>
            <a:headEnd/>
            <a:tailEnd/>
          </a:ln>
          <a:effectLst/>
        </p:spPr>
      </p:pic>
      <p:grpSp>
        <p:nvGrpSpPr>
          <p:cNvPr id="688163" name="Group 35"/>
          <p:cNvGrpSpPr>
            <a:grpSpLocks/>
          </p:cNvGrpSpPr>
          <p:nvPr/>
        </p:nvGrpSpPr>
        <p:grpSpPr bwMode="auto">
          <a:xfrm>
            <a:off x="5168900" y="2932113"/>
            <a:ext cx="1128713" cy="781050"/>
            <a:chOff x="1680" y="240"/>
            <a:chExt cx="2529" cy="1270"/>
          </a:xfrm>
        </p:grpSpPr>
        <p:sp>
          <p:nvSpPr>
            <p:cNvPr id="688164" name="Oval 36"/>
            <p:cNvSpPr>
              <a:spLocks noChangeArrowheads="1"/>
            </p:cNvSpPr>
            <p:nvPr/>
          </p:nvSpPr>
          <p:spPr bwMode="auto">
            <a:xfrm>
              <a:off x="2554" y="240"/>
              <a:ext cx="1088" cy="513"/>
            </a:xfrm>
            <a:prstGeom prst="ellipse">
              <a:avLst/>
            </a:prstGeom>
            <a:solidFill>
              <a:srgbClr val="C0C0C0"/>
            </a:solidFill>
            <a:ln w="9525">
              <a:noFill/>
              <a:round/>
              <a:headEnd/>
              <a:tailEnd/>
            </a:ln>
            <a:effectLst/>
          </p:spPr>
          <p:txBody>
            <a:bodyPr/>
            <a:lstStyle/>
            <a:p>
              <a:endParaRPr lang="zh-CN" altLang="en-US"/>
            </a:p>
          </p:txBody>
        </p:sp>
        <p:sp>
          <p:nvSpPr>
            <p:cNvPr id="688165" name="Oval 37"/>
            <p:cNvSpPr>
              <a:spLocks noChangeArrowheads="1"/>
            </p:cNvSpPr>
            <p:nvPr/>
          </p:nvSpPr>
          <p:spPr bwMode="auto">
            <a:xfrm>
              <a:off x="1941" y="381"/>
              <a:ext cx="827" cy="513"/>
            </a:xfrm>
            <a:prstGeom prst="ellipse">
              <a:avLst/>
            </a:prstGeom>
            <a:solidFill>
              <a:srgbClr val="C0C0C0"/>
            </a:solidFill>
            <a:ln w="9525">
              <a:noFill/>
              <a:round/>
              <a:headEnd/>
              <a:tailEnd/>
            </a:ln>
            <a:effectLst/>
          </p:spPr>
          <p:txBody>
            <a:bodyPr/>
            <a:lstStyle/>
            <a:p>
              <a:endParaRPr lang="zh-CN" altLang="en-US"/>
            </a:p>
          </p:txBody>
        </p:sp>
        <p:sp>
          <p:nvSpPr>
            <p:cNvPr id="688166" name="Oval 38"/>
            <p:cNvSpPr>
              <a:spLocks noChangeArrowheads="1"/>
            </p:cNvSpPr>
            <p:nvPr/>
          </p:nvSpPr>
          <p:spPr bwMode="auto">
            <a:xfrm>
              <a:off x="1680" y="702"/>
              <a:ext cx="552" cy="411"/>
            </a:xfrm>
            <a:prstGeom prst="ellipse">
              <a:avLst/>
            </a:prstGeom>
            <a:solidFill>
              <a:srgbClr val="C0C0C0"/>
            </a:solidFill>
            <a:ln w="9525">
              <a:noFill/>
              <a:round/>
              <a:headEnd/>
              <a:tailEnd/>
            </a:ln>
            <a:effectLst/>
          </p:spPr>
          <p:txBody>
            <a:bodyPr/>
            <a:lstStyle/>
            <a:p>
              <a:endParaRPr lang="zh-CN" altLang="en-US"/>
            </a:p>
          </p:txBody>
        </p:sp>
        <p:sp>
          <p:nvSpPr>
            <p:cNvPr id="688167" name="Oval 39"/>
            <p:cNvSpPr>
              <a:spLocks noChangeArrowheads="1"/>
            </p:cNvSpPr>
            <p:nvPr/>
          </p:nvSpPr>
          <p:spPr bwMode="auto">
            <a:xfrm>
              <a:off x="1849" y="894"/>
              <a:ext cx="842" cy="450"/>
            </a:xfrm>
            <a:prstGeom prst="ellipse">
              <a:avLst/>
            </a:prstGeom>
            <a:solidFill>
              <a:srgbClr val="C0C0C0"/>
            </a:solidFill>
            <a:ln w="9525">
              <a:noFill/>
              <a:round/>
              <a:headEnd/>
              <a:tailEnd/>
            </a:ln>
            <a:effectLst/>
          </p:spPr>
          <p:txBody>
            <a:bodyPr/>
            <a:lstStyle/>
            <a:p>
              <a:endParaRPr lang="zh-CN" altLang="en-US"/>
            </a:p>
          </p:txBody>
        </p:sp>
        <p:sp>
          <p:nvSpPr>
            <p:cNvPr id="688168" name="Oval 40"/>
            <p:cNvSpPr>
              <a:spLocks noChangeArrowheads="1"/>
            </p:cNvSpPr>
            <p:nvPr/>
          </p:nvSpPr>
          <p:spPr bwMode="auto">
            <a:xfrm>
              <a:off x="2462" y="971"/>
              <a:ext cx="1272" cy="539"/>
            </a:xfrm>
            <a:prstGeom prst="ellipse">
              <a:avLst/>
            </a:prstGeom>
            <a:solidFill>
              <a:srgbClr val="C0C0C0"/>
            </a:solidFill>
            <a:ln w="9525">
              <a:noFill/>
              <a:round/>
              <a:headEnd/>
              <a:tailEnd/>
            </a:ln>
            <a:effectLst/>
          </p:spPr>
          <p:txBody>
            <a:bodyPr/>
            <a:lstStyle/>
            <a:p>
              <a:endParaRPr lang="zh-CN" altLang="en-US"/>
            </a:p>
          </p:txBody>
        </p:sp>
        <p:sp>
          <p:nvSpPr>
            <p:cNvPr id="688169" name="Oval 41"/>
            <p:cNvSpPr>
              <a:spLocks noChangeArrowheads="1"/>
            </p:cNvSpPr>
            <p:nvPr/>
          </p:nvSpPr>
          <p:spPr bwMode="auto">
            <a:xfrm>
              <a:off x="3289" y="394"/>
              <a:ext cx="797" cy="398"/>
            </a:xfrm>
            <a:prstGeom prst="ellipse">
              <a:avLst/>
            </a:prstGeom>
            <a:solidFill>
              <a:srgbClr val="C0C0C0"/>
            </a:solidFill>
            <a:ln w="9525">
              <a:noFill/>
              <a:round/>
              <a:headEnd/>
              <a:tailEnd/>
            </a:ln>
            <a:effectLst/>
          </p:spPr>
          <p:txBody>
            <a:bodyPr/>
            <a:lstStyle/>
            <a:p>
              <a:endParaRPr lang="zh-CN" altLang="en-US"/>
            </a:p>
          </p:txBody>
        </p:sp>
        <p:sp>
          <p:nvSpPr>
            <p:cNvPr id="688170" name="Oval 42"/>
            <p:cNvSpPr>
              <a:spLocks noChangeArrowheads="1"/>
            </p:cNvSpPr>
            <p:nvPr/>
          </p:nvSpPr>
          <p:spPr bwMode="auto">
            <a:xfrm>
              <a:off x="3412" y="663"/>
              <a:ext cx="797" cy="398"/>
            </a:xfrm>
            <a:prstGeom prst="ellipse">
              <a:avLst/>
            </a:prstGeom>
            <a:solidFill>
              <a:srgbClr val="C0C0C0"/>
            </a:solidFill>
            <a:ln w="9525">
              <a:noFill/>
              <a:round/>
              <a:headEnd/>
              <a:tailEnd/>
            </a:ln>
            <a:effectLst/>
          </p:spPr>
          <p:txBody>
            <a:bodyPr/>
            <a:lstStyle/>
            <a:p>
              <a:endParaRPr lang="zh-CN" altLang="en-US"/>
            </a:p>
          </p:txBody>
        </p:sp>
        <p:sp>
          <p:nvSpPr>
            <p:cNvPr id="688171" name="Oval 43"/>
            <p:cNvSpPr>
              <a:spLocks noChangeArrowheads="1"/>
            </p:cNvSpPr>
            <p:nvPr/>
          </p:nvSpPr>
          <p:spPr bwMode="auto">
            <a:xfrm>
              <a:off x="3335" y="753"/>
              <a:ext cx="797" cy="668"/>
            </a:xfrm>
            <a:prstGeom prst="ellipse">
              <a:avLst/>
            </a:prstGeom>
            <a:solidFill>
              <a:srgbClr val="C0C0C0"/>
            </a:solidFill>
            <a:ln w="9525">
              <a:noFill/>
              <a:round/>
              <a:headEnd/>
              <a:tailEnd/>
            </a:ln>
            <a:effectLst/>
          </p:spPr>
          <p:txBody>
            <a:bodyPr/>
            <a:lstStyle/>
            <a:p>
              <a:endParaRPr lang="zh-CN" altLang="en-US"/>
            </a:p>
          </p:txBody>
        </p:sp>
        <p:sp>
          <p:nvSpPr>
            <p:cNvPr id="688172" name="Oval 44"/>
            <p:cNvSpPr>
              <a:spLocks noChangeArrowheads="1"/>
            </p:cNvSpPr>
            <p:nvPr/>
          </p:nvSpPr>
          <p:spPr bwMode="auto">
            <a:xfrm>
              <a:off x="2140" y="548"/>
              <a:ext cx="1640" cy="667"/>
            </a:xfrm>
            <a:prstGeom prst="ellipse">
              <a:avLst/>
            </a:prstGeom>
            <a:solidFill>
              <a:srgbClr val="C0C0C0"/>
            </a:solidFill>
            <a:ln w="9525">
              <a:noFill/>
              <a:round/>
              <a:headEnd/>
              <a:tailEnd/>
            </a:ln>
            <a:effectLst/>
          </p:spPr>
          <p:txBody>
            <a:bodyPr/>
            <a:lstStyle/>
            <a:p>
              <a:endParaRPr lang="zh-CN" altLang="en-US"/>
            </a:p>
          </p:txBody>
        </p:sp>
      </p:grpSp>
      <p:sp>
        <p:nvSpPr>
          <p:cNvPr id="688173" name="Text Box 45"/>
          <p:cNvSpPr txBox="1">
            <a:spLocks noChangeArrowheads="1"/>
          </p:cNvSpPr>
          <p:nvPr/>
        </p:nvSpPr>
        <p:spPr bwMode="auto">
          <a:xfrm>
            <a:off x="5334000" y="3121025"/>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广域网</a:t>
            </a:r>
          </a:p>
        </p:txBody>
      </p:sp>
      <p:sp>
        <p:nvSpPr>
          <p:cNvPr id="688174" name="Text Box 46"/>
          <p:cNvSpPr txBox="1">
            <a:spLocks noChangeArrowheads="1"/>
          </p:cNvSpPr>
          <p:nvPr/>
        </p:nvSpPr>
        <p:spPr bwMode="auto">
          <a:xfrm>
            <a:off x="319088" y="2786063"/>
            <a:ext cx="939800"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主机</a:t>
            </a:r>
            <a:r>
              <a:rPr kumimoji="1" lang="zh-CN" altLang="en-US" sz="1400">
                <a:solidFill>
                  <a:srgbClr val="333399"/>
                </a:solidFill>
                <a:latin typeface="Arial" pitchFamily="34" charset="0"/>
                <a:ea typeface="黑体" pitchFamily="2" charset="-122"/>
              </a:rPr>
              <a:t> </a:t>
            </a:r>
            <a:r>
              <a:rPr kumimoji="1" lang="en-US" altLang="zh-CN" sz="1800" b="1">
                <a:solidFill>
                  <a:srgbClr val="333399"/>
                </a:solidFill>
                <a:latin typeface="Arial" pitchFamily="34" charset="0"/>
                <a:ea typeface="黑体" pitchFamily="2" charset="-122"/>
              </a:rPr>
              <a:t>H</a:t>
            </a:r>
            <a:r>
              <a:rPr kumimoji="1" lang="en-US" altLang="zh-CN" sz="1800" b="1" baseline="-25000">
                <a:solidFill>
                  <a:srgbClr val="333399"/>
                </a:solidFill>
                <a:latin typeface="Arial" pitchFamily="34" charset="0"/>
                <a:ea typeface="黑体" pitchFamily="2" charset="-122"/>
              </a:rPr>
              <a:t>1</a:t>
            </a:r>
          </a:p>
        </p:txBody>
      </p:sp>
      <p:sp>
        <p:nvSpPr>
          <p:cNvPr id="688175" name="Text Box 47"/>
          <p:cNvSpPr txBox="1">
            <a:spLocks noChangeArrowheads="1"/>
          </p:cNvSpPr>
          <p:nvPr/>
        </p:nvSpPr>
        <p:spPr bwMode="auto">
          <a:xfrm>
            <a:off x="8024813" y="2905125"/>
            <a:ext cx="93980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主机</a:t>
            </a:r>
            <a:r>
              <a:rPr kumimoji="1" lang="zh-CN" altLang="en-US" sz="1400">
                <a:solidFill>
                  <a:srgbClr val="333399"/>
                </a:solidFill>
                <a:latin typeface="Arial" pitchFamily="34" charset="0"/>
                <a:ea typeface="黑体" pitchFamily="2" charset="-122"/>
              </a:rPr>
              <a:t> </a:t>
            </a:r>
            <a:r>
              <a:rPr kumimoji="1" lang="en-US" altLang="zh-CN" sz="1800" b="1">
                <a:solidFill>
                  <a:srgbClr val="333399"/>
                </a:solidFill>
                <a:latin typeface="Arial" pitchFamily="34" charset="0"/>
                <a:ea typeface="黑体" pitchFamily="2" charset="-122"/>
              </a:rPr>
              <a:t>H</a:t>
            </a:r>
            <a:r>
              <a:rPr kumimoji="1" lang="en-US" altLang="zh-CN" sz="1800" b="1" baseline="-25000">
                <a:solidFill>
                  <a:srgbClr val="333399"/>
                </a:solidFill>
                <a:latin typeface="Arial" pitchFamily="34" charset="0"/>
                <a:ea typeface="黑体" pitchFamily="2" charset="-122"/>
              </a:rPr>
              <a:t>2</a:t>
            </a:r>
          </a:p>
        </p:txBody>
      </p:sp>
      <p:sp>
        <p:nvSpPr>
          <p:cNvPr id="688176" name="Text Box 48"/>
          <p:cNvSpPr txBox="1">
            <a:spLocks noChangeArrowheads="1"/>
          </p:cNvSpPr>
          <p:nvPr/>
        </p:nvSpPr>
        <p:spPr bwMode="auto">
          <a:xfrm>
            <a:off x="2047875" y="2601913"/>
            <a:ext cx="1150938"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路由器</a:t>
            </a:r>
            <a:r>
              <a:rPr kumimoji="1" lang="zh-CN" altLang="en-US" sz="900">
                <a:solidFill>
                  <a:srgbClr val="333399"/>
                </a:solidFill>
                <a:latin typeface="Arial" pitchFamily="34" charset="0"/>
                <a:ea typeface="黑体" pitchFamily="2" charset="-122"/>
              </a:rPr>
              <a:t> </a:t>
            </a:r>
            <a:r>
              <a:rPr kumimoji="1" lang="en-US" altLang="zh-CN" sz="1800" b="1">
                <a:solidFill>
                  <a:srgbClr val="333399"/>
                </a:solidFill>
                <a:latin typeface="Arial" pitchFamily="34" charset="0"/>
                <a:ea typeface="黑体" pitchFamily="2" charset="-122"/>
              </a:rPr>
              <a:t>R</a:t>
            </a:r>
            <a:r>
              <a:rPr kumimoji="1" lang="en-US" altLang="zh-CN" sz="1800" b="1" baseline="-25000">
                <a:solidFill>
                  <a:srgbClr val="333399"/>
                </a:solidFill>
                <a:latin typeface="Arial" pitchFamily="34" charset="0"/>
                <a:ea typeface="黑体" pitchFamily="2" charset="-122"/>
              </a:rPr>
              <a:t>1</a:t>
            </a:r>
          </a:p>
        </p:txBody>
      </p:sp>
      <p:sp>
        <p:nvSpPr>
          <p:cNvPr id="688177" name="Text Box 49"/>
          <p:cNvSpPr txBox="1">
            <a:spLocks noChangeArrowheads="1"/>
          </p:cNvSpPr>
          <p:nvPr/>
        </p:nvSpPr>
        <p:spPr bwMode="auto">
          <a:xfrm>
            <a:off x="4206875" y="2798763"/>
            <a:ext cx="1150938"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路由器</a:t>
            </a:r>
            <a:r>
              <a:rPr kumimoji="1" lang="zh-CN" altLang="en-US" sz="900">
                <a:solidFill>
                  <a:srgbClr val="333399"/>
                </a:solidFill>
                <a:latin typeface="Arial" pitchFamily="34" charset="0"/>
                <a:ea typeface="黑体" pitchFamily="2" charset="-122"/>
              </a:rPr>
              <a:t> </a:t>
            </a:r>
            <a:r>
              <a:rPr kumimoji="1" lang="en-US" altLang="zh-CN" sz="1800" b="1">
                <a:solidFill>
                  <a:srgbClr val="333399"/>
                </a:solidFill>
                <a:latin typeface="Arial" pitchFamily="34" charset="0"/>
                <a:ea typeface="黑体" pitchFamily="2" charset="-122"/>
              </a:rPr>
              <a:t>R</a:t>
            </a:r>
            <a:r>
              <a:rPr kumimoji="1" lang="en-US" altLang="zh-CN" sz="1800" b="1" baseline="-25000">
                <a:solidFill>
                  <a:srgbClr val="333399"/>
                </a:solidFill>
                <a:latin typeface="Arial" pitchFamily="34" charset="0"/>
                <a:ea typeface="黑体" pitchFamily="2" charset="-122"/>
              </a:rPr>
              <a:t>2</a:t>
            </a:r>
          </a:p>
        </p:txBody>
      </p:sp>
      <p:sp>
        <p:nvSpPr>
          <p:cNvPr id="688178" name="Text Box 50"/>
          <p:cNvSpPr txBox="1">
            <a:spLocks noChangeArrowheads="1"/>
          </p:cNvSpPr>
          <p:nvPr/>
        </p:nvSpPr>
        <p:spPr bwMode="auto">
          <a:xfrm>
            <a:off x="6151563" y="2659063"/>
            <a:ext cx="1150937"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Arial" pitchFamily="34" charset="0"/>
                <a:ea typeface="黑体" pitchFamily="2" charset="-122"/>
              </a:rPr>
              <a:t>路由器</a:t>
            </a:r>
            <a:r>
              <a:rPr kumimoji="1" lang="zh-CN" altLang="en-US" sz="900" b="1">
                <a:solidFill>
                  <a:srgbClr val="333399"/>
                </a:solidFill>
                <a:latin typeface="Arial" pitchFamily="34" charset="0"/>
                <a:ea typeface="黑体" pitchFamily="2" charset="-122"/>
              </a:rPr>
              <a:t> </a:t>
            </a:r>
            <a:r>
              <a:rPr kumimoji="1" lang="en-US" altLang="zh-CN" sz="1800" b="1">
                <a:solidFill>
                  <a:srgbClr val="333399"/>
                </a:solidFill>
                <a:latin typeface="Arial" pitchFamily="34" charset="0"/>
                <a:ea typeface="黑体" pitchFamily="2" charset="-122"/>
              </a:rPr>
              <a:t>R</a:t>
            </a:r>
            <a:r>
              <a:rPr kumimoji="1" lang="en-US" altLang="zh-CN" sz="1800" b="1" baseline="-25000">
                <a:solidFill>
                  <a:srgbClr val="333399"/>
                </a:solidFill>
                <a:latin typeface="Arial" pitchFamily="34" charset="0"/>
                <a:ea typeface="黑体" pitchFamily="2" charset="-122"/>
              </a:rPr>
              <a:t>3</a:t>
            </a:r>
          </a:p>
        </p:txBody>
      </p:sp>
      <p:sp>
        <p:nvSpPr>
          <p:cNvPr id="688179" name="Text Box 51"/>
          <p:cNvSpPr txBox="1">
            <a:spLocks noChangeArrowheads="1"/>
          </p:cNvSpPr>
          <p:nvPr/>
        </p:nvSpPr>
        <p:spPr bwMode="auto">
          <a:xfrm>
            <a:off x="1282700" y="3133725"/>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电话网</a:t>
            </a:r>
          </a:p>
        </p:txBody>
      </p:sp>
      <p:grpSp>
        <p:nvGrpSpPr>
          <p:cNvPr id="688180" name="Group 52"/>
          <p:cNvGrpSpPr>
            <a:grpSpLocks/>
          </p:cNvGrpSpPr>
          <p:nvPr/>
        </p:nvGrpSpPr>
        <p:grpSpPr bwMode="auto">
          <a:xfrm>
            <a:off x="368300" y="3160713"/>
            <a:ext cx="665163" cy="546100"/>
            <a:chOff x="624" y="2968"/>
            <a:chExt cx="1331" cy="920"/>
          </a:xfrm>
        </p:grpSpPr>
        <p:sp>
          <p:nvSpPr>
            <p:cNvPr id="688181" name="Freeform 53"/>
            <p:cNvSpPr>
              <a:spLocks/>
            </p:cNvSpPr>
            <p:nvPr/>
          </p:nvSpPr>
          <p:spPr bwMode="auto">
            <a:xfrm>
              <a:off x="1238" y="2968"/>
              <a:ext cx="713" cy="770"/>
            </a:xfrm>
            <a:custGeom>
              <a:avLst/>
              <a:gdLst/>
              <a:ahLst/>
              <a:cxnLst>
                <a:cxn ang="0">
                  <a:pos x="992" y="2292"/>
                </a:cxn>
                <a:cxn ang="0">
                  <a:pos x="964" y="2309"/>
                </a:cxn>
                <a:cxn ang="0">
                  <a:pos x="0" y="1462"/>
                </a:cxn>
                <a:cxn ang="0">
                  <a:pos x="326" y="59"/>
                </a:cxn>
                <a:cxn ang="0">
                  <a:pos x="369" y="18"/>
                </a:cxn>
                <a:cxn ang="0">
                  <a:pos x="414" y="0"/>
                </a:cxn>
                <a:cxn ang="0">
                  <a:pos x="457" y="9"/>
                </a:cxn>
                <a:cxn ang="0">
                  <a:pos x="1381" y="400"/>
                </a:cxn>
                <a:cxn ang="0">
                  <a:pos x="1411" y="421"/>
                </a:cxn>
                <a:cxn ang="0">
                  <a:pos x="1422" y="425"/>
                </a:cxn>
                <a:cxn ang="0">
                  <a:pos x="1426" y="445"/>
                </a:cxn>
                <a:cxn ang="0">
                  <a:pos x="1017" y="2306"/>
                </a:cxn>
                <a:cxn ang="0">
                  <a:pos x="992" y="2292"/>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round/>
              <a:headEnd/>
              <a:tailEnd/>
            </a:ln>
          </p:spPr>
          <p:txBody>
            <a:bodyPr/>
            <a:lstStyle/>
            <a:p>
              <a:endParaRPr lang="zh-CN" altLang="en-US"/>
            </a:p>
          </p:txBody>
        </p:sp>
        <p:sp>
          <p:nvSpPr>
            <p:cNvPr id="688182" name="Freeform 54"/>
            <p:cNvSpPr>
              <a:spLocks/>
            </p:cNvSpPr>
            <p:nvPr/>
          </p:nvSpPr>
          <p:spPr bwMode="auto">
            <a:xfrm>
              <a:off x="1668" y="3087"/>
              <a:ext cx="286" cy="660"/>
            </a:xfrm>
            <a:custGeom>
              <a:avLst/>
              <a:gdLst/>
              <a:ahLst/>
              <a:cxnLst>
                <a:cxn ang="0">
                  <a:pos x="573" y="86"/>
                </a:cxn>
                <a:cxn ang="0">
                  <a:pos x="568" y="132"/>
                </a:cxn>
                <a:cxn ang="0">
                  <a:pos x="155" y="1923"/>
                </a:cxn>
                <a:cxn ang="0">
                  <a:pos x="151" y="1955"/>
                </a:cxn>
                <a:cxn ang="0">
                  <a:pos x="140" y="1972"/>
                </a:cxn>
                <a:cxn ang="0">
                  <a:pos x="125" y="1980"/>
                </a:cxn>
                <a:cxn ang="0">
                  <a:pos x="111" y="1975"/>
                </a:cxn>
                <a:cxn ang="0">
                  <a:pos x="86" y="1955"/>
                </a:cxn>
                <a:cxn ang="0">
                  <a:pos x="0" y="1880"/>
                </a:cxn>
                <a:cxn ang="0">
                  <a:pos x="425" y="39"/>
                </a:cxn>
                <a:cxn ang="0">
                  <a:pos x="420" y="27"/>
                </a:cxn>
                <a:cxn ang="0">
                  <a:pos x="396" y="0"/>
                </a:cxn>
                <a:cxn ang="0">
                  <a:pos x="445" y="20"/>
                </a:cxn>
                <a:cxn ang="0">
                  <a:pos x="541" y="61"/>
                </a:cxn>
                <a:cxn ang="0">
                  <a:pos x="559" y="75"/>
                </a:cxn>
                <a:cxn ang="0">
                  <a:pos x="573" y="86"/>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a:p>
          </p:txBody>
        </p:sp>
        <p:sp>
          <p:nvSpPr>
            <p:cNvPr id="688183" name="Freeform 55"/>
            <p:cNvSpPr>
              <a:spLocks/>
            </p:cNvSpPr>
            <p:nvPr/>
          </p:nvSpPr>
          <p:spPr bwMode="auto">
            <a:xfrm>
              <a:off x="1432" y="2970"/>
              <a:ext cx="523" cy="147"/>
            </a:xfrm>
            <a:custGeom>
              <a:avLst/>
              <a:gdLst/>
              <a:ahLst/>
              <a:cxnLst>
                <a:cxn ang="0">
                  <a:pos x="0" y="0"/>
                </a:cxn>
                <a:cxn ang="0">
                  <a:pos x="31" y="1"/>
                </a:cxn>
                <a:cxn ang="0">
                  <a:pos x="62" y="10"/>
                </a:cxn>
                <a:cxn ang="0">
                  <a:pos x="1005" y="409"/>
                </a:cxn>
                <a:cxn ang="0">
                  <a:pos x="1037" y="427"/>
                </a:cxn>
                <a:cxn ang="0">
                  <a:pos x="1045" y="441"/>
                </a:cxn>
                <a:cxn ang="0">
                  <a:pos x="0" y="0"/>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a:p>
          </p:txBody>
        </p:sp>
        <p:sp>
          <p:nvSpPr>
            <p:cNvPr id="688184" name="Freeform 56"/>
            <p:cNvSpPr>
              <a:spLocks/>
            </p:cNvSpPr>
            <p:nvPr/>
          </p:nvSpPr>
          <p:spPr bwMode="auto">
            <a:xfrm>
              <a:off x="1315" y="3056"/>
              <a:ext cx="478" cy="573"/>
            </a:xfrm>
            <a:custGeom>
              <a:avLst/>
              <a:gdLst/>
              <a:ahLst/>
              <a:cxnLst>
                <a:cxn ang="0">
                  <a:pos x="619" y="1719"/>
                </a:cxn>
                <a:cxn ang="0">
                  <a:pos x="0" y="1212"/>
                </a:cxn>
                <a:cxn ang="0">
                  <a:pos x="290" y="0"/>
                </a:cxn>
                <a:cxn ang="0">
                  <a:pos x="955" y="313"/>
                </a:cxn>
                <a:cxn ang="0">
                  <a:pos x="619" y="171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a:p>
          </p:txBody>
        </p:sp>
        <p:sp>
          <p:nvSpPr>
            <p:cNvPr id="688185" name="Freeform 57"/>
            <p:cNvSpPr>
              <a:spLocks/>
            </p:cNvSpPr>
            <p:nvPr/>
          </p:nvSpPr>
          <p:spPr bwMode="auto">
            <a:xfrm>
              <a:off x="1337" y="3076"/>
              <a:ext cx="431" cy="529"/>
            </a:xfrm>
            <a:custGeom>
              <a:avLst/>
              <a:gdLst/>
              <a:ahLst/>
              <a:cxnLst>
                <a:cxn ang="0">
                  <a:pos x="546" y="1587"/>
                </a:cxn>
                <a:cxn ang="0">
                  <a:pos x="0" y="1134"/>
                </a:cxn>
                <a:cxn ang="0">
                  <a:pos x="272" y="0"/>
                </a:cxn>
                <a:cxn ang="0">
                  <a:pos x="862" y="268"/>
                </a:cxn>
                <a:cxn ang="0">
                  <a:pos x="546" y="1587"/>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a:p>
          </p:txBody>
        </p:sp>
        <p:sp>
          <p:nvSpPr>
            <p:cNvPr id="688186" name="Freeform 58"/>
            <p:cNvSpPr>
              <a:spLocks/>
            </p:cNvSpPr>
            <p:nvPr/>
          </p:nvSpPr>
          <p:spPr bwMode="auto">
            <a:xfrm>
              <a:off x="1233" y="2968"/>
              <a:ext cx="203" cy="494"/>
            </a:xfrm>
            <a:custGeom>
              <a:avLst/>
              <a:gdLst/>
              <a:ahLst/>
              <a:cxnLst>
                <a:cxn ang="0">
                  <a:pos x="393" y="0"/>
                </a:cxn>
                <a:cxn ang="0">
                  <a:pos x="370" y="11"/>
                </a:cxn>
                <a:cxn ang="0">
                  <a:pos x="356" y="19"/>
                </a:cxn>
                <a:cxn ang="0">
                  <a:pos x="338" y="37"/>
                </a:cxn>
                <a:cxn ang="0">
                  <a:pos x="325" y="59"/>
                </a:cxn>
                <a:cxn ang="0">
                  <a:pos x="320" y="77"/>
                </a:cxn>
                <a:cxn ang="0">
                  <a:pos x="0" y="1459"/>
                </a:cxn>
                <a:cxn ang="0">
                  <a:pos x="12" y="1480"/>
                </a:cxn>
                <a:cxn ang="0">
                  <a:pos x="337" y="77"/>
                </a:cxn>
                <a:cxn ang="0">
                  <a:pos x="346" y="57"/>
                </a:cxn>
                <a:cxn ang="0">
                  <a:pos x="355" y="43"/>
                </a:cxn>
                <a:cxn ang="0">
                  <a:pos x="368" y="30"/>
                </a:cxn>
                <a:cxn ang="0">
                  <a:pos x="384" y="19"/>
                </a:cxn>
                <a:cxn ang="0">
                  <a:pos x="400" y="12"/>
                </a:cxn>
                <a:cxn ang="0">
                  <a:pos x="408" y="5"/>
                </a:cxn>
                <a:cxn ang="0">
                  <a:pos x="393" y="0"/>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round/>
              <a:headEnd/>
              <a:tailEnd/>
            </a:ln>
          </p:spPr>
          <p:txBody>
            <a:bodyPr/>
            <a:lstStyle/>
            <a:p>
              <a:endParaRPr lang="zh-CN" altLang="en-US"/>
            </a:p>
          </p:txBody>
        </p:sp>
        <p:sp>
          <p:nvSpPr>
            <p:cNvPr id="688187" name="Freeform 59"/>
            <p:cNvSpPr>
              <a:spLocks/>
            </p:cNvSpPr>
            <p:nvPr/>
          </p:nvSpPr>
          <p:spPr bwMode="auto">
            <a:xfrm>
              <a:off x="1204" y="3479"/>
              <a:ext cx="532" cy="321"/>
            </a:xfrm>
            <a:custGeom>
              <a:avLst/>
              <a:gdLst/>
              <a:ahLst/>
              <a:cxnLst>
                <a:cxn ang="0">
                  <a:pos x="1065" y="963"/>
                </a:cxn>
                <a:cxn ang="0">
                  <a:pos x="1047" y="833"/>
                </a:cxn>
                <a:cxn ang="0">
                  <a:pos x="1015" y="776"/>
                </a:cxn>
                <a:cxn ang="0">
                  <a:pos x="137" y="3"/>
                </a:cxn>
                <a:cxn ang="0">
                  <a:pos x="96" y="0"/>
                </a:cxn>
                <a:cxn ang="0">
                  <a:pos x="59" y="3"/>
                </a:cxn>
                <a:cxn ang="0">
                  <a:pos x="32" y="42"/>
                </a:cxn>
                <a:cxn ang="0">
                  <a:pos x="0" y="145"/>
                </a:cxn>
                <a:cxn ang="0">
                  <a:pos x="865" y="954"/>
                </a:cxn>
                <a:cxn ang="0">
                  <a:pos x="1065" y="963"/>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round/>
              <a:headEnd/>
              <a:tailEnd/>
            </a:ln>
          </p:spPr>
          <p:txBody>
            <a:bodyPr/>
            <a:lstStyle/>
            <a:p>
              <a:endParaRPr lang="zh-CN" altLang="en-US"/>
            </a:p>
          </p:txBody>
        </p:sp>
        <p:sp>
          <p:nvSpPr>
            <p:cNvPr id="688188" name="Freeform 60"/>
            <p:cNvSpPr>
              <a:spLocks/>
            </p:cNvSpPr>
            <p:nvPr/>
          </p:nvSpPr>
          <p:spPr bwMode="auto">
            <a:xfrm>
              <a:off x="642" y="3519"/>
              <a:ext cx="985" cy="288"/>
            </a:xfrm>
            <a:custGeom>
              <a:avLst/>
              <a:gdLst/>
              <a:ahLst/>
              <a:cxnLst>
                <a:cxn ang="0">
                  <a:pos x="0" y="0"/>
                </a:cxn>
                <a:cxn ang="0">
                  <a:pos x="1121" y="24"/>
                </a:cxn>
                <a:cxn ang="0">
                  <a:pos x="1969" y="814"/>
                </a:cxn>
                <a:cxn ang="0">
                  <a:pos x="478" y="862"/>
                </a:cxn>
                <a:cxn ang="0">
                  <a:pos x="0" y="0"/>
                </a:cxn>
              </a:cxnLst>
              <a:rect l="0" t="0" r="r" b="b"/>
              <a:pathLst>
                <a:path w="1969" h="862">
                  <a:moveTo>
                    <a:pt x="0" y="0"/>
                  </a:moveTo>
                  <a:lnTo>
                    <a:pt x="1121" y="24"/>
                  </a:lnTo>
                  <a:lnTo>
                    <a:pt x="1969" y="814"/>
                  </a:lnTo>
                  <a:lnTo>
                    <a:pt x="478" y="862"/>
                  </a:lnTo>
                  <a:lnTo>
                    <a:pt x="0" y="0"/>
                  </a:lnTo>
                  <a:close/>
                </a:path>
              </a:pathLst>
            </a:custGeom>
            <a:solidFill>
              <a:schemeClr val="bg2"/>
            </a:solidFill>
            <a:ln w="9525">
              <a:noFill/>
              <a:round/>
              <a:headEnd/>
              <a:tailEnd/>
            </a:ln>
          </p:spPr>
          <p:txBody>
            <a:bodyPr/>
            <a:lstStyle/>
            <a:p>
              <a:endParaRPr lang="zh-CN" altLang="en-US"/>
            </a:p>
          </p:txBody>
        </p:sp>
        <p:sp>
          <p:nvSpPr>
            <p:cNvPr id="688189" name="Freeform 61"/>
            <p:cNvSpPr>
              <a:spLocks/>
            </p:cNvSpPr>
            <p:nvPr/>
          </p:nvSpPr>
          <p:spPr bwMode="auto">
            <a:xfrm>
              <a:off x="852" y="3789"/>
              <a:ext cx="889" cy="99"/>
            </a:xfrm>
            <a:custGeom>
              <a:avLst/>
              <a:gdLst/>
              <a:ahLst/>
              <a:cxnLst>
                <a:cxn ang="0">
                  <a:pos x="54" y="52"/>
                </a:cxn>
                <a:cxn ang="0">
                  <a:pos x="0" y="297"/>
                </a:cxn>
                <a:cxn ang="0">
                  <a:pos x="1759" y="257"/>
                </a:cxn>
                <a:cxn ang="0">
                  <a:pos x="1777" y="173"/>
                </a:cxn>
                <a:cxn ang="0">
                  <a:pos x="1773" y="74"/>
                </a:cxn>
                <a:cxn ang="0">
                  <a:pos x="1768" y="0"/>
                </a:cxn>
                <a:cxn ang="0">
                  <a:pos x="54" y="52"/>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round/>
              <a:headEnd/>
              <a:tailEnd/>
            </a:ln>
          </p:spPr>
          <p:txBody>
            <a:bodyPr/>
            <a:lstStyle/>
            <a:p>
              <a:endParaRPr lang="zh-CN" altLang="en-US"/>
            </a:p>
          </p:txBody>
        </p:sp>
        <p:sp>
          <p:nvSpPr>
            <p:cNvPr id="688190" name="Freeform 62"/>
            <p:cNvSpPr>
              <a:spLocks/>
            </p:cNvSpPr>
            <p:nvPr/>
          </p:nvSpPr>
          <p:spPr bwMode="auto">
            <a:xfrm>
              <a:off x="624" y="3519"/>
              <a:ext cx="256" cy="369"/>
            </a:xfrm>
            <a:custGeom>
              <a:avLst/>
              <a:gdLst/>
              <a:ahLst/>
              <a:cxnLst>
                <a:cxn ang="0">
                  <a:pos x="37" y="0"/>
                </a:cxn>
                <a:cxn ang="0">
                  <a:pos x="0" y="200"/>
                </a:cxn>
                <a:cxn ang="0">
                  <a:pos x="457" y="1106"/>
                </a:cxn>
                <a:cxn ang="0">
                  <a:pos x="513" y="862"/>
                </a:cxn>
                <a:cxn ang="0">
                  <a:pos x="37" y="0"/>
                </a:cxn>
              </a:cxnLst>
              <a:rect l="0" t="0" r="r" b="b"/>
              <a:pathLst>
                <a:path w="513" h="1106">
                  <a:moveTo>
                    <a:pt x="37" y="0"/>
                  </a:moveTo>
                  <a:lnTo>
                    <a:pt x="0" y="200"/>
                  </a:lnTo>
                  <a:lnTo>
                    <a:pt x="457" y="1106"/>
                  </a:lnTo>
                  <a:lnTo>
                    <a:pt x="513" y="862"/>
                  </a:lnTo>
                  <a:lnTo>
                    <a:pt x="37" y="0"/>
                  </a:lnTo>
                  <a:close/>
                </a:path>
              </a:pathLst>
            </a:custGeom>
            <a:solidFill>
              <a:srgbClr val="606060"/>
            </a:solidFill>
            <a:ln w="9525">
              <a:noFill/>
              <a:round/>
              <a:headEnd/>
              <a:tailEnd/>
            </a:ln>
          </p:spPr>
          <p:txBody>
            <a:bodyPr/>
            <a:lstStyle/>
            <a:p>
              <a:endParaRPr lang="zh-CN" altLang="en-US"/>
            </a:p>
          </p:txBody>
        </p:sp>
        <p:sp>
          <p:nvSpPr>
            <p:cNvPr id="688191" name="Freeform 63"/>
            <p:cNvSpPr>
              <a:spLocks/>
            </p:cNvSpPr>
            <p:nvPr/>
          </p:nvSpPr>
          <p:spPr bwMode="auto">
            <a:xfrm>
              <a:off x="1206" y="3791"/>
              <a:ext cx="132" cy="8"/>
            </a:xfrm>
            <a:custGeom>
              <a:avLst/>
              <a:gdLst/>
              <a:ahLst/>
              <a:cxnLst>
                <a:cxn ang="0">
                  <a:pos x="2" y="25"/>
                </a:cxn>
                <a:cxn ang="0">
                  <a:pos x="0" y="0"/>
                </a:cxn>
                <a:cxn ang="0">
                  <a:pos x="249" y="0"/>
                </a:cxn>
                <a:cxn ang="0">
                  <a:pos x="262" y="19"/>
                </a:cxn>
                <a:cxn ang="0">
                  <a:pos x="2" y="25"/>
                </a:cxn>
              </a:cxnLst>
              <a:rect l="0" t="0" r="r" b="b"/>
              <a:pathLst>
                <a:path w="262" h="25">
                  <a:moveTo>
                    <a:pt x="2" y="25"/>
                  </a:moveTo>
                  <a:lnTo>
                    <a:pt x="0" y="0"/>
                  </a:lnTo>
                  <a:lnTo>
                    <a:pt x="249" y="0"/>
                  </a:lnTo>
                  <a:lnTo>
                    <a:pt x="262" y="19"/>
                  </a:lnTo>
                  <a:lnTo>
                    <a:pt x="2" y="25"/>
                  </a:lnTo>
                  <a:close/>
                </a:path>
              </a:pathLst>
            </a:custGeom>
            <a:solidFill>
              <a:srgbClr val="606060"/>
            </a:solidFill>
            <a:ln w="9525">
              <a:noFill/>
              <a:round/>
              <a:headEnd/>
              <a:tailEnd/>
            </a:ln>
          </p:spPr>
          <p:txBody>
            <a:bodyPr/>
            <a:lstStyle/>
            <a:p>
              <a:endParaRPr lang="zh-CN" altLang="en-US"/>
            </a:p>
          </p:txBody>
        </p:sp>
        <p:sp>
          <p:nvSpPr>
            <p:cNvPr id="688192" name="Freeform 64"/>
            <p:cNvSpPr>
              <a:spLocks/>
            </p:cNvSpPr>
            <p:nvPr/>
          </p:nvSpPr>
          <p:spPr bwMode="auto">
            <a:xfrm>
              <a:off x="927" y="3521"/>
              <a:ext cx="281" cy="279"/>
            </a:xfrm>
            <a:custGeom>
              <a:avLst/>
              <a:gdLst/>
              <a:ahLst/>
              <a:cxnLst>
                <a:cxn ang="0">
                  <a:pos x="557" y="801"/>
                </a:cxn>
                <a:cxn ang="0">
                  <a:pos x="0" y="0"/>
                </a:cxn>
                <a:cxn ang="0">
                  <a:pos x="561" y="836"/>
                </a:cxn>
                <a:cxn ang="0">
                  <a:pos x="557" y="801"/>
                </a:cxn>
              </a:cxnLst>
              <a:rect l="0" t="0" r="r" b="b"/>
              <a:pathLst>
                <a:path w="561" h="836">
                  <a:moveTo>
                    <a:pt x="557" y="801"/>
                  </a:moveTo>
                  <a:lnTo>
                    <a:pt x="0" y="0"/>
                  </a:lnTo>
                  <a:lnTo>
                    <a:pt x="561" y="836"/>
                  </a:lnTo>
                  <a:lnTo>
                    <a:pt x="557" y="801"/>
                  </a:lnTo>
                  <a:close/>
                </a:path>
              </a:pathLst>
            </a:custGeom>
            <a:solidFill>
              <a:srgbClr val="606060"/>
            </a:solidFill>
            <a:ln w="9525">
              <a:noFill/>
              <a:round/>
              <a:headEnd/>
              <a:tailEnd/>
            </a:ln>
          </p:spPr>
          <p:txBody>
            <a:bodyPr/>
            <a:lstStyle/>
            <a:p>
              <a:endParaRPr lang="zh-CN" altLang="en-US"/>
            </a:p>
          </p:txBody>
        </p:sp>
        <p:grpSp>
          <p:nvGrpSpPr>
            <p:cNvPr id="688193" name="Group 65"/>
            <p:cNvGrpSpPr>
              <a:grpSpLocks/>
            </p:cNvGrpSpPr>
            <p:nvPr/>
          </p:nvGrpSpPr>
          <p:grpSpPr bwMode="auto">
            <a:xfrm>
              <a:off x="700" y="3526"/>
              <a:ext cx="515" cy="270"/>
              <a:chOff x="700" y="3526"/>
              <a:chExt cx="515" cy="270"/>
            </a:xfrm>
          </p:grpSpPr>
          <p:grpSp>
            <p:nvGrpSpPr>
              <p:cNvPr id="688194" name="Group 66"/>
              <p:cNvGrpSpPr>
                <a:grpSpLocks/>
              </p:cNvGrpSpPr>
              <p:nvPr/>
            </p:nvGrpSpPr>
            <p:grpSpPr bwMode="auto">
              <a:xfrm>
                <a:off x="737" y="3534"/>
                <a:ext cx="49" cy="23"/>
                <a:chOff x="737" y="3534"/>
                <a:chExt cx="49" cy="23"/>
              </a:xfrm>
            </p:grpSpPr>
            <p:sp>
              <p:nvSpPr>
                <p:cNvPr id="688195" name="Freeform 67"/>
                <p:cNvSpPr>
                  <a:spLocks/>
                </p:cNvSpPr>
                <p:nvPr/>
              </p:nvSpPr>
              <p:spPr bwMode="auto">
                <a:xfrm>
                  <a:off x="737" y="3534"/>
                  <a:ext cx="11" cy="23"/>
                </a:xfrm>
                <a:custGeom>
                  <a:avLst/>
                  <a:gdLst/>
                  <a:ahLst/>
                  <a:cxnLst>
                    <a:cxn ang="0">
                      <a:pos x="13" y="67"/>
                    </a:cxn>
                    <a:cxn ang="0">
                      <a:pos x="0" y="26"/>
                    </a:cxn>
                    <a:cxn ang="0">
                      <a:pos x="9" y="0"/>
                    </a:cxn>
                    <a:cxn ang="0">
                      <a:pos x="22" y="30"/>
                    </a:cxn>
                    <a:cxn ang="0">
                      <a:pos x="13" y="67"/>
                    </a:cxn>
                  </a:cxnLst>
                  <a:rect l="0" t="0" r="r" b="b"/>
                  <a:pathLst>
                    <a:path w="22" h="67">
                      <a:moveTo>
                        <a:pt x="13" y="67"/>
                      </a:moveTo>
                      <a:lnTo>
                        <a:pt x="0" y="26"/>
                      </a:lnTo>
                      <a:lnTo>
                        <a:pt x="9" y="0"/>
                      </a:lnTo>
                      <a:lnTo>
                        <a:pt x="22" y="30"/>
                      </a:lnTo>
                      <a:lnTo>
                        <a:pt x="13" y="67"/>
                      </a:lnTo>
                      <a:close/>
                    </a:path>
                  </a:pathLst>
                </a:custGeom>
                <a:solidFill>
                  <a:srgbClr val="606060"/>
                </a:solidFill>
                <a:ln w="9525">
                  <a:noFill/>
                  <a:round/>
                  <a:headEnd/>
                  <a:tailEnd/>
                </a:ln>
              </p:spPr>
              <p:txBody>
                <a:bodyPr/>
                <a:lstStyle/>
                <a:p>
                  <a:endParaRPr lang="zh-CN" altLang="en-US"/>
                </a:p>
              </p:txBody>
            </p:sp>
            <p:sp>
              <p:nvSpPr>
                <p:cNvPr id="688196" name="Freeform 68"/>
                <p:cNvSpPr>
                  <a:spLocks/>
                </p:cNvSpPr>
                <p:nvPr/>
              </p:nvSpPr>
              <p:spPr bwMode="auto">
                <a:xfrm>
                  <a:off x="742" y="3535"/>
                  <a:ext cx="36" cy="9"/>
                </a:xfrm>
                <a:custGeom>
                  <a:avLst/>
                  <a:gdLst/>
                  <a:ahLst/>
                  <a:cxnLst>
                    <a:cxn ang="0">
                      <a:pos x="2" y="0"/>
                    </a:cxn>
                    <a:cxn ang="0">
                      <a:pos x="50" y="0"/>
                    </a:cxn>
                    <a:cxn ang="0">
                      <a:pos x="52" y="2"/>
                    </a:cxn>
                    <a:cxn ang="0">
                      <a:pos x="55" y="11"/>
                    </a:cxn>
                    <a:cxn ang="0">
                      <a:pos x="73" y="29"/>
                    </a:cxn>
                    <a:cxn ang="0">
                      <a:pos x="17" y="29"/>
                    </a:cxn>
                    <a:cxn ang="0">
                      <a:pos x="8" y="20"/>
                    </a:cxn>
                    <a:cxn ang="0">
                      <a:pos x="0" y="6"/>
                    </a:cxn>
                    <a:cxn ang="0">
                      <a:pos x="2" y="0"/>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round/>
                  <a:headEnd/>
                  <a:tailEnd/>
                </a:ln>
              </p:spPr>
              <p:txBody>
                <a:bodyPr/>
                <a:lstStyle/>
                <a:p>
                  <a:endParaRPr lang="zh-CN" altLang="en-US"/>
                </a:p>
              </p:txBody>
            </p:sp>
            <p:sp>
              <p:nvSpPr>
                <p:cNvPr id="688197" name="Freeform 69"/>
                <p:cNvSpPr>
                  <a:spLocks/>
                </p:cNvSpPr>
                <p:nvPr/>
              </p:nvSpPr>
              <p:spPr bwMode="auto">
                <a:xfrm>
                  <a:off x="744" y="3545"/>
                  <a:ext cx="42" cy="12"/>
                </a:xfrm>
                <a:custGeom>
                  <a:avLst/>
                  <a:gdLst/>
                  <a:ahLst/>
                  <a:cxnLst>
                    <a:cxn ang="0">
                      <a:pos x="0" y="35"/>
                    </a:cxn>
                    <a:cxn ang="0">
                      <a:pos x="1" y="19"/>
                    </a:cxn>
                    <a:cxn ang="0">
                      <a:pos x="6" y="7"/>
                    </a:cxn>
                    <a:cxn ang="0">
                      <a:pos x="10" y="0"/>
                    </a:cxn>
                    <a:cxn ang="0">
                      <a:pos x="67" y="0"/>
                    </a:cxn>
                    <a:cxn ang="0">
                      <a:pos x="82" y="35"/>
                    </a:cxn>
                    <a:cxn ang="0">
                      <a:pos x="0" y="35"/>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round/>
                  <a:headEnd/>
                  <a:tailEnd/>
                </a:ln>
              </p:spPr>
              <p:txBody>
                <a:bodyPr/>
                <a:lstStyle/>
                <a:p>
                  <a:endParaRPr lang="zh-CN" altLang="en-US"/>
                </a:p>
              </p:txBody>
            </p:sp>
          </p:grpSp>
          <p:grpSp>
            <p:nvGrpSpPr>
              <p:cNvPr id="688198" name="Group 70"/>
              <p:cNvGrpSpPr>
                <a:grpSpLocks/>
              </p:cNvGrpSpPr>
              <p:nvPr/>
            </p:nvGrpSpPr>
            <p:grpSpPr bwMode="auto">
              <a:xfrm>
                <a:off x="748" y="3547"/>
                <a:ext cx="50" cy="23"/>
                <a:chOff x="748" y="3547"/>
                <a:chExt cx="50" cy="23"/>
              </a:xfrm>
            </p:grpSpPr>
            <p:sp>
              <p:nvSpPr>
                <p:cNvPr id="688199" name="Freeform 71"/>
                <p:cNvSpPr>
                  <a:spLocks/>
                </p:cNvSpPr>
                <p:nvPr/>
              </p:nvSpPr>
              <p:spPr bwMode="auto">
                <a:xfrm>
                  <a:off x="748" y="3547"/>
                  <a:ext cx="13" cy="23"/>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8200" name="Freeform 72"/>
                <p:cNvSpPr>
                  <a:spLocks/>
                </p:cNvSpPr>
                <p:nvPr/>
              </p:nvSpPr>
              <p:spPr bwMode="auto">
                <a:xfrm>
                  <a:off x="753" y="3548"/>
                  <a:ext cx="37" cy="10"/>
                </a:xfrm>
                <a:custGeom>
                  <a:avLst/>
                  <a:gdLst/>
                  <a:ahLst/>
                  <a:cxnLst>
                    <a:cxn ang="0">
                      <a:pos x="1" y="0"/>
                    </a:cxn>
                    <a:cxn ang="0">
                      <a:pos x="49" y="0"/>
                    </a:cxn>
                    <a:cxn ang="0">
                      <a:pos x="50" y="2"/>
                    </a:cxn>
                    <a:cxn ang="0">
                      <a:pos x="56" y="11"/>
                    </a:cxn>
                    <a:cxn ang="0">
                      <a:pos x="74" y="29"/>
                    </a:cxn>
                    <a:cxn ang="0">
                      <a:pos x="18" y="29"/>
                    </a:cxn>
                    <a:cxn ang="0">
                      <a:pos x="9" y="20"/>
                    </a:cxn>
                    <a:cxn ang="0">
                      <a:pos x="0" y="6"/>
                    </a:cxn>
                    <a:cxn ang="0">
                      <a:pos x="1" y="0"/>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8201" name="Freeform 73"/>
                <p:cNvSpPr>
                  <a:spLocks/>
                </p:cNvSpPr>
                <p:nvPr/>
              </p:nvSpPr>
              <p:spPr bwMode="auto">
                <a:xfrm>
                  <a:off x="757" y="3558"/>
                  <a:ext cx="41" cy="12"/>
                </a:xfrm>
                <a:custGeom>
                  <a:avLst/>
                  <a:gdLst/>
                  <a:ahLst/>
                  <a:cxnLst>
                    <a:cxn ang="0">
                      <a:pos x="0" y="36"/>
                    </a:cxn>
                    <a:cxn ang="0">
                      <a:pos x="1" y="20"/>
                    </a:cxn>
                    <a:cxn ang="0">
                      <a:pos x="5" y="8"/>
                    </a:cxn>
                    <a:cxn ang="0">
                      <a:pos x="10" y="0"/>
                    </a:cxn>
                    <a:cxn ang="0">
                      <a:pos x="67" y="0"/>
                    </a:cxn>
                    <a:cxn ang="0">
                      <a:pos x="81" y="36"/>
                    </a:cxn>
                    <a:cxn ang="0">
                      <a:pos x="0" y="36"/>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688202" name="Freeform 74"/>
              <p:cNvSpPr>
                <a:spLocks/>
              </p:cNvSpPr>
              <p:nvPr/>
            </p:nvSpPr>
            <p:spPr bwMode="auto">
              <a:xfrm>
                <a:off x="952" y="3538"/>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688203" name="Freeform 75"/>
              <p:cNvSpPr>
                <a:spLocks/>
              </p:cNvSpPr>
              <p:nvPr/>
            </p:nvSpPr>
            <p:spPr bwMode="auto">
              <a:xfrm>
                <a:off x="861" y="3535"/>
                <a:ext cx="11" cy="22"/>
              </a:xfrm>
              <a:custGeom>
                <a:avLst/>
                <a:gdLst/>
                <a:ahLst/>
                <a:cxnLst>
                  <a:cxn ang="0">
                    <a:pos x="15" y="68"/>
                  </a:cxn>
                  <a:cxn ang="0">
                    <a:pos x="0" y="27"/>
                  </a:cxn>
                  <a:cxn ang="0">
                    <a:pos x="11" y="0"/>
                  </a:cxn>
                  <a:cxn ang="0">
                    <a:pos x="24" y="31"/>
                  </a:cxn>
                  <a:cxn ang="0">
                    <a:pos x="15" y="68"/>
                  </a:cxn>
                </a:cxnLst>
                <a:rect l="0" t="0" r="r" b="b"/>
                <a:pathLst>
                  <a:path w="24" h="68">
                    <a:moveTo>
                      <a:pt x="15" y="68"/>
                    </a:moveTo>
                    <a:lnTo>
                      <a:pt x="0" y="27"/>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688204" name="Freeform 76"/>
              <p:cNvSpPr>
                <a:spLocks/>
              </p:cNvSpPr>
              <p:nvPr/>
            </p:nvSpPr>
            <p:spPr bwMode="auto">
              <a:xfrm>
                <a:off x="867" y="3535"/>
                <a:ext cx="34" cy="10"/>
              </a:xfrm>
              <a:custGeom>
                <a:avLst/>
                <a:gdLst/>
                <a:ahLst/>
                <a:cxnLst>
                  <a:cxn ang="0">
                    <a:pos x="0" y="0"/>
                  </a:cxn>
                  <a:cxn ang="0">
                    <a:pos x="49" y="0"/>
                  </a:cxn>
                  <a:cxn ang="0">
                    <a:pos x="50" y="3"/>
                  </a:cxn>
                  <a:cxn ang="0">
                    <a:pos x="54" y="13"/>
                  </a:cxn>
                  <a:cxn ang="0">
                    <a:pos x="70" y="30"/>
                  </a:cxn>
                  <a:cxn ang="0">
                    <a:pos x="16" y="30"/>
                  </a:cxn>
                  <a:cxn ang="0">
                    <a:pos x="7" y="21"/>
                  </a:cxn>
                  <a:cxn ang="0">
                    <a:pos x="0" y="7"/>
                  </a:cxn>
                  <a:cxn ang="0">
                    <a:pos x="0" y="0"/>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round/>
                <a:headEnd/>
                <a:tailEnd/>
              </a:ln>
            </p:spPr>
            <p:txBody>
              <a:bodyPr/>
              <a:lstStyle/>
              <a:p>
                <a:endParaRPr lang="zh-CN" altLang="en-US"/>
              </a:p>
            </p:txBody>
          </p:sp>
          <p:sp>
            <p:nvSpPr>
              <p:cNvPr id="688205" name="Freeform 77"/>
              <p:cNvSpPr>
                <a:spLocks/>
              </p:cNvSpPr>
              <p:nvPr/>
            </p:nvSpPr>
            <p:spPr bwMode="auto">
              <a:xfrm>
                <a:off x="868" y="3545"/>
                <a:ext cx="42" cy="12"/>
              </a:xfrm>
              <a:custGeom>
                <a:avLst/>
                <a:gdLst/>
                <a:ahLst/>
                <a:cxnLst>
                  <a:cxn ang="0">
                    <a:pos x="0" y="36"/>
                  </a:cxn>
                  <a:cxn ang="0">
                    <a:pos x="1" y="19"/>
                  </a:cxn>
                  <a:cxn ang="0">
                    <a:pos x="7" y="8"/>
                  </a:cxn>
                  <a:cxn ang="0">
                    <a:pos x="10" y="0"/>
                  </a:cxn>
                  <a:cxn ang="0">
                    <a:pos x="67" y="0"/>
                  </a:cxn>
                  <a:cxn ang="0">
                    <a:pos x="83" y="36"/>
                  </a:cxn>
                  <a:cxn ang="0">
                    <a:pos x="0" y="36"/>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nvGrpSpPr>
              <p:cNvPr id="688206" name="Group 78"/>
              <p:cNvGrpSpPr>
                <a:grpSpLocks/>
              </p:cNvGrpSpPr>
              <p:nvPr/>
            </p:nvGrpSpPr>
            <p:grpSpPr bwMode="auto">
              <a:xfrm>
                <a:off x="872" y="3547"/>
                <a:ext cx="50" cy="23"/>
                <a:chOff x="872" y="3547"/>
                <a:chExt cx="50" cy="23"/>
              </a:xfrm>
            </p:grpSpPr>
            <p:sp>
              <p:nvSpPr>
                <p:cNvPr id="688207" name="Freeform 79"/>
                <p:cNvSpPr>
                  <a:spLocks/>
                </p:cNvSpPr>
                <p:nvPr/>
              </p:nvSpPr>
              <p:spPr bwMode="auto">
                <a:xfrm>
                  <a:off x="872" y="3547"/>
                  <a:ext cx="13" cy="23"/>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688208" name="Freeform 80"/>
                <p:cNvSpPr>
                  <a:spLocks/>
                </p:cNvSpPr>
                <p:nvPr/>
              </p:nvSpPr>
              <p:spPr bwMode="auto">
                <a:xfrm>
                  <a:off x="878" y="3547"/>
                  <a:ext cx="36" cy="10"/>
                </a:xfrm>
                <a:custGeom>
                  <a:avLst/>
                  <a:gdLst/>
                  <a:ahLst/>
                  <a:cxnLst>
                    <a:cxn ang="0">
                      <a:pos x="2" y="0"/>
                    </a:cxn>
                    <a:cxn ang="0">
                      <a:pos x="49" y="0"/>
                    </a:cxn>
                    <a:cxn ang="0">
                      <a:pos x="50" y="3"/>
                    </a:cxn>
                    <a:cxn ang="0">
                      <a:pos x="57" y="12"/>
                    </a:cxn>
                    <a:cxn ang="0">
                      <a:pos x="73" y="30"/>
                    </a:cxn>
                    <a:cxn ang="0">
                      <a:pos x="19" y="30"/>
                    </a:cxn>
                    <a:cxn ang="0">
                      <a:pos x="10" y="21"/>
                    </a:cxn>
                    <a:cxn ang="0">
                      <a:pos x="0" y="7"/>
                    </a:cxn>
                    <a:cxn ang="0">
                      <a:pos x="2" y="0"/>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round/>
                  <a:headEnd/>
                  <a:tailEnd/>
                </a:ln>
              </p:spPr>
              <p:txBody>
                <a:bodyPr/>
                <a:lstStyle/>
                <a:p>
                  <a:endParaRPr lang="zh-CN" altLang="en-US"/>
                </a:p>
              </p:txBody>
            </p:sp>
            <p:sp>
              <p:nvSpPr>
                <p:cNvPr id="688209" name="Freeform 81"/>
                <p:cNvSpPr>
                  <a:spLocks/>
                </p:cNvSpPr>
                <p:nvPr/>
              </p:nvSpPr>
              <p:spPr bwMode="auto">
                <a:xfrm>
                  <a:off x="880" y="3558"/>
                  <a:ext cx="42" cy="12"/>
                </a:xfrm>
                <a:custGeom>
                  <a:avLst/>
                  <a:gdLst/>
                  <a:ahLst/>
                  <a:cxnLst>
                    <a:cxn ang="0">
                      <a:pos x="0" y="36"/>
                    </a:cxn>
                    <a:cxn ang="0">
                      <a:pos x="2" y="19"/>
                    </a:cxn>
                    <a:cxn ang="0">
                      <a:pos x="6" y="8"/>
                    </a:cxn>
                    <a:cxn ang="0">
                      <a:pos x="11" y="0"/>
                    </a:cxn>
                    <a:cxn ang="0">
                      <a:pos x="67" y="0"/>
                    </a:cxn>
                    <a:cxn ang="0">
                      <a:pos x="82" y="36"/>
                    </a:cxn>
                    <a:cxn ang="0">
                      <a:pos x="0" y="36"/>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210" name="Group 82"/>
              <p:cNvGrpSpPr>
                <a:grpSpLocks/>
              </p:cNvGrpSpPr>
              <p:nvPr/>
            </p:nvGrpSpPr>
            <p:grpSpPr bwMode="auto">
              <a:xfrm>
                <a:off x="885" y="3559"/>
                <a:ext cx="50" cy="23"/>
                <a:chOff x="885" y="3559"/>
                <a:chExt cx="50" cy="23"/>
              </a:xfrm>
            </p:grpSpPr>
            <p:sp>
              <p:nvSpPr>
                <p:cNvPr id="688211" name="Freeform 83"/>
                <p:cNvSpPr>
                  <a:spLocks/>
                </p:cNvSpPr>
                <p:nvPr/>
              </p:nvSpPr>
              <p:spPr bwMode="auto">
                <a:xfrm>
                  <a:off x="885" y="3559"/>
                  <a:ext cx="12" cy="23"/>
                </a:xfrm>
                <a:custGeom>
                  <a:avLst/>
                  <a:gdLst/>
                  <a:ahLst/>
                  <a:cxnLst>
                    <a:cxn ang="0">
                      <a:pos x="16" y="68"/>
                    </a:cxn>
                    <a:cxn ang="0">
                      <a:pos x="0" y="26"/>
                    </a:cxn>
                    <a:cxn ang="0">
                      <a:pos x="12" y="0"/>
                    </a:cxn>
                    <a:cxn ang="0">
                      <a:pos x="25" y="31"/>
                    </a:cxn>
                    <a:cxn ang="0">
                      <a:pos x="16" y="68"/>
                    </a:cxn>
                  </a:cxnLst>
                  <a:rect l="0" t="0" r="r" b="b"/>
                  <a:pathLst>
                    <a:path w="25" h="68">
                      <a:moveTo>
                        <a:pt x="16" y="68"/>
                      </a:moveTo>
                      <a:lnTo>
                        <a:pt x="0" y="26"/>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8212" name="Freeform 84"/>
                <p:cNvSpPr>
                  <a:spLocks/>
                </p:cNvSpPr>
                <p:nvPr/>
              </p:nvSpPr>
              <p:spPr bwMode="auto">
                <a:xfrm>
                  <a:off x="890" y="3560"/>
                  <a:ext cx="37" cy="10"/>
                </a:xfrm>
                <a:custGeom>
                  <a:avLst/>
                  <a:gdLst/>
                  <a:ahLst/>
                  <a:cxnLst>
                    <a:cxn ang="0">
                      <a:pos x="3" y="0"/>
                    </a:cxn>
                    <a:cxn ang="0">
                      <a:pos x="49" y="0"/>
                    </a:cxn>
                    <a:cxn ang="0">
                      <a:pos x="52" y="3"/>
                    </a:cxn>
                    <a:cxn ang="0">
                      <a:pos x="57" y="12"/>
                    </a:cxn>
                    <a:cxn ang="0">
                      <a:pos x="74" y="30"/>
                    </a:cxn>
                    <a:cxn ang="0">
                      <a:pos x="19" y="30"/>
                    </a:cxn>
                    <a:cxn ang="0">
                      <a:pos x="10" y="21"/>
                    </a:cxn>
                    <a:cxn ang="0">
                      <a:pos x="0" y="6"/>
                    </a:cxn>
                    <a:cxn ang="0">
                      <a:pos x="3" y="0"/>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round/>
                  <a:headEnd/>
                  <a:tailEnd/>
                </a:ln>
              </p:spPr>
              <p:txBody>
                <a:bodyPr/>
                <a:lstStyle/>
                <a:p>
                  <a:endParaRPr lang="zh-CN" altLang="en-US"/>
                </a:p>
              </p:txBody>
            </p:sp>
            <p:sp>
              <p:nvSpPr>
                <p:cNvPr id="688213" name="Freeform 85"/>
                <p:cNvSpPr>
                  <a:spLocks/>
                </p:cNvSpPr>
                <p:nvPr/>
              </p:nvSpPr>
              <p:spPr bwMode="auto">
                <a:xfrm>
                  <a:off x="893" y="3570"/>
                  <a:ext cx="42" cy="12"/>
                </a:xfrm>
                <a:custGeom>
                  <a:avLst/>
                  <a:gdLst/>
                  <a:ahLst/>
                  <a:cxnLst>
                    <a:cxn ang="0">
                      <a:pos x="0" y="36"/>
                    </a:cxn>
                    <a:cxn ang="0">
                      <a:pos x="1" y="19"/>
                    </a:cxn>
                    <a:cxn ang="0">
                      <a:pos x="6" y="8"/>
                    </a:cxn>
                    <a:cxn ang="0">
                      <a:pos x="10" y="0"/>
                    </a:cxn>
                    <a:cxn ang="0">
                      <a:pos x="67" y="0"/>
                    </a:cxn>
                    <a:cxn ang="0">
                      <a:pos x="83" y="36"/>
                    </a:cxn>
                    <a:cxn ang="0">
                      <a:pos x="0" y="36"/>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214" name="Group 86"/>
              <p:cNvGrpSpPr>
                <a:grpSpLocks/>
              </p:cNvGrpSpPr>
              <p:nvPr/>
            </p:nvGrpSpPr>
            <p:grpSpPr bwMode="auto">
              <a:xfrm>
                <a:off x="898" y="3571"/>
                <a:ext cx="49" cy="23"/>
                <a:chOff x="898" y="3571"/>
                <a:chExt cx="49" cy="23"/>
              </a:xfrm>
            </p:grpSpPr>
            <p:sp>
              <p:nvSpPr>
                <p:cNvPr id="688215" name="Freeform 87"/>
                <p:cNvSpPr>
                  <a:spLocks/>
                </p:cNvSpPr>
                <p:nvPr/>
              </p:nvSpPr>
              <p:spPr bwMode="auto">
                <a:xfrm>
                  <a:off x="898" y="3571"/>
                  <a:ext cx="13" cy="23"/>
                </a:xfrm>
                <a:custGeom>
                  <a:avLst/>
                  <a:gdLst/>
                  <a:ahLst/>
                  <a:cxnLst>
                    <a:cxn ang="0">
                      <a:pos x="16" y="69"/>
                    </a:cxn>
                    <a:cxn ang="0">
                      <a:pos x="0" y="27"/>
                    </a:cxn>
                    <a:cxn ang="0">
                      <a:pos x="9" y="0"/>
                    </a:cxn>
                    <a:cxn ang="0">
                      <a:pos x="25" y="32"/>
                    </a:cxn>
                    <a:cxn ang="0">
                      <a:pos x="16" y="69"/>
                    </a:cxn>
                  </a:cxnLst>
                  <a:rect l="0" t="0" r="r" b="b"/>
                  <a:pathLst>
                    <a:path w="25" h="69">
                      <a:moveTo>
                        <a:pt x="16" y="69"/>
                      </a:moveTo>
                      <a:lnTo>
                        <a:pt x="0" y="27"/>
                      </a:lnTo>
                      <a:lnTo>
                        <a:pt x="9"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688216" name="Freeform 88"/>
                <p:cNvSpPr>
                  <a:spLocks/>
                </p:cNvSpPr>
                <p:nvPr/>
              </p:nvSpPr>
              <p:spPr bwMode="auto">
                <a:xfrm>
                  <a:off x="903" y="3572"/>
                  <a:ext cx="37" cy="10"/>
                </a:xfrm>
                <a:custGeom>
                  <a:avLst/>
                  <a:gdLst/>
                  <a:ahLst/>
                  <a:cxnLst>
                    <a:cxn ang="0">
                      <a:pos x="2" y="0"/>
                    </a:cxn>
                    <a:cxn ang="0">
                      <a:pos x="50" y="0"/>
                    </a:cxn>
                    <a:cxn ang="0">
                      <a:pos x="52" y="2"/>
                    </a:cxn>
                    <a:cxn ang="0">
                      <a:pos x="57" y="11"/>
                    </a:cxn>
                    <a:cxn ang="0">
                      <a:pos x="75" y="29"/>
                    </a:cxn>
                    <a:cxn ang="0">
                      <a:pos x="19" y="29"/>
                    </a:cxn>
                    <a:cxn ang="0">
                      <a:pos x="11" y="20"/>
                    </a:cxn>
                    <a:cxn ang="0">
                      <a:pos x="0" y="5"/>
                    </a:cxn>
                    <a:cxn ang="0">
                      <a:pos x="2" y="0"/>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round/>
                  <a:headEnd/>
                  <a:tailEnd/>
                </a:ln>
              </p:spPr>
              <p:txBody>
                <a:bodyPr/>
                <a:lstStyle/>
                <a:p>
                  <a:endParaRPr lang="zh-CN" altLang="en-US"/>
                </a:p>
              </p:txBody>
            </p:sp>
            <p:sp>
              <p:nvSpPr>
                <p:cNvPr id="688217" name="Freeform 89"/>
                <p:cNvSpPr>
                  <a:spLocks/>
                </p:cNvSpPr>
                <p:nvPr/>
              </p:nvSpPr>
              <p:spPr bwMode="auto">
                <a:xfrm>
                  <a:off x="907" y="3582"/>
                  <a:ext cx="40" cy="12"/>
                </a:xfrm>
                <a:custGeom>
                  <a:avLst/>
                  <a:gdLst/>
                  <a:ahLst/>
                  <a:cxnLst>
                    <a:cxn ang="0">
                      <a:pos x="0" y="36"/>
                    </a:cxn>
                    <a:cxn ang="0">
                      <a:pos x="2" y="20"/>
                    </a:cxn>
                    <a:cxn ang="0">
                      <a:pos x="5" y="7"/>
                    </a:cxn>
                    <a:cxn ang="0">
                      <a:pos x="11" y="0"/>
                    </a:cxn>
                    <a:cxn ang="0">
                      <a:pos x="67" y="0"/>
                    </a:cxn>
                    <a:cxn ang="0">
                      <a:pos x="82" y="36"/>
                    </a:cxn>
                    <a:cxn ang="0">
                      <a:pos x="0" y="36"/>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218" name="Group 90"/>
              <p:cNvGrpSpPr>
                <a:grpSpLocks/>
              </p:cNvGrpSpPr>
              <p:nvPr/>
            </p:nvGrpSpPr>
            <p:grpSpPr bwMode="auto">
              <a:xfrm>
                <a:off x="911" y="3585"/>
                <a:ext cx="49" cy="23"/>
                <a:chOff x="911" y="3585"/>
                <a:chExt cx="49" cy="23"/>
              </a:xfrm>
            </p:grpSpPr>
            <p:sp>
              <p:nvSpPr>
                <p:cNvPr id="688219" name="Freeform 91"/>
                <p:cNvSpPr>
                  <a:spLocks/>
                </p:cNvSpPr>
                <p:nvPr/>
              </p:nvSpPr>
              <p:spPr bwMode="auto">
                <a:xfrm>
                  <a:off x="911" y="3585"/>
                  <a:ext cx="12" cy="23"/>
                </a:xfrm>
                <a:custGeom>
                  <a:avLst/>
                  <a:gdLst/>
                  <a:ahLst/>
                  <a:cxnLst>
                    <a:cxn ang="0">
                      <a:pos x="15" y="69"/>
                    </a:cxn>
                    <a:cxn ang="0">
                      <a:pos x="0" y="27"/>
                    </a:cxn>
                    <a:cxn ang="0">
                      <a:pos x="10" y="0"/>
                    </a:cxn>
                    <a:cxn ang="0">
                      <a:pos x="24" y="32"/>
                    </a:cxn>
                    <a:cxn ang="0">
                      <a:pos x="15" y="69"/>
                    </a:cxn>
                  </a:cxnLst>
                  <a:rect l="0" t="0" r="r" b="b"/>
                  <a:pathLst>
                    <a:path w="24" h="69">
                      <a:moveTo>
                        <a:pt x="15" y="69"/>
                      </a:moveTo>
                      <a:lnTo>
                        <a:pt x="0" y="27"/>
                      </a:lnTo>
                      <a:lnTo>
                        <a:pt x="10" y="0"/>
                      </a:lnTo>
                      <a:lnTo>
                        <a:pt x="24" y="32"/>
                      </a:lnTo>
                      <a:lnTo>
                        <a:pt x="15" y="69"/>
                      </a:lnTo>
                      <a:close/>
                    </a:path>
                  </a:pathLst>
                </a:custGeom>
                <a:solidFill>
                  <a:srgbClr val="A0A0A0"/>
                </a:solidFill>
                <a:ln w="9525">
                  <a:noFill/>
                  <a:round/>
                  <a:headEnd/>
                  <a:tailEnd/>
                </a:ln>
              </p:spPr>
              <p:txBody>
                <a:bodyPr/>
                <a:lstStyle/>
                <a:p>
                  <a:endParaRPr lang="zh-CN" altLang="en-US"/>
                </a:p>
              </p:txBody>
            </p:sp>
            <p:sp>
              <p:nvSpPr>
                <p:cNvPr id="688220" name="Freeform 92"/>
                <p:cNvSpPr>
                  <a:spLocks/>
                </p:cNvSpPr>
                <p:nvPr/>
              </p:nvSpPr>
              <p:spPr bwMode="auto">
                <a:xfrm>
                  <a:off x="915" y="3585"/>
                  <a:ext cx="38" cy="10"/>
                </a:xfrm>
                <a:custGeom>
                  <a:avLst/>
                  <a:gdLst/>
                  <a:ahLst/>
                  <a:cxnLst>
                    <a:cxn ang="0">
                      <a:pos x="3" y="0"/>
                    </a:cxn>
                    <a:cxn ang="0">
                      <a:pos x="52" y="0"/>
                    </a:cxn>
                    <a:cxn ang="0">
                      <a:pos x="53" y="3"/>
                    </a:cxn>
                    <a:cxn ang="0">
                      <a:pos x="57" y="12"/>
                    </a:cxn>
                    <a:cxn ang="0">
                      <a:pos x="75" y="30"/>
                    </a:cxn>
                    <a:cxn ang="0">
                      <a:pos x="19" y="30"/>
                    </a:cxn>
                    <a:cxn ang="0">
                      <a:pos x="11" y="21"/>
                    </a:cxn>
                    <a:cxn ang="0">
                      <a:pos x="0" y="6"/>
                    </a:cxn>
                    <a:cxn ang="0">
                      <a:pos x="3" y="0"/>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round/>
                  <a:headEnd/>
                  <a:tailEnd/>
                </a:ln>
              </p:spPr>
              <p:txBody>
                <a:bodyPr/>
                <a:lstStyle/>
                <a:p>
                  <a:endParaRPr lang="zh-CN" altLang="en-US"/>
                </a:p>
              </p:txBody>
            </p:sp>
            <p:sp>
              <p:nvSpPr>
                <p:cNvPr id="688221" name="Freeform 93"/>
                <p:cNvSpPr>
                  <a:spLocks/>
                </p:cNvSpPr>
                <p:nvPr/>
              </p:nvSpPr>
              <p:spPr bwMode="auto">
                <a:xfrm>
                  <a:off x="919" y="3596"/>
                  <a:ext cx="41" cy="12"/>
                </a:xfrm>
                <a:custGeom>
                  <a:avLst/>
                  <a:gdLst/>
                  <a:ahLst/>
                  <a:cxnLst>
                    <a:cxn ang="0">
                      <a:pos x="0" y="36"/>
                    </a:cxn>
                    <a:cxn ang="0">
                      <a:pos x="1" y="19"/>
                    </a:cxn>
                    <a:cxn ang="0">
                      <a:pos x="7" y="8"/>
                    </a:cxn>
                    <a:cxn ang="0">
                      <a:pos x="11" y="0"/>
                    </a:cxn>
                    <a:cxn ang="0">
                      <a:pos x="67" y="0"/>
                    </a:cxn>
                    <a:cxn ang="0">
                      <a:pos x="82" y="36"/>
                    </a:cxn>
                    <a:cxn ang="0">
                      <a:pos x="0" y="36"/>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222" name="Group 94"/>
              <p:cNvGrpSpPr>
                <a:grpSpLocks/>
              </p:cNvGrpSpPr>
              <p:nvPr/>
            </p:nvGrpSpPr>
            <p:grpSpPr bwMode="auto">
              <a:xfrm>
                <a:off x="923" y="3600"/>
                <a:ext cx="99" cy="73"/>
                <a:chOff x="923" y="3600"/>
                <a:chExt cx="99" cy="73"/>
              </a:xfrm>
            </p:grpSpPr>
            <p:grpSp>
              <p:nvGrpSpPr>
                <p:cNvPr id="688223" name="Group 95"/>
                <p:cNvGrpSpPr>
                  <a:grpSpLocks/>
                </p:cNvGrpSpPr>
                <p:nvPr/>
              </p:nvGrpSpPr>
              <p:grpSpPr bwMode="auto">
                <a:xfrm>
                  <a:off x="923" y="3600"/>
                  <a:ext cx="49" cy="23"/>
                  <a:chOff x="923" y="3600"/>
                  <a:chExt cx="49" cy="23"/>
                </a:xfrm>
              </p:grpSpPr>
              <p:sp>
                <p:nvSpPr>
                  <p:cNvPr id="688224" name="Freeform 96"/>
                  <p:cNvSpPr>
                    <a:spLocks/>
                  </p:cNvSpPr>
                  <p:nvPr/>
                </p:nvSpPr>
                <p:spPr bwMode="auto">
                  <a:xfrm>
                    <a:off x="923" y="3600"/>
                    <a:ext cx="13" cy="23"/>
                  </a:xfrm>
                  <a:custGeom>
                    <a:avLst/>
                    <a:gdLst/>
                    <a:ahLst/>
                    <a:cxnLst>
                      <a:cxn ang="0">
                        <a:pos x="13" y="69"/>
                      </a:cxn>
                      <a:cxn ang="0">
                        <a:pos x="0" y="27"/>
                      </a:cxn>
                      <a:cxn ang="0">
                        <a:pos x="9" y="0"/>
                      </a:cxn>
                      <a:cxn ang="0">
                        <a:pos x="25" y="30"/>
                      </a:cxn>
                      <a:cxn ang="0">
                        <a:pos x="13" y="69"/>
                      </a:cxn>
                    </a:cxnLst>
                    <a:rect l="0" t="0" r="r" b="b"/>
                    <a:pathLst>
                      <a:path w="25" h="69">
                        <a:moveTo>
                          <a:pt x="13" y="69"/>
                        </a:moveTo>
                        <a:lnTo>
                          <a:pt x="0" y="27"/>
                        </a:lnTo>
                        <a:lnTo>
                          <a:pt x="9" y="0"/>
                        </a:lnTo>
                        <a:lnTo>
                          <a:pt x="25" y="30"/>
                        </a:lnTo>
                        <a:lnTo>
                          <a:pt x="13" y="69"/>
                        </a:lnTo>
                        <a:close/>
                      </a:path>
                    </a:pathLst>
                  </a:custGeom>
                  <a:solidFill>
                    <a:srgbClr val="A0A0A0"/>
                  </a:solidFill>
                  <a:ln w="9525">
                    <a:noFill/>
                    <a:round/>
                    <a:headEnd/>
                    <a:tailEnd/>
                  </a:ln>
                </p:spPr>
                <p:txBody>
                  <a:bodyPr/>
                  <a:lstStyle/>
                  <a:p>
                    <a:endParaRPr lang="zh-CN" altLang="en-US"/>
                  </a:p>
                </p:txBody>
              </p:sp>
              <p:sp>
                <p:nvSpPr>
                  <p:cNvPr id="688225" name="Freeform 97"/>
                  <p:cNvSpPr>
                    <a:spLocks/>
                  </p:cNvSpPr>
                  <p:nvPr/>
                </p:nvSpPr>
                <p:spPr bwMode="auto">
                  <a:xfrm>
                    <a:off x="928" y="3600"/>
                    <a:ext cx="37" cy="10"/>
                  </a:xfrm>
                  <a:custGeom>
                    <a:avLst/>
                    <a:gdLst/>
                    <a:ahLst/>
                    <a:cxnLst>
                      <a:cxn ang="0">
                        <a:pos x="2" y="0"/>
                      </a:cxn>
                      <a:cxn ang="0">
                        <a:pos x="50" y="0"/>
                      </a:cxn>
                      <a:cxn ang="0">
                        <a:pos x="52" y="3"/>
                      </a:cxn>
                      <a:cxn ang="0">
                        <a:pos x="57" y="12"/>
                      </a:cxn>
                      <a:cxn ang="0">
                        <a:pos x="75" y="29"/>
                      </a:cxn>
                      <a:cxn ang="0">
                        <a:pos x="19" y="29"/>
                      </a:cxn>
                      <a:cxn ang="0">
                        <a:pos x="9" y="20"/>
                      </a:cxn>
                      <a:cxn ang="0">
                        <a:pos x="0" y="6"/>
                      </a:cxn>
                      <a:cxn ang="0">
                        <a:pos x="2" y="0"/>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round/>
                    <a:headEnd/>
                    <a:tailEnd/>
                  </a:ln>
                </p:spPr>
                <p:txBody>
                  <a:bodyPr/>
                  <a:lstStyle/>
                  <a:p>
                    <a:endParaRPr lang="zh-CN" altLang="en-US"/>
                  </a:p>
                </p:txBody>
              </p:sp>
              <p:sp>
                <p:nvSpPr>
                  <p:cNvPr id="688226" name="Freeform 98"/>
                  <p:cNvSpPr>
                    <a:spLocks/>
                  </p:cNvSpPr>
                  <p:nvPr/>
                </p:nvSpPr>
                <p:spPr bwMode="auto">
                  <a:xfrm>
                    <a:off x="930" y="3610"/>
                    <a:ext cx="42" cy="13"/>
                  </a:xfrm>
                  <a:custGeom>
                    <a:avLst/>
                    <a:gdLst/>
                    <a:ahLst/>
                    <a:cxnLst>
                      <a:cxn ang="0">
                        <a:pos x="0" y="37"/>
                      </a:cxn>
                      <a:cxn ang="0">
                        <a:pos x="2" y="22"/>
                      </a:cxn>
                      <a:cxn ang="0">
                        <a:pos x="7" y="7"/>
                      </a:cxn>
                      <a:cxn ang="0">
                        <a:pos x="13" y="0"/>
                      </a:cxn>
                      <a:cxn ang="0">
                        <a:pos x="69" y="0"/>
                      </a:cxn>
                      <a:cxn ang="0">
                        <a:pos x="82" y="37"/>
                      </a:cxn>
                      <a:cxn ang="0">
                        <a:pos x="0" y="37"/>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round/>
                    <a:headEnd/>
                    <a:tailEnd/>
                  </a:ln>
                </p:spPr>
                <p:txBody>
                  <a:bodyPr/>
                  <a:lstStyle/>
                  <a:p>
                    <a:endParaRPr lang="zh-CN" altLang="en-US"/>
                  </a:p>
                </p:txBody>
              </p:sp>
            </p:grpSp>
            <p:grpSp>
              <p:nvGrpSpPr>
                <p:cNvPr id="688227" name="Group 99"/>
                <p:cNvGrpSpPr>
                  <a:grpSpLocks/>
                </p:cNvGrpSpPr>
                <p:nvPr/>
              </p:nvGrpSpPr>
              <p:grpSpPr bwMode="auto">
                <a:xfrm>
                  <a:off x="935" y="3612"/>
                  <a:ext cx="48" cy="23"/>
                  <a:chOff x="935" y="3612"/>
                  <a:chExt cx="48" cy="23"/>
                </a:xfrm>
              </p:grpSpPr>
              <p:sp>
                <p:nvSpPr>
                  <p:cNvPr id="688228" name="Freeform 100"/>
                  <p:cNvSpPr>
                    <a:spLocks/>
                  </p:cNvSpPr>
                  <p:nvPr/>
                </p:nvSpPr>
                <p:spPr bwMode="auto">
                  <a:xfrm>
                    <a:off x="935" y="3612"/>
                    <a:ext cx="12" cy="23"/>
                  </a:xfrm>
                  <a:custGeom>
                    <a:avLst/>
                    <a:gdLst/>
                    <a:ahLst/>
                    <a:cxnLst>
                      <a:cxn ang="0">
                        <a:pos x="14" y="69"/>
                      </a:cxn>
                      <a:cxn ang="0">
                        <a:pos x="0" y="28"/>
                      </a:cxn>
                      <a:cxn ang="0">
                        <a:pos x="9" y="0"/>
                      </a:cxn>
                      <a:cxn ang="0">
                        <a:pos x="25" y="32"/>
                      </a:cxn>
                      <a:cxn ang="0">
                        <a:pos x="14" y="69"/>
                      </a:cxn>
                    </a:cxnLst>
                    <a:rect l="0" t="0" r="r" b="b"/>
                    <a:pathLst>
                      <a:path w="25" h="69">
                        <a:moveTo>
                          <a:pt x="14" y="69"/>
                        </a:moveTo>
                        <a:lnTo>
                          <a:pt x="0" y="28"/>
                        </a:lnTo>
                        <a:lnTo>
                          <a:pt x="9"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688229" name="Freeform 101"/>
                  <p:cNvSpPr>
                    <a:spLocks/>
                  </p:cNvSpPr>
                  <p:nvPr/>
                </p:nvSpPr>
                <p:spPr bwMode="auto">
                  <a:xfrm>
                    <a:off x="939" y="3612"/>
                    <a:ext cx="38" cy="11"/>
                  </a:xfrm>
                  <a:custGeom>
                    <a:avLst/>
                    <a:gdLst/>
                    <a:ahLst/>
                    <a:cxnLst>
                      <a:cxn ang="0">
                        <a:pos x="1" y="0"/>
                      </a:cxn>
                      <a:cxn ang="0">
                        <a:pos x="50" y="0"/>
                      </a:cxn>
                      <a:cxn ang="0">
                        <a:pos x="53" y="3"/>
                      </a:cxn>
                      <a:cxn ang="0">
                        <a:pos x="56" y="13"/>
                      </a:cxn>
                      <a:cxn ang="0">
                        <a:pos x="75" y="31"/>
                      </a:cxn>
                      <a:cxn ang="0">
                        <a:pos x="18" y="31"/>
                      </a:cxn>
                      <a:cxn ang="0">
                        <a:pos x="9" y="22"/>
                      </a:cxn>
                      <a:cxn ang="0">
                        <a:pos x="0" y="7"/>
                      </a:cxn>
                      <a:cxn ang="0">
                        <a:pos x="1" y="0"/>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8230" name="Freeform 102"/>
                  <p:cNvSpPr>
                    <a:spLocks/>
                  </p:cNvSpPr>
                  <p:nvPr/>
                </p:nvSpPr>
                <p:spPr bwMode="auto">
                  <a:xfrm>
                    <a:off x="943" y="3623"/>
                    <a:ext cx="40" cy="12"/>
                  </a:xfrm>
                  <a:custGeom>
                    <a:avLst/>
                    <a:gdLst/>
                    <a:ahLst/>
                    <a:cxnLst>
                      <a:cxn ang="0">
                        <a:pos x="0" y="36"/>
                      </a:cxn>
                      <a:cxn ang="0">
                        <a:pos x="2" y="19"/>
                      </a:cxn>
                      <a:cxn ang="0">
                        <a:pos x="6" y="8"/>
                      </a:cxn>
                      <a:cxn ang="0">
                        <a:pos x="12" y="0"/>
                      </a:cxn>
                      <a:cxn ang="0">
                        <a:pos x="69" y="0"/>
                      </a:cxn>
                      <a:cxn ang="0">
                        <a:pos x="82" y="36"/>
                      </a:cxn>
                      <a:cxn ang="0">
                        <a:pos x="0" y="36"/>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231" name="Group 103"/>
                <p:cNvGrpSpPr>
                  <a:grpSpLocks/>
                </p:cNvGrpSpPr>
                <p:nvPr/>
              </p:nvGrpSpPr>
              <p:grpSpPr bwMode="auto">
                <a:xfrm>
                  <a:off x="947" y="3625"/>
                  <a:ext cx="50" cy="22"/>
                  <a:chOff x="947" y="3625"/>
                  <a:chExt cx="50" cy="22"/>
                </a:xfrm>
              </p:grpSpPr>
              <p:sp>
                <p:nvSpPr>
                  <p:cNvPr id="688232" name="Freeform 104"/>
                  <p:cNvSpPr>
                    <a:spLocks/>
                  </p:cNvSpPr>
                  <p:nvPr/>
                </p:nvSpPr>
                <p:spPr bwMode="auto">
                  <a:xfrm>
                    <a:off x="947" y="3625"/>
                    <a:ext cx="13" cy="22"/>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688233" name="Freeform 105"/>
                  <p:cNvSpPr>
                    <a:spLocks/>
                  </p:cNvSpPr>
                  <p:nvPr/>
                </p:nvSpPr>
                <p:spPr bwMode="auto">
                  <a:xfrm>
                    <a:off x="953" y="3625"/>
                    <a:ext cx="36" cy="10"/>
                  </a:xfrm>
                  <a:custGeom>
                    <a:avLst/>
                    <a:gdLst/>
                    <a:ahLst/>
                    <a:cxnLst>
                      <a:cxn ang="0">
                        <a:pos x="2" y="0"/>
                      </a:cxn>
                      <a:cxn ang="0">
                        <a:pos x="50" y="0"/>
                      </a:cxn>
                      <a:cxn ang="0">
                        <a:pos x="51" y="2"/>
                      </a:cxn>
                      <a:cxn ang="0">
                        <a:pos x="57" y="11"/>
                      </a:cxn>
                      <a:cxn ang="0">
                        <a:pos x="73" y="29"/>
                      </a:cxn>
                      <a:cxn ang="0">
                        <a:pos x="19" y="29"/>
                      </a:cxn>
                      <a:cxn ang="0">
                        <a:pos x="9" y="20"/>
                      </a:cxn>
                      <a:cxn ang="0">
                        <a:pos x="0" y="5"/>
                      </a:cxn>
                      <a:cxn ang="0">
                        <a:pos x="2" y="0"/>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round/>
                    <a:headEnd/>
                    <a:tailEnd/>
                  </a:ln>
                </p:spPr>
                <p:txBody>
                  <a:bodyPr/>
                  <a:lstStyle/>
                  <a:p>
                    <a:endParaRPr lang="zh-CN" altLang="en-US"/>
                  </a:p>
                </p:txBody>
              </p:sp>
              <p:sp>
                <p:nvSpPr>
                  <p:cNvPr id="688234" name="Freeform 106"/>
                  <p:cNvSpPr>
                    <a:spLocks/>
                  </p:cNvSpPr>
                  <p:nvPr/>
                </p:nvSpPr>
                <p:spPr bwMode="auto">
                  <a:xfrm>
                    <a:off x="955" y="3635"/>
                    <a:ext cx="42" cy="12"/>
                  </a:xfrm>
                  <a:custGeom>
                    <a:avLst/>
                    <a:gdLst/>
                    <a:ahLst/>
                    <a:cxnLst>
                      <a:cxn ang="0">
                        <a:pos x="0" y="36"/>
                      </a:cxn>
                      <a:cxn ang="0">
                        <a:pos x="3" y="20"/>
                      </a:cxn>
                      <a:cxn ang="0">
                        <a:pos x="7" y="8"/>
                      </a:cxn>
                      <a:cxn ang="0">
                        <a:pos x="12" y="0"/>
                      </a:cxn>
                      <a:cxn ang="0">
                        <a:pos x="68" y="0"/>
                      </a:cxn>
                      <a:cxn ang="0">
                        <a:pos x="83" y="36"/>
                      </a:cxn>
                      <a:cxn ang="0">
                        <a:pos x="0" y="36"/>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235" name="Group 107"/>
                <p:cNvGrpSpPr>
                  <a:grpSpLocks/>
                </p:cNvGrpSpPr>
                <p:nvPr/>
              </p:nvGrpSpPr>
              <p:grpSpPr bwMode="auto">
                <a:xfrm>
                  <a:off x="960" y="3637"/>
                  <a:ext cx="50" cy="23"/>
                  <a:chOff x="960" y="3637"/>
                  <a:chExt cx="50" cy="23"/>
                </a:xfrm>
              </p:grpSpPr>
              <p:sp>
                <p:nvSpPr>
                  <p:cNvPr id="688236" name="Freeform 108"/>
                  <p:cNvSpPr>
                    <a:spLocks/>
                  </p:cNvSpPr>
                  <p:nvPr/>
                </p:nvSpPr>
                <p:spPr bwMode="auto">
                  <a:xfrm>
                    <a:off x="960" y="3637"/>
                    <a:ext cx="12" cy="23"/>
                  </a:xfrm>
                  <a:custGeom>
                    <a:avLst/>
                    <a:gdLst/>
                    <a:ahLst/>
                    <a:cxnLst>
                      <a:cxn ang="0">
                        <a:pos x="15" y="69"/>
                      </a:cxn>
                      <a:cxn ang="0">
                        <a:pos x="0" y="27"/>
                      </a:cxn>
                      <a:cxn ang="0">
                        <a:pos x="12" y="0"/>
                      </a:cxn>
                      <a:cxn ang="0">
                        <a:pos x="25" y="32"/>
                      </a:cxn>
                      <a:cxn ang="0">
                        <a:pos x="15" y="69"/>
                      </a:cxn>
                    </a:cxnLst>
                    <a:rect l="0" t="0" r="r" b="b"/>
                    <a:pathLst>
                      <a:path w="25" h="69">
                        <a:moveTo>
                          <a:pt x="15" y="69"/>
                        </a:moveTo>
                        <a:lnTo>
                          <a:pt x="0" y="27"/>
                        </a:lnTo>
                        <a:lnTo>
                          <a:pt x="12"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688237" name="Freeform 109"/>
                  <p:cNvSpPr>
                    <a:spLocks/>
                  </p:cNvSpPr>
                  <p:nvPr/>
                </p:nvSpPr>
                <p:spPr bwMode="auto">
                  <a:xfrm>
                    <a:off x="965" y="3638"/>
                    <a:ext cx="37" cy="9"/>
                  </a:xfrm>
                  <a:custGeom>
                    <a:avLst/>
                    <a:gdLst/>
                    <a:ahLst/>
                    <a:cxnLst>
                      <a:cxn ang="0">
                        <a:pos x="3" y="0"/>
                      </a:cxn>
                      <a:cxn ang="0">
                        <a:pos x="49" y="0"/>
                      </a:cxn>
                      <a:cxn ang="0">
                        <a:pos x="53" y="2"/>
                      </a:cxn>
                      <a:cxn ang="0">
                        <a:pos x="57" y="11"/>
                      </a:cxn>
                      <a:cxn ang="0">
                        <a:pos x="74" y="29"/>
                      </a:cxn>
                      <a:cxn ang="0">
                        <a:pos x="19" y="29"/>
                      </a:cxn>
                      <a:cxn ang="0">
                        <a:pos x="9" y="20"/>
                      </a:cxn>
                      <a:cxn ang="0">
                        <a:pos x="0" y="5"/>
                      </a:cxn>
                      <a:cxn ang="0">
                        <a:pos x="3" y="0"/>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round/>
                    <a:headEnd/>
                    <a:tailEnd/>
                  </a:ln>
                </p:spPr>
                <p:txBody>
                  <a:bodyPr/>
                  <a:lstStyle/>
                  <a:p>
                    <a:endParaRPr lang="zh-CN" altLang="en-US"/>
                  </a:p>
                </p:txBody>
              </p:sp>
              <p:sp>
                <p:nvSpPr>
                  <p:cNvPr id="688238" name="Freeform 110"/>
                  <p:cNvSpPr>
                    <a:spLocks/>
                  </p:cNvSpPr>
                  <p:nvPr/>
                </p:nvSpPr>
                <p:spPr bwMode="auto">
                  <a:xfrm>
                    <a:off x="968" y="3648"/>
                    <a:ext cx="42" cy="12"/>
                  </a:xfrm>
                  <a:custGeom>
                    <a:avLst/>
                    <a:gdLst/>
                    <a:ahLst/>
                    <a:cxnLst>
                      <a:cxn ang="0">
                        <a:pos x="0" y="35"/>
                      </a:cxn>
                      <a:cxn ang="0">
                        <a:pos x="1" y="19"/>
                      </a:cxn>
                      <a:cxn ang="0">
                        <a:pos x="6" y="7"/>
                      </a:cxn>
                      <a:cxn ang="0">
                        <a:pos x="10" y="0"/>
                      </a:cxn>
                      <a:cxn ang="0">
                        <a:pos x="67" y="0"/>
                      </a:cxn>
                      <a:cxn ang="0">
                        <a:pos x="83" y="35"/>
                      </a:cxn>
                      <a:cxn ang="0">
                        <a:pos x="0" y="35"/>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688239" name="Group 111"/>
                <p:cNvGrpSpPr>
                  <a:grpSpLocks/>
                </p:cNvGrpSpPr>
                <p:nvPr/>
              </p:nvGrpSpPr>
              <p:grpSpPr bwMode="auto">
                <a:xfrm>
                  <a:off x="973" y="3650"/>
                  <a:ext cx="49" cy="23"/>
                  <a:chOff x="973" y="3650"/>
                  <a:chExt cx="49" cy="23"/>
                </a:xfrm>
              </p:grpSpPr>
              <p:sp>
                <p:nvSpPr>
                  <p:cNvPr id="688240" name="Freeform 112"/>
                  <p:cNvSpPr>
                    <a:spLocks/>
                  </p:cNvSpPr>
                  <p:nvPr/>
                </p:nvSpPr>
                <p:spPr bwMode="auto">
                  <a:xfrm>
                    <a:off x="973" y="3650"/>
                    <a:ext cx="12" cy="23"/>
                  </a:xfrm>
                  <a:custGeom>
                    <a:avLst/>
                    <a:gdLst/>
                    <a:ahLst/>
                    <a:cxnLst>
                      <a:cxn ang="0">
                        <a:pos x="16" y="68"/>
                      </a:cxn>
                      <a:cxn ang="0">
                        <a:pos x="0" y="26"/>
                      </a:cxn>
                      <a:cxn ang="0">
                        <a:pos x="10" y="0"/>
                      </a:cxn>
                      <a:cxn ang="0">
                        <a:pos x="25" y="31"/>
                      </a:cxn>
                      <a:cxn ang="0">
                        <a:pos x="16" y="68"/>
                      </a:cxn>
                    </a:cxnLst>
                    <a:rect l="0" t="0" r="r" b="b"/>
                    <a:pathLst>
                      <a:path w="25" h="68">
                        <a:moveTo>
                          <a:pt x="16" y="68"/>
                        </a:moveTo>
                        <a:lnTo>
                          <a:pt x="0" y="26"/>
                        </a:lnTo>
                        <a:lnTo>
                          <a:pt x="10"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8241" name="Freeform 113"/>
                  <p:cNvSpPr>
                    <a:spLocks/>
                  </p:cNvSpPr>
                  <p:nvPr/>
                </p:nvSpPr>
                <p:spPr bwMode="auto">
                  <a:xfrm>
                    <a:off x="978" y="3651"/>
                    <a:ext cx="37" cy="10"/>
                  </a:xfrm>
                  <a:custGeom>
                    <a:avLst/>
                    <a:gdLst/>
                    <a:ahLst/>
                    <a:cxnLst>
                      <a:cxn ang="0">
                        <a:pos x="2" y="0"/>
                      </a:cxn>
                      <a:cxn ang="0">
                        <a:pos x="49" y="0"/>
                      </a:cxn>
                      <a:cxn ang="0">
                        <a:pos x="50" y="2"/>
                      </a:cxn>
                      <a:cxn ang="0">
                        <a:pos x="57" y="11"/>
                      </a:cxn>
                      <a:cxn ang="0">
                        <a:pos x="74" y="29"/>
                      </a:cxn>
                      <a:cxn ang="0">
                        <a:pos x="19" y="29"/>
                      </a:cxn>
                      <a:cxn ang="0">
                        <a:pos x="10" y="20"/>
                      </a:cxn>
                      <a:cxn ang="0">
                        <a:pos x="0" y="5"/>
                      </a:cxn>
                      <a:cxn ang="0">
                        <a:pos x="2" y="0"/>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round/>
                    <a:headEnd/>
                    <a:tailEnd/>
                  </a:ln>
                </p:spPr>
                <p:txBody>
                  <a:bodyPr/>
                  <a:lstStyle/>
                  <a:p>
                    <a:endParaRPr lang="zh-CN" altLang="en-US"/>
                  </a:p>
                </p:txBody>
              </p:sp>
              <p:sp>
                <p:nvSpPr>
                  <p:cNvPr id="688242" name="Freeform 114"/>
                  <p:cNvSpPr>
                    <a:spLocks/>
                  </p:cNvSpPr>
                  <p:nvPr/>
                </p:nvSpPr>
                <p:spPr bwMode="auto">
                  <a:xfrm>
                    <a:off x="982" y="3661"/>
                    <a:ext cx="40" cy="12"/>
                  </a:xfrm>
                  <a:custGeom>
                    <a:avLst/>
                    <a:gdLst/>
                    <a:ahLst/>
                    <a:cxnLst>
                      <a:cxn ang="0">
                        <a:pos x="0" y="36"/>
                      </a:cxn>
                      <a:cxn ang="0">
                        <a:pos x="1" y="20"/>
                      </a:cxn>
                      <a:cxn ang="0">
                        <a:pos x="5" y="8"/>
                      </a:cxn>
                      <a:cxn ang="0">
                        <a:pos x="11" y="0"/>
                      </a:cxn>
                      <a:cxn ang="0">
                        <a:pos x="67" y="0"/>
                      </a:cxn>
                      <a:cxn ang="0">
                        <a:pos x="82" y="36"/>
                      </a:cxn>
                      <a:cxn ang="0">
                        <a:pos x="0" y="36"/>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688243" name="Group 115"/>
              <p:cNvGrpSpPr>
                <a:grpSpLocks/>
              </p:cNvGrpSpPr>
              <p:nvPr/>
            </p:nvGrpSpPr>
            <p:grpSpPr bwMode="auto">
              <a:xfrm>
                <a:off x="985" y="3665"/>
                <a:ext cx="100" cy="73"/>
                <a:chOff x="985" y="3665"/>
                <a:chExt cx="100" cy="73"/>
              </a:xfrm>
            </p:grpSpPr>
            <p:grpSp>
              <p:nvGrpSpPr>
                <p:cNvPr id="688244" name="Group 116"/>
                <p:cNvGrpSpPr>
                  <a:grpSpLocks/>
                </p:cNvGrpSpPr>
                <p:nvPr/>
              </p:nvGrpSpPr>
              <p:grpSpPr bwMode="auto">
                <a:xfrm>
                  <a:off x="985" y="3665"/>
                  <a:ext cx="50" cy="23"/>
                  <a:chOff x="985" y="3665"/>
                  <a:chExt cx="50" cy="23"/>
                </a:xfrm>
              </p:grpSpPr>
              <p:sp>
                <p:nvSpPr>
                  <p:cNvPr id="688245" name="Freeform 117"/>
                  <p:cNvSpPr>
                    <a:spLocks/>
                  </p:cNvSpPr>
                  <p:nvPr/>
                </p:nvSpPr>
                <p:spPr bwMode="auto">
                  <a:xfrm>
                    <a:off x="985" y="3665"/>
                    <a:ext cx="12" cy="23"/>
                  </a:xfrm>
                  <a:custGeom>
                    <a:avLst/>
                    <a:gdLst/>
                    <a:ahLst/>
                    <a:cxnLst>
                      <a:cxn ang="0">
                        <a:pos x="15" y="68"/>
                      </a:cxn>
                      <a:cxn ang="0">
                        <a:pos x="0" y="27"/>
                      </a:cxn>
                      <a:cxn ang="0">
                        <a:pos x="9" y="0"/>
                      </a:cxn>
                      <a:cxn ang="0">
                        <a:pos x="25" y="31"/>
                      </a:cxn>
                      <a:cxn ang="0">
                        <a:pos x="15" y="68"/>
                      </a:cxn>
                    </a:cxnLst>
                    <a:rect l="0" t="0" r="r" b="b"/>
                    <a:pathLst>
                      <a:path w="25" h="68">
                        <a:moveTo>
                          <a:pt x="15" y="68"/>
                        </a:moveTo>
                        <a:lnTo>
                          <a:pt x="0" y="27"/>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688246" name="Freeform 118"/>
                  <p:cNvSpPr>
                    <a:spLocks/>
                  </p:cNvSpPr>
                  <p:nvPr/>
                </p:nvSpPr>
                <p:spPr bwMode="auto">
                  <a:xfrm>
                    <a:off x="989" y="3665"/>
                    <a:ext cx="38" cy="11"/>
                  </a:xfrm>
                  <a:custGeom>
                    <a:avLst/>
                    <a:gdLst/>
                    <a:ahLst/>
                    <a:cxnLst>
                      <a:cxn ang="0">
                        <a:pos x="1" y="0"/>
                      </a:cxn>
                      <a:cxn ang="0">
                        <a:pos x="50" y="0"/>
                      </a:cxn>
                      <a:cxn ang="0">
                        <a:pos x="52" y="4"/>
                      </a:cxn>
                      <a:cxn ang="0">
                        <a:pos x="56" y="13"/>
                      </a:cxn>
                      <a:cxn ang="0">
                        <a:pos x="75" y="31"/>
                      </a:cxn>
                      <a:cxn ang="0">
                        <a:pos x="18" y="31"/>
                      </a:cxn>
                      <a:cxn ang="0">
                        <a:pos x="10" y="22"/>
                      </a:cxn>
                      <a:cxn ang="0">
                        <a:pos x="0" y="7"/>
                      </a:cxn>
                      <a:cxn ang="0">
                        <a:pos x="1" y="0"/>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8247" name="Freeform 119"/>
                  <p:cNvSpPr>
                    <a:spLocks/>
                  </p:cNvSpPr>
                  <p:nvPr/>
                </p:nvSpPr>
                <p:spPr bwMode="auto">
                  <a:xfrm>
                    <a:off x="993" y="3676"/>
                    <a:ext cx="42" cy="12"/>
                  </a:xfrm>
                  <a:custGeom>
                    <a:avLst/>
                    <a:gdLst/>
                    <a:ahLst/>
                    <a:cxnLst>
                      <a:cxn ang="0">
                        <a:pos x="0" y="36"/>
                      </a:cxn>
                      <a:cxn ang="0">
                        <a:pos x="1" y="20"/>
                      </a:cxn>
                      <a:cxn ang="0">
                        <a:pos x="6" y="8"/>
                      </a:cxn>
                      <a:cxn ang="0">
                        <a:pos x="10" y="0"/>
                      </a:cxn>
                      <a:cxn ang="0">
                        <a:pos x="67" y="0"/>
                      </a:cxn>
                      <a:cxn ang="0">
                        <a:pos x="83" y="36"/>
                      </a:cxn>
                      <a:cxn ang="0">
                        <a:pos x="0" y="36"/>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248" name="Group 120"/>
                <p:cNvGrpSpPr>
                  <a:grpSpLocks/>
                </p:cNvGrpSpPr>
                <p:nvPr/>
              </p:nvGrpSpPr>
              <p:grpSpPr bwMode="auto">
                <a:xfrm>
                  <a:off x="997" y="3677"/>
                  <a:ext cx="49" cy="23"/>
                  <a:chOff x="997" y="3677"/>
                  <a:chExt cx="49" cy="23"/>
                </a:xfrm>
              </p:grpSpPr>
              <p:sp>
                <p:nvSpPr>
                  <p:cNvPr id="688249" name="Freeform 121"/>
                  <p:cNvSpPr>
                    <a:spLocks/>
                  </p:cNvSpPr>
                  <p:nvPr/>
                </p:nvSpPr>
                <p:spPr bwMode="auto">
                  <a:xfrm>
                    <a:off x="997" y="3677"/>
                    <a:ext cx="13" cy="23"/>
                  </a:xfrm>
                  <a:custGeom>
                    <a:avLst/>
                    <a:gdLst/>
                    <a:ahLst/>
                    <a:cxnLst>
                      <a:cxn ang="0">
                        <a:pos x="13" y="69"/>
                      </a:cxn>
                      <a:cxn ang="0">
                        <a:pos x="0" y="27"/>
                      </a:cxn>
                      <a:cxn ang="0">
                        <a:pos x="9" y="0"/>
                      </a:cxn>
                      <a:cxn ang="0">
                        <a:pos x="25" y="31"/>
                      </a:cxn>
                      <a:cxn ang="0">
                        <a:pos x="13" y="69"/>
                      </a:cxn>
                    </a:cxnLst>
                    <a:rect l="0" t="0" r="r" b="b"/>
                    <a:pathLst>
                      <a:path w="25" h="69">
                        <a:moveTo>
                          <a:pt x="13" y="69"/>
                        </a:moveTo>
                        <a:lnTo>
                          <a:pt x="0" y="27"/>
                        </a:lnTo>
                        <a:lnTo>
                          <a:pt x="9" y="0"/>
                        </a:lnTo>
                        <a:lnTo>
                          <a:pt x="25" y="31"/>
                        </a:lnTo>
                        <a:lnTo>
                          <a:pt x="13" y="69"/>
                        </a:lnTo>
                        <a:close/>
                      </a:path>
                    </a:pathLst>
                  </a:custGeom>
                  <a:solidFill>
                    <a:srgbClr val="A0A0A0"/>
                  </a:solidFill>
                  <a:ln w="9525">
                    <a:noFill/>
                    <a:round/>
                    <a:headEnd/>
                    <a:tailEnd/>
                  </a:ln>
                </p:spPr>
                <p:txBody>
                  <a:bodyPr/>
                  <a:lstStyle/>
                  <a:p>
                    <a:endParaRPr lang="zh-CN" altLang="en-US"/>
                  </a:p>
                </p:txBody>
              </p:sp>
              <p:sp>
                <p:nvSpPr>
                  <p:cNvPr id="688250" name="Freeform 122"/>
                  <p:cNvSpPr>
                    <a:spLocks/>
                  </p:cNvSpPr>
                  <p:nvPr/>
                </p:nvSpPr>
                <p:spPr bwMode="auto">
                  <a:xfrm>
                    <a:off x="1002" y="3678"/>
                    <a:ext cx="37" cy="10"/>
                  </a:xfrm>
                  <a:custGeom>
                    <a:avLst/>
                    <a:gdLst/>
                    <a:ahLst/>
                    <a:cxnLst>
                      <a:cxn ang="0">
                        <a:pos x="1" y="0"/>
                      </a:cxn>
                      <a:cxn ang="0">
                        <a:pos x="50" y="0"/>
                      </a:cxn>
                      <a:cxn ang="0">
                        <a:pos x="51" y="3"/>
                      </a:cxn>
                      <a:cxn ang="0">
                        <a:pos x="56" y="12"/>
                      </a:cxn>
                      <a:cxn ang="0">
                        <a:pos x="73" y="30"/>
                      </a:cxn>
                      <a:cxn ang="0">
                        <a:pos x="18" y="30"/>
                      </a:cxn>
                      <a:cxn ang="0">
                        <a:pos x="10" y="21"/>
                      </a:cxn>
                      <a:cxn ang="0">
                        <a:pos x="0" y="7"/>
                      </a:cxn>
                      <a:cxn ang="0">
                        <a:pos x="1" y="0"/>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round/>
                    <a:headEnd/>
                    <a:tailEnd/>
                  </a:ln>
                </p:spPr>
                <p:txBody>
                  <a:bodyPr/>
                  <a:lstStyle/>
                  <a:p>
                    <a:endParaRPr lang="zh-CN" altLang="en-US"/>
                  </a:p>
                </p:txBody>
              </p:sp>
              <p:sp>
                <p:nvSpPr>
                  <p:cNvPr id="688251" name="Freeform 123"/>
                  <p:cNvSpPr>
                    <a:spLocks/>
                  </p:cNvSpPr>
                  <p:nvPr/>
                </p:nvSpPr>
                <p:spPr bwMode="auto">
                  <a:xfrm>
                    <a:off x="1005" y="3688"/>
                    <a:ext cx="41" cy="12"/>
                  </a:xfrm>
                  <a:custGeom>
                    <a:avLst/>
                    <a:gdLst/>
                    <a:ahLst/>
                    <a:cxnLst>
                      <a:cxn ang="0">
                        <a:pos x="0" y="37"/>
                      </a:cxn>
                      <a:cxn ang="0">
                        <a:pos x="4" y="19"/>
                      </a:cxn>
                      <a:cxn ang="0">
                        <a:pos x="8" y="8"/>
                      </a:cxn>
                      <a:cxn ang="0">
                        <a:pos x="13" y="0"/>
                      </a:cxn>
                      <a:cxn ang="0">
                        <a:pos x="68" y="0"/>
                      </a:cxn>
                      <a:cxn ang="0">
                        <a:pos x="83" y="37"/>
                      </a:cxn>
                      <a:cxn ang="0">
                        <a:pos x="0" y="37"/>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round/>
                    <a:headEnd/>
                    <a:tailEnd/>
                  </a:ln>
                </p:spPr>
                <p:txBody>
                  <a:bodyPr/>
                  <a:lstStyle/>
                  <a:p>
                    <a:endParaRPr lang="zh-CN" altLang="en-US"/>
                  </a:p>
                </p:txBody>
              </p:sp>
            </p:grpSp>
            <p:grpSp>
              <p:nvGrpSpPr>
                <p:cNvPr id="688252" name="Group 124"/>
                <p:cNvGrpSpPr>
                  <a:grpSpLocks/>
                </p:cNvGrpSpPr>
                <p:nvPr/>
              </p:nvGrpSpPr>
              <p:grpSpPr bwMode="auto">
                <a:xfrm>
                  <a:off x="1010" y="3690"/>
                  <a:ext cx="48" cy="23"/>
                  <a:chOff x="1010" y="3690"/>
                  <a:chExt cx="48" cy="23"/>
                </a:xfrm>
              </p:grpSpPr>
              <p:sp>
                <p:nvSpPr>
                  <p:cNvPr id="688253" name="Freeform 125"/>
                  <p:cNvSpPr>
                    <a:spLocks/>
                  </p:cNvSpPr>
                  <p:nvPr/>
                </p:nvSpPr>
                <p:spPr bwMode="auto">
                  <a:xfrm>
                    <a:off x="1010" y="3690"/>
                    <a:ext cx="12" cy="23"/>
                  </a:xfrm>
                  <a:custGeom>
                    <a:avLst/>
                    <a:gdLst/>
                    <a:ahLst/>
                    <a:cxnLst>
                      <a:cxn ang="0">
                        <a:pos x="14" y="69"/>
                      </a:cxn>
                      <a:cxn ang="0">
                        <a:pos x="0" y="28"/>
                      </a:cxn>
                      <a:cxn ang="0">
                        <a:pos x="9" y="0"/>
                      </a:cxn>
                      <a:cxn ang="0">
                        <a:pos x="25" y="32"/>
                      </a:cxn>
                      <a:cxn ang="0">
                        <a:pos x="14" y="69"/>
                      </a:cxn>
                    </a:cxnLst>
                    <a:rect l="0" t="0" r="r" b="b"/>
                    <a:pathLst>
                      <a:path w="25" h="69">
                        <a:moveTo>
                          <a:pt x="14" y="69"/>
                        </a:moveTo>
                        <a:lnTo>
                          <a:pt x="0" y="28"/>
                        </a:lnTo>
                        <a:lnTo>
                          <a:pt x="9"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688254" name="Freeform 126"/>
                  <p:cNvSpPr>
                    <a:spLocks/>
                  </p:cNvSpPr>
                  <p:nvPr/>
                </p:nvSpPr>
                <p:spPr bwMode="auto">
                  <a:xfrm>
                    <a:off x="1014" y="3690"/>
                    <a:ext cx="38" cy="10"/>
                  </a:xfrm>
                  <a:custGeom>
                    <a:avLst/>
                    <a:gdLst/>
                    <a:ahLst/>
                    <a:cxnLst>
                      <a:cxn ang="0">
                        <a:pos x="1" y="0"/>
                      </a:cxn>
                      <a:cxn ang="0">
                        <a:pos x="50" y="0"/>
                      </a:cxn>
                      <a:cxn ang="0">
                        <a:pos x="52" y="3"/>
                      </a:cxn>
                      <a:cxn ang="0">
                        <a:pos x="56" y="12"/>
                      </a:cxn>
                      <a:cxn ang="0">
                        <a:pos x="75" y="31"/>
                      </a:cxn>
                      <a:cxn ang="0">
                        <a:pos x="18" y="31"/>
                      </a:cxn>
                      <a:cxn ang="0">
                        <a:pos x="9" y="22"/>
                      </a:cxn>
                      <a:cxn ang="0">
                        <a:pos x="0" y="6"/>
                      </a:cxn>
                      <a:cxn ang="0">
                        <a:pos x="1" y="0"/>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round/>
                    <a:headEnd/>
                    <a:tailEnd/>
                  </a:ln>
                </p:spPr>
                <p:txBody>
                  <a:bodyPr/>
                  <a:lstStyle/>
                  <a:p>
                    <a:endParaRPr lang="zh-CN" altLang="en-US"/>
                  </a:p>
                </p:txBody>
              </p:sp>
              <p:sp>
                <p:nvSpPr>
                  <p:cNvPr id="688255" name="Freeform 127"/>
                  <p:cNvSpPr>
                    <a:spLocks/>
                  </p:cNvSpPr>
                  <p:nvPr/>
                </p:nvSpPr>
                <p:spPr bwMode="auto">
                  <a:xfrm>
                    <a:off x="1018" y="3701"/>
                    <a:ext cx="40" cy="12"/>
                  </a:xfrm>
                  <a:custGeom>
                    <a:avLst/>
                    <a:gdLst/>
                    <a:ahLst/>
                    <a:cxnLst>
                      <a:cxn ang="0">
                        <a:pos x="0" y="35"/>
                      </a:cxn>
                      <a:cxn ang="0">
                        <a:pos x="2" y="19"/>
                      </a:cxn>
                      <a:cxn ang="0">
                        <a:pos x="8" y="7"/>
                      </a:cxn>
                      <a:cxn ang="0">
                        <a:pos x="12" y="0"/>
                      </a:cxn>
                      <a:cxn ang="0">
                        <a:pos x="69" y="0"/>
                      </a:cxn>
                      <a:cxn ang="0">
                        <a:pos x="82" y="35"/>
                      </a:cxn>
                      <a:cxn ang="0">
                        <a:pos x="0" y="35"/>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688256" name="Group 128"/>
                <p:cNvGrpSpPr>
                  <a:grpSpLocks/>
                </p:cNvGrpSpPr>
                <p:nvPr/>
              </p:nvGrpSpPr>
              <p:grpSpPr bwMode="auto">
                <a:xfrm>
                  <a:off x="1023" y="3703"/>
                  <a:ext cx="49" cy="22"/>
                  <a:chOff x="1023" y="3703"/>
                  <a:chExt cx="49" cy="22"/>
                </a:xfrm>
              </p:grpSpPr>
              <p:sp>
                <p:nvSpPr>
                  <p:cNvPr id="688257" name="Freeform 129"/>
                  <p:cNvSpPr>
                    <a:spLocks/>
                  </p:cNvSpPr>
                  <p:nvPr/>
                </p:nvSpPr>
                <p:spPr bwMode="auto">
                  <a:xfrm>
                    <a:off x="1023" y="3703"/>
                    <a:ext cx="12" cy="22"/>
                  </a:xfrm>
                  <a:custGeom>
                    <a:avLst/>
                    <a:gdLst/>
                    <a:ahLst/>
                    <a:cxnLst>
                      <a:cxn ang="0">
                        <a:pos x="13" y="68"/>
                      </a:cxn>
                      <a:cxn ang="0">
                        <a:pos x="0" y="27"/>
                      </a:cxn>
                      <a:cxn ang="0">
                        <a:pos x="9" y="0"/>
                      </a:cxn>
                      <a:cxn ang="0">
                        <a:pos x="25" y="30"/>
                      </a:cxn>
                      <a:cxn ang="0">
                        <a:pos x="13" y="68"/>
                      </a:cxn>
                    </a:cxnLst>
                    <a:rect l="0" t="0" r="r" b="b"/>
                    <a:pathLst>
                      <a:path w="25" h="68">
                        <a:moveTo>
                          <a:pt x="13" y="68"/>
                        </a:moveTo>
                        <a:lnTo>
                          <a:pt x="0" y="27"/>
                        </a:lnTo>
                        <a:lnTo>
                          <a:pt x="9" y="0"/>
                        </a:lnTo>
                        <a:lnTo>
                          <a:pt x="25" y="30"/>
                        </a:lnTo>
                        <a:lnTo>
                          <a:pt x="13" y="68"/>
                        </a:lnTo>
                        <a:close/>
                      </a:path>
                    </a:pathLst>
                  </a:custGeom>
                  <a:solidFill>
                    <a:srgbClr val="A0A0A0"/>
                  </a:solidFill>
                  <a:ln w="9525">
                    <a:noFill/>
                    <a:round/>
                    <a:headEnd/>
                    <a:tailEnd/>
                  </a:ln>
                </p:spPr>
                <p:txBody>
                  <a:bodyPr/>
                  <a:lstStyle/>
                  <a:p>
                    <a:endParaRPr lang="zh-CN" altLang="en-US"/>
                  </a:p>
                </p:txBody>
              </p:sp>
              <p:sp>
                <p:nvSpPr>
                  <p:cNvPr id="688258" name="Freeform 130"/>
                  <p:cNvSpPr>
                    <a:spLocks/>
                  </p:cNvSpPr>
                  <p:nvPr/>
                </p:nvSpPr>
                <p:spPr bwMode="auto">
                  <a:xfrm>
                    <a:off x="1028" y="3703"/>
                    <a:ext cx="37" cy="10"/>
                  </a:xfrm>
                  <a:custGeom>
                    <a:avLst/>
                    <a:gdLst/>
                    <a:ahLst/>
                    <a:cxnLst>
                      <a:cxn ang="0">
                        <a:pos x="1" y="0"/>
                      </a:cxn>
                      <a:cxn ang="0">
                        <a:pos x="50" y="0"/>
                      </a:cxn>
                      <a:cxn ang="0">
                        <a:pos x="51" y="2"/>
                      </a:cxn>
                      <a:cxn ang="0">
                        <a:pos x="57" y="11"/>
                      </a:cxn>
                      <a:cxn ang="0">
                        <a:pos x="75" y="29"/>
                      </a:cxn>
                      <a:cxn ang="0">
                        <a:pos x="18" y="29"/>
                      </a:cxn>
                      <a:cxn ang="0">
                        <a:pos x="9" y="20"/>
                      </a:cxn>
                      <a:cxn ang="0">
                        <a:pos x="0" y="5"/>
                      </a:cxn>
                      <a:cxn ang="0">
                        <a:pos x="1" y="0"/>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8259" name="Freeform 131"/>
                  <p:cNvSpPr>
                    <a:spLocks/>
                  </p:cNvSpPr>
                  <p:nvPr/>
                </p:nvSpPr>
                <p:spPr bwMode="auto">
                  <a:xfrm>
                    <a:off x="1030" y="3713"/>
                    <a:ext cx="42" cy="12"/>
                  </a:xfrm>
                  <a:custGeom>
                    <a:avLst/>
                    <a:gdLst/>
                    <a:ahLst/>
                    <a:cxnLst>
                      <a:cxn ang="0">
                        <a:pos x="0" y="36"/>
                      </a:cxn>
                      <a:cxn ang="0">
                        <a:pos x="3" y="19"/>
                      </a:cxn>
                      <a:cxn ang="0">
                        <a:pos x="7" y="7"/>
                      </a:cxn>
                      <a:cxn ang="0">
                        <a:pos x="13" y="0"/>
                      </a:cxn>
                      <a:cxn ang="0">
                        <a:pos x="70" y="0"/>
                      </a:cxn>
                      <a:cxn ang="0">
                        <a:pos x="83" y="36"/>
                      </a:cxn>
                      <a:cxn ang="0">
                        <a:pos x="0" y="36"/>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260" name="Group 132"/>
                <p:cNvGrpSpPr>
                  <a:grpSpLocks/>
                </p:cNvGrpSpPr>
                <p:nvPr/>
              </p:nvGrpSpPr>
              <p:grpSpPr bwMode="auto">
                <a:xfrm>
                  <a:off x="1036" y="3716"/>
                  <a:ext cx="49" cy="22"/>
                  <a:chOff x="1036" y="3716"/>
                  <a:chExt cx="49" cy="22"/>
                </a:xfrm>
              </p:grpSpPr>
              <p:sp>
                <p:nvSpPr>
                  <p:cNvPr id="688261" name="Freeform 133"/>
                  <p:cNvSpPr>
                    <a:spLocks/>
                  </p:cNvSpPr>
                  <p:nvPr/>
                </p:nvSpPr>
                <p:spPr bwMode="auto">
                  <a:xfrm>
                    <a:off x="1036" y="3716"/>
                    <a:ext cx="11" cy="22"/>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A0A0A0"/>
                  </a:solidFill>
                  <a:ln w="9525">
                    <a:noFill/>
                    <a:round/>
                    <a:headEnd/>
                    <a:tailEnd/>
                  </a:ln>
                </p:spPr>
                <p:txBody>
                  <a:bodyPr/>
                  <a:lstStyle/>
                  <a:p>
                    <a:endParaRPr lang="zh-CN" altLang="en-US"/>
                  </a:p>
                </p:txBody>
              </p:sp>
              <p:sp>
                <p:nvSpPr>
                  <p:cNvPr id="688262" name="Freeform 134"/>
                  <p:cNvSpPr>
                    <a:spLocks/>
                  </p:cNvSpPr>
                  <p:nvPr/>
                </p:nvSpPr>
                <p:spPr bwMode="auto">
                  <a:xfrm>
                    <a:off x="1040" y="3716"/>
                    <a:ext cx="37" cy="10"/>
                  </a:xfrm>
                  <a:custGeom>
                    <a:avLst/>
                    <a:gdLst/>
                    <a:ahLst/>
                    <a:cxnLst>
                      <a:cxn ang="0">
                        <a:pos x="3" y="0"/>
                      </a:cxn>
                      <a:cxn ang="0">
                        <a:pos x="51" y="0"/>
                      </a:cxn>
                      <a:cxn ang="0">
                        <a:pos x="53" y="2"/>
                      </a:cxn>
                      <a:cxn ang="0">
                        <a:pos x="57" y="11"/>
                      </a:cxn>
                      <a:cxn ang="0">
                        <a:pos x="75" y="29"/>
                      </a:cxn>
                      <a:cxn ang="0">
                        <a:pos x="18" y="29"/>
                      </a:cxn>
                      <a:cxn ang="0">
                        <a:pos x="9" y="20"/>
                      </a:cxn>
                      <a:cxn ang="0">
                        <a:pos x="0" y="5"/>
                      </a:cxn>
                      <a:cxn ang="0">
                        <a:pos x="3" y="0"/>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round/>
                    <a:headEnd/>
                    <a:tailEnd/>
                  </a:ln>
                </p:spPr>
                <p:txBody>
                  <a:bodyPr/>
                  <a:lstStyle/>
                  <a:p>
                    <a:endParaRPr lang="zh-CN" altLang="en-US"/>
                  </a:p>
                </p:txBody>
              </p:sp>
              <p:sp>
                <p:nvSpPr>
                  <p:cNvPr id="688263" name="Freeform 135"/>
                  <p:cNvSpPr>
                    <a:spLocks/>
                  </p:cNvSpPr>
                  <p:nvPr/>
                </p:nvSpPr>
                <p:spPr bwMode="auto">
                  <a:xfrm>
                    <a:off x="1043" y="3726"/>
                    <a:ext cx="42" cy="12"/>
                  </a:xfrm>
                  <a:custGeom>
                    <a:avLst/>
                    <a:gdLst/>
                    <a:ahLst/>
                    <a:cxnLst>
                      <a:cxn ang="0">
                        <a:pos x="0" y="36"/>
                      </a:cxn>
                      <a:cxn ang="0">
                        <a:pos x="1" y="20"/>
                      </a:cxn>
                      <a:cxn ang="0">
                        <a:pos x="6" y="8"/>
                      </a:cxn>
                      <a:cxn ang="0">
                        <a:pos x="10" y="0"/>
                      </a:cxn>
                      <a:cxn ang="0">
                        <a:pos x="68" y="0"/>
                      </a:cxn>
                      <a:cxn ang="0">
                        <a:pos x="82" y="36"/>
                      </a:cxn>
                      <a:cxn ang="0">
                        <a:pos x="0" y="36"/>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688264" name="Group 136"/>
              <p:cNvGrpSpPr>
                <a:grpSpLocks/>
              </p:cNvGrpSpPr>
              <p:nvPr/>
            </p:nvGrpSpPr>
            <p:grpSpPr bwMode="auto">
              <a:xfrm>
                <a:off x="1046" y="3727"/>
                <a:ext cx="49" cy="23"/>
                <a:chOff x="1046" y="3727"/>
                <a:chExt cx="49" cy="23"/>
              </a:xfrm>
            </p:grpSpPr>
            <p:sp>
              <p:nvSpPr>
                <p:cNvPr id="688265" name="Freeform 137"/>
                <p:cNvSpPr>
                  <a:spLocks/>
                </p:cNvSpPr>
                <p:nvPr/>
              </p:nvSpPr>
              <p:spPr bwMode="auto">
                <a:xfrm>
                  <a:off x="1046" y="3727"/>
                  <a:ext cx="12" cy="23"/>
                </a:xfrm>
                <a:custGeom>
                  <a:avLst/>
                  <a:gdLst/>
                  <a:ahLst/>
                  <a:cxnLst>
                    <a:cxn ang="0">
                      <a:pos x="14" y="68"/>
                    </a:cxn>
                    <a:cxn ang="0">
                      <a:pos x="0" y="27"/>
                    </a:cxn>
                    <a:cxn ang="0">
                      <a:pos x="10" y="0"/>
                    </a:cxn>
                    <a:cxn ang="0">
                      <a:pos x="24" y="32"/>
                    </a:cxn>
                    <a:cxn ang="0">
                      <a:pos x="14" y="68"/>
                    </a:cxn>
                  </a:cxnLst>
                  <a:rect l="0" t="0" r="r" b="b"/>
                  <a:pathLst>
                    <a:path w="24" h="68">
                      <a:moveTo>
                        <a:pt x="14" y="68"/>
                      </a:moveTo>
                      <a:lnTo>
                        <a:pt x="0" y="27"/>
                      </a:lnTo>
                      <a:lnTo>
                        <a:pt x="10" y="0"/>
                      </a:lnTo>
                      <a:lnTo>
                        <a:pt x="24" y="32"/>
                      </a:lnTo>
                      <a:lnTo>
                        <a:pt x="14" y="68"/>
                      </a:lnTo>
                      <a:close/>
                    </a:path>
                  </a:pathLst>
                </a:custGeom>
                <a:solidFill>
                  <a:srgbClr val="A0A0A0"/>
                </a:solidFill>
                <a:ln w="9525">
                  <a:noFill/>
                  <a:round/>
                  <a:headEnd/>
                  <a:tailEnd/>
                </a:ln>
              </p:spPr>
              <p:txBody>
                <a:bodyPr/>
                <a:lstStyle/>
                <a:p>
                  <a:endParaRPr lang="zh-CN" altLang="en-US"/>
                </a:p>
              </p:txBody>
            </p:sp>
            <p:sp>
              <p:nvSpPr>
                <p:cNvPr id="688266" name="Freeform 138"/>
                <p:cNvSpPr>
                  <a:spLocks/>
                </p:cNvSpPr>
                <p:nvPr/>
              </p:nvSpPr>
              <p:spPr bwMode="auto">
                <a:xfrm>
                  <a:off x="1051" y="3727"/>
                  <a:ext cx="36" cy="11"/>
                </a:xfrm>
                <a:custGeom>
                  <a:avLst/>
                  <a:gdLst/>
                  <a:ahLst/>
                  <a:cxnLst>
                    <a:cxn ang="0">
                      <a:pos x="2" y="0"/>
                    </a:cxn>
                    <a:cxn ang="0">
                      <a:pos x="49" y="0"/>
                    </a:cxn>
                    <a:cxn ang="0">
                      <a:pos x="50" y="4"/>
                    </a:cxn>
                    <a:cxn ang="0">
                      <a:pos x="57" y="13"/>
                    </a:cxn>
                    <a:cxn ang="0">
                      <a:pos x="73" y="31"/>
                    </a:cxn>
                    <a:cxn ang="0">
                      <a:pos x="17" y="31"/>
                    </a:cxn>
                    <a:cxn ang="0">
                      <a:pos x="10" y="22"/>
                    </a:cxn>
                    <a:cxn ang="0">
                      <a:pos x="0" y="6"/>
                    </a:cxn>
                    <a:cxn ang="0">
                      <a:pos x="2" y="0"/>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round/>
                  <a:headEnd/>
                  <a:tailEnd/>
                </a:ln>
              </p:spPr>
              <p:txBody>
                <a:bodyPr/>
                <a:lstStyle/>
                <a:p>
                  <a:endParaRPr lang="zh-CN" altLang="en-US"/>
                </a:p>
              </p:txBody>
            </p:sp>
            <p:sp>
              <p:nvSpPr>
                <p:cNvPr id="688267" name="Freeform 139"/>
                <p:cNvSpPr>
                  <a:spLocks/>
                </p:cNvSpPr>
                <p:nvPr/>
              </p:nvSpPr>
              <p:spPr bwMode="auto">
                <a:xfrm>
                  <a:off x="1054" y="3738"/>
                  <a:ext cx="41" cy="12"/>
                </a:xfrm>
                <a:custGeom>
                  <a:avLst/>
                  <a:gdLst/>
                  <a:ahLst/>
                  <a:cxnLst>
                    <a:cxn ang="0">
                      <a:pos x="0" y="35"/>
                    </a:cxn>
                    <a:cxn ang="0">
                      <a:pos x="1" y="19"/>
                    </a:cxn>
                    <a:cxn ang="0">
                      <a:pos x="6" y="6"/>
                    </a:cxn>
                    <a:cxn ang="0">
                      <a:pos x="10" y="0"/>
                    </a:cxn>
                    <a:cxn ang="0">
                      <a:pos x="67" y="0"/>
                    </a:cxn>
                    <a:cxn ang="0">
                      <a:pos x="82" y="35"/>
                    </a:cxn>
                    <a:cxn ang="0">
                      <a:pos x="0" y="35"/>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688268" name="Group 140"/>
              <p:cNvGrpSpPr>
                <a:grpSpLocks/>
              </p:cNvGrpSpPr>
              <p:nvPr/>
            </p:nvGrpSpPr>
            <p:grpSpPr bwMode="auto">
              <a:xfrm>
                <a:off x="1058" y="3739"/>
                <a:ext cx="50" cy="23"/>
                <a:chOff x="1058" y="3739"/>
                <a:chExt cx="50" cy="23"/>
              </a:xfrm>
            </p:grpSpPr>
            <p:sp>
              <p:nvSpPr>
                <p:cNvPr id="688269" name="Freeform 141"/>
                <p:cNvSpPr>
                  <a:spLocks/>
                </p:cNvSpPr>
                <p:nvPr/>
              </p:nvSpPr>
              <p:spPr bwMode="auto">
                <a:xfrm>
                  <a:off x="1058" y="3739"/>
                  <a:ext cx="13" cy="23"/>
                </a:xfrm>
                <a:custGeom>
                  <a:avLst/>
                  <a:gdLst/>
                  <a:ahLst/>
                  <a:cxnLst>
                    <a:cxn ang="0">
                      <a:pos x="16" y="68"/>
                    </a:cxn>
                    <a:cxn ang="0">
                      <a:pos x="0" y="27"/>
                    </a:cxn>
                    <a:cxn ang="0">
                      <a:pos x="10" y="0"/>
                    </a:cxn>
                    <a:cxn ang="0">
                      <a:pos x="25" y="31"/>
                    </a:cxn>
                    <a:cxn ang="0">
                      <a:pos x="16" y="68"/>
                    </a:cxn>
                  </a:cxnLst>
                  <a:rect l="0" t="0" r="r" b="b"/>
                  <a:pathLst>
                    <a:path w="25" h="68">
                      <a:moveTo>
                        <a:pt x="16" y="68"/>
                      </a:moveTo>
                      <a:lnTo>
                        <a:pt x="0" y="27"/>
                      </a:lnTo>
                      <a:lnTo>
                        <a:pt x="10"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8270" name="Freeform 142"/>
                <p:cNvSpPr>
                  <a:spLocks/>
                </p:cNvSpPr>
                <p:nvPr/>
              </p:nvSpPr>
              <p:spPr bwMode="auto">
                <a:xfrm>
                  <a:off x="1063" y="3740"/>
                  <a:ext cx="37" cy="10"/>
                </a:xfrm>
                <a:custGeom>
                  <a:avLst/>
                  <a:gdLst/>
                  <a:ahLst/>
                  <a:cxnLst>
                    <a:cxn ang="0">
                      <a:pos x="3" y="0"/>
                    </a:cxn>
                    <a:cxn ang="0">
                      <a:pos x="50" y="0"/>
                    </a:cxn>
                    <a:cxn ang="0">
                      <a:pos x="51" y="3"/>
                    </a:cxn>
                    <a:cxn ang="0">
                      <a:pos x="58" y="12"/>
                    </a:cxn>
                    <a:cxn ang="0">
                      <a:pos x="75" y="30"/>
                    </a:cxn>
                    <a:cxn ang="0">
                      <a:pos x="18" y="30"/>
                    </a:cxn>
                    <a:cxn ang="0">
                      <a:pos x="11" y="21"/>
                    </a:cxn>
                    <a:cxn ang="0">
                      <a:pos x="0" y="7"/>
                    </a:cxn>
                    <a:cxn ang="0">
                      <a:pos x="3" y="0"/>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round/>
                  <a:headEnd/>
                  <a:tailEnd/>
                </a:ln>
              </p:spPr>
              <p:txBody>
                <a:bodyPr/>
                <a:lstStyle/>
                <a:p>
                  <a:endParaRPr lang="zh-CN" altLang="en-US"/>
                </a:p>
              </p:txBody>
            </p:sp>
            <p:sp>
              <p:nvSpPr>
                <p:cNvPr id="688271" name="Freeform 143"/>
                <p:cNvSpPr>
                  <a:spLocks/>
                </p:cNvSpPr>
                <p:nvPr/>
              </p:nvSpPr>
              <p:spPr bwMode="auto">
                <a:xfrm>
                  <a:off x="1067" y="3750"/>
                  <a:ext cx="41" cy="12"/>
                </a:xfrm>
                <a:custGeom>
                  <a:avLst/>
                  <a:gdLst/>
                  <a:ahLst/>
                  <a:cxnLst>
                    <a:cxn ang="0">
                      <a:pos x="0" y="36"/>
                    </a:cxn>
                    <a:cxn ang="0">
                      <a:pos x="1" y="19"/>
                    </a:cxn>
                    <a:cxn ang="0">
                      <a:pos x="5" y="8"/>
                    </a:cxn>
                    <a:cxn ang="0">
                      <a:pos x="10" y="0"/>
                    </a:cxn>
                    <a:cxn ang="0">
                      <a:pos x="67" y="0"/>
                    </a:cxn>
                    <a:cxn ang="0">
                      <a:pos x="81" y="36"/>
                    </a:cxn>
                    <a:cxn ang="0">
                      <a:pos x="0" y="36"/>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688272" name="Group 144"/>
              <p:cNvGrpSpPr>
                <a:grpSpLocks/>
              </p:cNvGrpSpPr>
              <p:nvPr/>
            </p:nvGrpSpPr>
            <p:grpSpPr bwMode="auto">
              <a:xfrm>
                <a:off x="1072" y="3753"/>
                <a:ext cx="48" cy="22"/>
                <a:chOff x="1072" y="3753"/>
                <a:chExt cx="48" cy="22"/>
              </a:xfrm>
            </p:grpSpPr>
            <p:sp>
              <p:nvSpPr>
                <p:cNvPr id="688273" name="Freeform 145"/>
                <p:cNvSpPr>
                  <a:spLocks/>
                </p:cNvSpPr>
                <p:nvPr/>
              </p:nvSpPr>
              <p:spPr bwMode="auto">
                <a:xfrm>
                  <a:off x="1072" y="3753"/>
                  <a:ext cx="11" cy="22"/>
                </a:xfrm>
                <a:custGeom>
                  <a:avLst/>
                  <a:gdLst/>
                  <a:ahLst/>
                  <a:cxnLst>
                    <a:cxn ang="0">
                      <a:pos x="15" y="68"/>
                    </a:cxn>
                    <a:cxn ang="0">
                      <a:pos x="0" y="27"/>
                    </a:cxn>
                    <a:cxn ang="0">
                      <a:pos x="9" y="0"/>
                    </a:cxn>
                    <a:cxn ang="0">
                      <a:pos x="24" y="30"/>
                    </a:cxn>
                    <a:cxn ang="0">
                      <a:pos x="15" y="68"/>
                    </a:cxn>
                  </a:cxnLst>
                  <a:rect l="0" t="0" r="r" b="b"/>
                  <a:pathLst>
                    <a:path w="24" h="68">
                      <a:moveTo>
                        <a:pt x="15" y="68"/>
                      </a:moveTo>
                      <a:lnTo>
                        <a:pt x="0" y="27"/>
                      </a:lnTo>
                      <a:lnTo>
                        <a:pt x="9"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688274" name="Freeform 146"/>
                <p:cNvSpPr>
                  <a:spLocks/>
                </p:cNvSpPr>
                <p:nvPr/>
              </p:nvSpPr>
              <p:spPr bwMode="auto">
                <a:xfrm>
                  <a:off x="1076" y="3753"/>
                  <a:ext cx="37" cy="10"/>
                </a:xfrm>
                <a:custGeom>
                  <a:avLst/>
                  <a:gdLst/>
                  <a:ahLst/>
                  <a:cxnLst>
                    <a:cxn ang="0">
                      <a:pos x="2" y="0"/>
                    </a:cxn>
                    <a:cxn ang="0">
                      <a:pos x="50" y="0"/>
                    </a:cxn>
                    <a:cxn ang="0">
                      <a:pos x="52" y="4"/>
                    </a:cxn>
                    <a:cxn ang="0">
                      <a:pos x="57" y="13"/>
                    </a:cxn>
                    <a:cxn ang="0">
                      <a:pos x="74" y="31"/>
                    </a:cxn>
                    <a:cxn ang="0">
                      <a:pos x="19" y="31"/>
                    </a:cxn>
                    <a:cxn ang="0">
                      <a:pos x="11" y="20"/>
                    </a:cxn>
                    <a:cxn ang="0">
                      <a:pos x="0" y="6"/>
                    </a:cxn>
                    <a:cxn ang="0">
                      <a:pos x="2" y="0"/>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688275" name="Freeform 147"/>
                <p:cNvSpPr>
                  <a:spLocks/>
                </p:cNvSpPr>
                <p:nvPr/>
              </p:nvSpPr>
              <p:spPr bwMode="auto">
                <a:xfrm>
                  <a:off x="1079" y="3763"/>
                  <a:ext cx="41" cy="12"/>
                </a:xfrm>
                <a:custGeom>
                  <a:avLst/>
                  <a:gdLst/>
                  <a:ahLst/>
                  <a:cxnLst>
                    <a:cxn ang="0">
                      <a:pos x="0" y="36"/>
                    </a:cxn>
                    <a:cxn ang="0">
                      <a:pos x="3" y="20"/>
                    </a:cxn>
                    <a:cxn ang="0">
                      <a:pos x="6" y="7"/>
                    </a:cxn>
                    <a:cxn ang="0">
                      <a:pos x="10" y="0"/>
                    </a:cxn>
                    <a:cxn ang="0">
                      <a:pos x="67" y="0"/>
                    </a:cxn>
                    <a:cxn ang="0">
                      <a:pos x="81" y="36"/>
                    </a:cxn>
                    <a:cxn ang="0">
                      <a:pos x="0" y="36"/>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688276" name="Freeform 148"/>
              <p:cNvSpPr>
                <a:spLocks/>
              </p:cNvSpPr>
              <p:nvPr/>
            </p:nvSpPr>
            <p:spPr bwMode="auto">
              <a:xfrm>
                <a:off x="820" y="3535"/>
                <a:ext cx="12" cy="23"/>
              </a:xfrm>
              <a:custGeom>
                <a:avLst/>
                <a:gdLst/>
                <a:ahLst/>
                <a:cxnLst>
                  <a:cxn ang="0">
                    <a:pos x="14" y="68"/>
                  </a:cxn>
                  <a:cxn ang="0">
                    <a:pos x="0" y="27"/>
                  </a:cxn>
                  <a:cxn ang="0">
                    <a:pos x="9" y="0"/>
                  </a:cxn>
                  <a:cxn ang="0">
                    <a:pos x="23" y="31"/>
                  </a:cxn>
                  <a:cxn ang="0">
                    <a:pos x="14" y="68"/>
                  </a:cxn>
                </a:cxnLst>
                <a:rect l="0" t="0" r="r" b="b"/>
                <a:pathLst>
                  <a:path w="23" h="68">
                    <a:moveTo>
                      <a:pt x="14" y="68"/>
                    </a:moveTo>
                    <a:lnTo>
                      <a:pt x="0" y="27"/>
                    </a:lnTo>
                    <a:lnTo>
                      <a:pt x="9" y="0"/>
                    </a:lnTo>
                    <a:lnTo>
                      <a:pt x="23" y="31"/>
                    </a:lnTo>
                    <a:lnTo>
                      <a:pt x="14" y="68"/>
                    </a:lnTo>
                    <a:close/>
                  </a:path>
                </a:pathLst>
              </a:custGeom>
              <a:solidFill>
                <a:srgbClr val="606060"/>
              </a:solidFill>
              <a:ln w="9525">
                <a:noFill/>
                <a:round/>
                <a:headEnd/>
                <a:tailEnd/>
              </a:ln>
            </p:spPr>
            <p:txBody>
              <a:bodyPr/>
              <a:lstStyle/>
              <a:p>
                <a:endParaRPr lang="zh-CN" altLang="en-US"/>
              </a:p>
            </p:txBody>
          </p:sp>
          <p:sp>
            <p:nvSpPr>
              <p:cNvPr id="688277" name="Freeform 149"/>
              <p:cNvSpPr>
                <a:spLocks/>
              </p:cNvSpPr>
              <p:nvPr/>
            </p:nvSpPr>
            <p:spPr bwMode="auto">
              <a:xfrm>
                <a:off x="825" y="3535"/>
                <a:ext cx="36" cy="9"/>
              </a:xfrm>
              <a:custGeom>
                <a:avLst/>
                <a:gdLst/>
                <a:ahLst/>
                <a:cxnLst>
                  <a:cxn ang="0">
                    <a:pos x="0" y="0"/>
                  </a:cxn>
                  <a:cxn ang="0">
                    <a:pos x="49" y="0"/>
                  </a:cxn>
                  <a:cxn ang="0">
                    <a:pos x="51" y="2"/>
                  </a:cxn>
                  <a:cxn ang="0">
                    <a:pos x="55" y="12"/>
                  </a:cxn>
                  <a:cxn ang="0">
                    <a:pos x="71" y="27"/>
                  </a:cxn>
                  <a:cxn ang="0">
                    <a:pos x="17" y="27"/>
                  </a:cxn>
                  <a:cxn ang="0">
                    <a:pos x="8" y="20"/>
                  </a:cxn>
                  <a:cxn ang="0">
                    <a:pos x="0" y="6"/>
                  </a:cxn>
                  <a:cxn ang="0">
                    <a:pos x="0" y="0"/>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round/>
                <a:headEnd/>
                <a:tailEnd/>
              </a:ln>
            </p:spPr>
            <p:txBody>
              <a:bodyPr/>
              <a:lstStyle/>
              <a:p>
                <a:endParaRPr lang="zh-CN" altLang="en-US"/>
              </a:p>
            </p:txBody>
          </p:sp>
          <p:sp>
            <p:nvSpPr>
              <p:cNvPr id="688278" name="Freeform 150"/>
              <p:cNvSpPr>
                <a:spLocks/>
              </p:cNvSpPr>
              <p:nvPr/>
            </p:nvSpPr>
            <p:spPr bwMode="auto">
              <a:xfrm>
                <a:off x="828" y="3546"/>
                <a:ext cx="40" cy="12"/>
              </a:xfrm>
              <a:custGeom>
                <a:avLst/>
                <a:gdLst/>
                <a:ahLst/>
                <a:cxnLst>
                  <a:cxn ang="0">
                    <a:pos x="0" y="36"/>
                  </a:cxn>
                  <a:cxn ang="0">
                    <a:pos x="2" y="21"/>
                  </a:cxn>
                  <a:cxn ang="0">
                    <a:pos x="6" y="8"/>
                  </a:cxn>
                  <a:cxn ang="0">
                    <a:pos x="11" y="0"/>
                  </a:cxn>
                  <a:cxn ang="0">
                    <a:pos x="68" y="0"/>
                  </a:cxn>
                  <a:cxn ang="0">
                    <a:pos x="82" y="36"/>
                  </a:cxn>
                  <a:cxn ang="0">
                    <a:pos x="0" y="36"/>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round/>
                <a:headEnd/>
                <a:tailEnd/>
              </a:ln>
            </p:spPr>
            <p:txBody>
              <a:bodyPr/>
              <a:lstStyle/>
              <a:p>
                <a:endParaRPr lang="zh-CN" altLang="en-US"/>
              </a:p>
            </p:txBody>
          </p:sp>
          <p:grpSp>
            <p:nvGrpSpPr>
              <p:cNvPr id="688279" name="Group 151"/>
              <p:cNvGrpSpPr>
                <a:grpSpLocks/>
              </p:cNvGrpSpPr>
              <p:nvPr/>
            </p:nvGrpSpPr>
            <p:grpSpPr bwMode="auto">
              <a:xfrm>
                <a:off x="832" y="3547"/>
                <a:ext cx="49" cy="23"/>
                <a:chOff x="832" y="3547"/>
                <a:chExt cx="49" cy="23"/>
              </a:xfrm>
            </p:grpSpPr>
            <p:sp>
              <p:nvSpPr>
                <p:cNvPr id="688280" name="Freeform 152"/>
                <p:cNvSpPr>
                  <a:spLocks/>
                </p:cNvSpPr>
                <p:nvPr/>
              </p:nvSpPr>
              <p:spPr bwMode="auto">
                <a:xfrm>
                  <a:off x="832" y="3547"/>
                  <a:ext cx="12" cy="23"/>
                </a:xfrm>
                <a:custGeom>
                  <a:avLst/>
                  <a:gdLst/>
                  <a:ahLst/>
                  <a:cxnLst>
                    <a:cxn ang="0">
                      <a:pos x="15" y="68"/>
                    </a:cxn>
                    <a:cxn ang="0">
                      <a:pos x="0" y="27"/>
                    </a:cxn>
                    <a:cxn ang="0">
                      <a:pos x="11" y="0"/>
                    </a:cxn>
                    <a:cxn ang="0">
                      <a:pos x="24" y="31"/>
                    </a:cxn>
                    <a:cxn ang="0">
                      <a:pos x="15" y="68"/>
                    </a:cxn>
                  </a:cxnLst>
                  <a:rect l="0" t="0" r="r" b="b"/>
                  <a:pathLst>
                    <a:path w="24" h="68">
                      <a:moveTo>
                        <a:pt x="15" y="68"/>
                      </a:moveTo>
                      <a:lnTo>
                        <a:pt x="0" y="27"/>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688281" name="Freeform 153"/>
                <p:cNvSpPr>
                  <a:spLocks/>
                </p:cNvSpPr>
                <p:nvPr/>
              </p:nvSpPr>
              <p:spPr bwMode="auto">
                <a:xfrm>
                  <a:off x="837" y="3548"/>
                  <a:ext cx="36" cy="10"/>
                </a:xfrm>
                <a:custGeom>
                  <a:avLst/>
                  <a:gdLst/>
                  <a:ahLst/>
                  <a:cxnLst>
                    <a:cxn ang="0">
                      <a:pos x="1" y="0"/>
                    </a:cxn>
                    <a:cxn ang="0">
                      <a:pos x="49" y="0"/>
                    </a:cxn>
                    <a:cxn ang="0">
                      <a:pos x="50" y="2"/>
                    </a:cxn>
                    <a:cxn ang="0">
                      <a:pos x="56" y="11"/>
                    </a:cxn>
                    <a:cxn ang="0">
                      <a:pos x="72" y="29"/>
                    </a:cxn>
                    <a:cxn ang="0">
                      <a:pos x="17" y="29"/>
                    </a:cxn>
                    <a:cxn ang="0">
                      <a:pos x="9" y="20"/>
                    </a:cxn>
                    <a:cxn ang="0">
                      <a:pos x="0" y="6"/>
                    </a:cxn>
                    <a:cxn ang="0">
                      <a:pos x="1" y="0"/>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8282" name="Freeform 154"/>
                <p:cNvSpPr>
                  <a:spLocks/>
                </p:cNvSpPr>
                <p:nvPr/>
              </p:nvSpPr>
              <p:spPr bwMode="auto">
                <a:xfrm>
                  <a:off x="840" y="3558"/>
                  <a:ext cx="41" cy="12"/>
                </a:xfrm>
                <a:custGeom>
                  <a:avLst/>
                  <a:gdLst/>
                  <a:ahLst/>
                  <a:cxnLst>
                    <a:cxn ang="0">
                      <a:pos x="0" y="36"/>
                    </a:cxn>
                    <a:cxn ang="0">
                      <a:pos x="1" y="20"/>
                    </a:cxn>
                    <a:cxn ang="0">
                      <a:pos x="7" y="8"/>
                    </a:cxn>
                    <a:cxn ang="0">
                      <a:pos x="11" y="0"/>
                    </a:cxn>
                    <a:cxn ang="0">
                      <a:pos x="67" y="0"/>
                    </a:cxn>
                    <a:cxn ang="0">
                      <a:pos x="83" y="36"/>
                    </a:cxn>
                    <a:cxn ang="0">
                      <a:pos x="0" y="36"/>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283" name="Group 155"/>
              <p:cNvGrpSpPr>
                <a:grpSpLocks/>
              </p:cNvGrpSpPr>
              <p:nvPr/>
            </p:nvGrpSpPr>
            <p:grpSpPr bwMode="auto">
              <a:xfrm>
                <a:off x="844" y="3560"/>
                <a:ext cx="49" cy="22"/>
                <a:chOff x="844" y="3560"/>
                <a:chExt cx="49" cy="22"/>
              </a:xfrm>
            </p:grpSpPr>
            <p:sp>
              <p:nvSpPr>
                <p:cNvPr id="688284" name="Freeform 156"/>
                <p:cNvSpPr>
                  <a:spLocks/>
                </p:cNvSpPr>
                <p:nvPr/>
              </p:nvSpPr>
              <p:spPr bwMode="auto">
                <a:xfrm>
                  <a:off x="844" y="3560"/>
                  <a:ext cx="13"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8285" name="Freeform 157"/>
                <p:cNvSpPr>
                  <a:spLocks/>
                </p:cNvSpPr>
                <p:nvPr/>
              </p:nvSpPr>
              <p:spPr bwMode="auto">
                <a:xfrm>
                  <a:off x="849" y="3560"/>
                  <a:ext cx="37" cy="10"/>
                </a:xfrm>
                <a:custGeom>
                  <a:avLst/>
                  <a:gdLst/>
                  <a:ahLst/>
                  <a:cxnLst>
                    <a:cxn ang="0">
                      <a:pos x="1" y="0"/>
                    </a:cxn>
                    <a:cxn ang="0">
                      <a:pos x="48" y="0"/>
                    </a:cxn>
                    <a:cxn ang="0">
                      <a:pos x="50" y="2"/>
                    </a:cxn>
                    <a:cxn ang="0">
                      <a:pos x="56" y="11"/>
                    </a:cxn>
                    <a:cxn ang="0">
                      <a:pos x="73" y="29"/>
                    </a:cxn>
                    <a:cxn ang="0">
                      <a:pos x="18" y="29"/>
                    </a:cxn>
                    <a:cxn ang="0">
                      <a:pos x="9" y="20"/>
                    </a:cxn>
                    <a:cxn ang="0">
                      <a:pos x="0" y="5"/>
                    </a:cxn>
                    <a:cxn ang="0">
                      <a:pos x="1" y="0"/>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8286" name="Freeform 158"/>
                <p:cNvSpPr>
                  <a:spLocks/>
                </p:cNvSpPr>
                <p:nvPr/>
              </p:nvSpPr>
              <p:spPr bwMode="auto">
                <a:xfrm>
                  <a:off x="853" y="3571"/>
                  <a:ext cx="40" cy="11"/>
                </a:xfrm>
                <a:custGeom>
                  <a:avLst/>
                  <a:gdLst/>
                  <a:ahLst/>
                  <a:cxnLst>
                    <a:cxn ang="0">
                      <a:pos x="0" y="35"/>
                    </a:cxn>
                    <a:cxn ang="0">
                      <a:pos x="2" y="19"/>
                    </a:cxn>
                    <a:cxn ang="0">
                      <a:pos x="6" y="7"/>
                    </a:cxn>
                    <a:cxn ang="0">
                      <a:pos x="11" y="0"/>
                    </a:cxn>
                    <a:cxn ang="0">
                      <a:pos x="67" y="0"/>
                    </a:cxn>
                    <a:cxn ang="0">
                      <a:pos x="82" y="35"/>
                    </a:cxn>
                    <a:cxn ang="0">
                      <a:pos x="0" y="35"/>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grpSp>
            <p:nvGrpSpPr>
              <p:cNvPr id="688287" name="Group 159"/>
              <p:cNvGrpSpPr>
                <a:grpSpLocks/>
              </p:cNvGrpSpPr>
              <p:nvPr/>
            </p:nvGrpSpPr>
            <p:grpSpPr bwMode="auto">
              <a:xfrm>
                <a:off x="857" y="3572"/>
                <a:ext cx="50" cy="23"/>
                <a:chOff x="857" y="3572"/>
                <a:chExt cx="50" cy="23"/>
              </a:xfrm>
            </p:grpSpPr>
            <p:sp>
              <p:nvSpPr>
                <p:cNvPr id="688288" name="Freeform 160"/>
                <p:cNvSpPr>
                  <a:spLocks/>
                </p:cNvSpPr>
                <p:nvPr/>
              </p:nvSpPr>
              <p:spPr bwMode="auto">
                <a:xfrm>
                  <a:off x="857" y="3572"/>
                  <a:ext cx="12" cy="23"/>
                </a:xfrm>
                <a:custGeom>
                  <a:avLst/>
                  <a:gdLst/>
                  <a:ahLst/>
                  <a:cxnLst>
                    <a:cxn ang="0">
                      <a:pos x="14" y="68"/>
                    </a:cxn>
                    <a:cxn ang="0">
                      <a:pos x="0" y="25"/>
                    </a:cxn>
                    <a:cxn ang="0">
                      <a:pos x="9" y="0"/>
                    </a:cxn>
                    <a:cxn ang="0">
                      <a:pos x="23" y="30"/>
                    </a:cxn>
                    <a:cxn ang="0">
                      <a:pos x="14" y="68"/>
                    </a:cxn>
                  </a:cxnLst>
                  <a:rect l="0" t="0" r="r" b="b"/>
                  <a:pathLst>
                    <a:path w="23" h="68">
                      <a:moveTo>
                        <a:pt x="14" y="68"/>
                      </a:moveTo>
                      <a:lnTo>
                        <a:pt x="0" y="25"/>
                      </a:lnTo>
                      <a:lnTo>
                        <a:pt x="9" y="0"/>
                      </a:lnTo>
                      <a:lnTo>
                        <a:pt x="23" y="30"/>
                      </a:lnTo>
                      <a:lnTo>
                        <a:pt x="14" y="68"/>
                      </a:lnTo>
                      <a:close/>
                    </a:path>
                  </a:pathLst>
                </a:custGeom>
                <a:solidFill>
                  <a:srgbClr val="A0A0A0"/>
                </a:solidFill>
                <a:ln w="9525">
                  <a:noFill/>
                  <a:round/>
                  <a:headEnd/>
                  <a:tailEnd/>
                </a:ln>
              </p:spPr>
              <p:txBody>
                <a:bodyPr/>
                <a:lstStyle/>
                <a:p>
                  <a:endParaRPr lang="zh-CN" altLang="en-US"/>
                </a:p>
              </p:txBody>
            </p:sp>
            <p:sp>
              <p:nvSpPr>
                <p:cNvPr id="688289" name="Freeform 161"/>
                <p:cNvSpPr>
                  <a:spLocks/>
                </p:cNvSpPr>
                <p:nvPr/>
              </p:nvSpPr>
              <p:spPr bwMode="auto">
                <a:xfrm>
                  <a:off x="862" y="3573"/>
                  <a:ext cx="37" cy="9"/>
                </a:xfrm>
                <a:custGeom>
                  <a:avLst/>
                  <a:gdLst/>
                  <a:ahLst/>
                  <a:cxnLst>
                    <a:cxn ang="0">
                      <a:pos x="1" y="0"/>
                    </a:cxn>
                    <a:cxn ang="0">
                      <a:pos x="50" y="0"/>
                    </a:cxn>
                    <a:cxn ang="0">
                      <a:pos x="51" y="2"/>
                    </a:cxn>
                    <a:cxn ang="0">
                      <a:pos x="56" y="11"/>
                    </a:cxn>
                    <a:cxn ang="0">
                      <a:pos x="73" y="29"/>
                    </a:cxn>
                    <a:cxn ang="0">
                      <a:pos x="18" y="29"/>
                    </a:cxn>
                    <a:cxn ang="0">
                      <a:pos x="10" y="20"/>
                    </a:cxn>
                    <a:cxn ang="0">
                      <a:pos x="0" y="5"/>
                    </a:cxn>
                    <a:cxn ang="0">
                      <a:pos x="1" y="0"/>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8290" name="Freeform 162"/>
                <p:cNvSpPr>
                  <a:spLocks/>
                </p:cNvSpPr>
                <p:nvPr/>
              </p:nvSpPr>
              <p:spPr bwMode="auto">
                <a:xfrm>
                  <a:off x="865" y="3583"/>
                  <a:ext cx="42" cy="12"/>
                </a:xfrm>
                <a:custGeom>
                  <a:avLst/>
                  <a:gdLst/>
                  <a:ahLst/>
                  <a:cxnLst>
                    <a:cxn ang="0">
                      <a:pos x="0" y="36"/>
                    </a:cxn>
                    <a:cxn ang="0">
                      <a:pos x="3" y="19"/>
                    </a:cxn>
                    <a:cxn ang="0">
                      <a:pos x="7" y="7"/>
                    </a:cxn>
                    <a:cxn ang="0">
                      <a:pos x="11" y="0"/>
                    </a:cxn>
                    <a:cxn ang="0">
                      <a:pos x="67" y="0"/>
                    </a:cxn>
                    <a:cxn ang="0">
                      <a:pos x="83" y="36"/>
                    </a:cxn>
                    <a:cxn ang="0">
                      <a:pos x="0" y="36"/>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291" name="Group 163"/>
              <p:cNvGrpSpPr>
                <a:grpSpLocks/>
              </p:cNvGrpSpPr>
              <p:nvPr/>
            </p:nvGrpSpPr>
            <p:grpSpPr bwMode="auto">
              <a:xfrm>
                <a:off x="870" y="3585"/>
                <a:ext cx="48" cy="23"/>
                <a:chOff x="870" y="3585"/>
                <a:chExt cx="48" cy="23"/>
              </a:xfrm>
            </p:grpSpPr>
            <p:sp>
              <p:nvSpPr>
                <p:cNvPr id="688292" name="Freeform 164"/>
                <p:cNvSpPr>
                  <a:spLocks/>
                </p:cNvSpPr>
                <p:nvPr/>
              </p:nvSpPr>
              <p:spPr bwMode="auto">
                <a:xfrm>
                  <a:off x="870" y="3585"/>
                  <a:ext cx="12" cy="23"/>
                </a:xfrm>
                <a:custGeom>
                  <a:avLst/>
                  <a:gdLst/>
                  <a:ahLst/>
                  <a:cxnLst>
                    <a:cxn ang="0">
                      <a:pos x="15" y="68"/>
                    </a:cxn>
                    <a:cxn ang="0">
                      <a:pos x="0" y="26"/>
                    </a:cxn>
                    <a:cxn ang="0">
                      <a:pos x="9" y="0"/>
                    </a:cxn>
                    <a:cxn ang="0">
                      <a:pos x="25" y="31"/>
                    </a:cxn>
                    <a:cxn ang="0">
                      <a:pos x="15" y="68"/>
                    </a:cxn>
                  </a:cxnLst>
                  <a:rect l="0" t="0" r="r" b="b"/>
                  <a:pathLst>
                    <a:path w="25" h="68">
                      <a:moveTo>
                        <a:pt x="15" y="68"/>
                      </a:moveTo>
                      <a:lnTo>
                        <a:pt x="0" y="26"/>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688293" name="Freeform 165"/>
                <p:cNvSpPr>
                  <a:spLocks/>
                </p:cNvSpPr>
                <p:nvPr/>
              </p:nvSpPr>
              <p:spPr bwMode="auto">
                <a:xfrm>
                  <a:off x="874" y="3586"/>
                  <a:ext cx="38" cy="10"/>
                </a:xfrm>
                <a:custGeom>
                  <a:avLst/>
                  <a:gdLst/>
                  <a:ahLst/>
                  <a:cxnLst>
                    <a:cxn ang="0">
                      <a:pos x="1" y="0"/>
                    </a:cxn>
                    <a:cxn ang="0">
                      <a:pos x="50" y="0"/>
                    </a:cxn>
                    <a:cxn ang="0">
                      <a:pos x="52"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8294" name="Freeform 166"/>
                <p:cNvSpPr>
                  <a:spLocks/>
                </p:cNvSpPr>
                <p:nvPr/>
              </p:nvSpPr>
              <p:spPr bwMode="auto">
                <a:xfrm>
                  <a:off x="878" y="3596"/>
                  <a:ext cx="40" cy="12"/>
                </a:xfrm>
                <a:custGeom>
                  <a:avLst/>
                  <a:gdLst/>
                  <a:ahLst/>
                  <a:cxnLst>
                    <a:cxn ang="0">
                      <a:pos x="0" y="36"/>
                    </a:cxn>
                    <a:cxn ang="0">
                      <a:pos x="1" y="20"/>
                    </a:cxn>
                    <a:cxn ang="0">
                      <a:pos x="6" y="8"/>
                    </a:cxn>
                    <a:cxn ang="0">
                      <a:pos x="10" y="0"/>
                    </a:cxn>
                    <a:cxn ang="0">
                      <a:pos x="67" y="0"/>
                    </a:cxn>
                    <a:cxn ang="0">
                      <a:pos x="80" y="36"/>
                    </a:cxn>
                    <a:cxn ang="0">
                      <a:pos x="0" y="36"/>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round/>
                  <a:headEnd/>
                  <a:tailEnd/>
                </a:ln>
              </p:spPr>
              <p:txBody>
                <a:bodyPr/>
                <a:lstStyle/>
                <a:p>
                  <a:endParaRPr lang="zh-CN" altLang="en-US"/>
                </a:p>
              </p:txBody>
            </p:sp>
          </p:grpSp>
          <p:grpSp>
            <p:nvGrpSpPr>
              <p:cNvPr id="688295" name="Group 167"/>
              <p:cNvGrpSpPr>
                <a:grpSpLocks/>
              </p:cNvGrpSpPr>
              <p:nvPr/>
            </p:nvGrpSpPr>
            <p:grpSpPr bwMode="auto">
              <a:xfrm>
                <a:off x="882" y="3600"/>
                <a:ext cx="100" cy="73"/>
                <a:chOff x="882" y="3600"/>
                <a:chExt cx="100" cy="73"/>
              </a:xfrm>
            </p:grpSpPr>
            <p:grpSp>
              <p:nvGrpSpPr>
                <p:cNvPr id="688296" name="Group 168"/>
                <p:cNvGrpSpPr>
                  <a:grpSpLocks/>
                </p:cNvGrpSpPr>
                <p:nvPr/>
              </p:nvGrpSpPr>
              <p:grpSpPr bwMode="auto">
                <a:xfrm>
                  <a:off x="882" y="3600"/>
                  <a:ext cx="49" cy="23"/>
                  <a:chOff x="882" y="3600"/>
                  <a:chExt cx="49" cy="23"/>
                </a:xfrm>
              </p:grpSpPr>
              <p:sp>
                <p:nvSpPr>
                  <p:cNvPr id="688297" name="Freeform 169"/>
                  <p:cNvSpPr>
                    <a:spLocks/>
                  </p:cNvSpPr>
                  <p:nvPr/>
                </p:nvSpPr>
                <p:spPr bwMode="auto">
                  <a:xfrm>
                    <a:off x="882" y="3600"/>
                    <a:ext cx="12" cy="23"/>
                  </a:xfrm>
                  <a:custGeom>
                    <a:avLst/>
                    <a:gdLst/>
                    <a:ahLst/>
                    <a:cxnLst>
                      <a:cxn ang="0">
                        <a:pos x="13" y="70"/>
                      </a:cxn>
                      <a:cxn ang="0">
                        <a:pos x="0" y="27"/>
                      </a:cxn>
                      <a:cxn ang="0">
                        <a:pos x="9" y="0"/>
                      </a:cxn>
                      <a:cxn ang="0">
                        <a:pos x="23" y="31"/>
                      </a:cxn>
                      <a:cxn ang="0">
                        <a:pos x="13" y="70"/>
                      </a:cxn>
                    </a:cxnLst>
                    <a:rect l="0" t="0" r="r" b="b"/>
                    <a:pathLst>
                      <a:path w="23" h="70">
                        <a:moveTo>
                          <a:pt x="13" y="70"/>
                        </a:moveTo>
                        <a:lnTo>
                          <a:pt x="0" y="27"/>
                        </a:lnTo>
                        <a:lnTo>
                          <a:pt x="9" y="0"/>
                        </a:lnTo>
                        <a:lnTo>
                          <a:pt x="23" y="31"/>
                        </a:lnTo>
                        <a:lnTo>
                          <a:pt x="13" y="70"/>
                        </a:lnTo>
                        <a:close/>
                      </a:path>
                    </a:pathLst>
                  </a:custGeom>
                  <a:solidFill>
                    <a:srgbClr val="A0A0A0"/>
                  </a:solidFill>
                  <a:ln w="9525">
                    <a:noFill/>
                    <a:round/>
                    <a:headEnd/>
                    <a:tailEnd/>
                  </a:ln>
                </p:spPr>
                <p:txBody>
                  <a:bodyPr/>
                  <a:lstStyle/>
                  <a:p>
                    <a:endParaRPr lang="zh-CN" altLang="en-US"/>
                  </a:p>
                </p:txBody>
              </p:sp>
              <p:sp>
                <p:nvSpPr>
                  <p:cNvPr id="688298" name="Freeform 170"/>
                  <p:cNvSpPr>
                    <a:spLocks/>
                  </p:cNvSpPr>
                  <p:nvPr/>
                </p:nvSpPr>
                <p:spPr bwMode="auto">
                  <a:xfrm>
                    <a:off x="887" y="3600"/>
                    <a:ext cx="37" cy="11"/>
                  </a:xfrm>
                  <a:custGeom>
                    <a:avLst/>
                    <a:gdLst/>
                    <a:ahLst/>
                    <a:cxnLst>
                      <a:cxn ang="0">
                        <a:pos x="1" y="0"/>
                      </a:cxn>
                      <a:cxn ang="0">
                        <a:pos x="50" y="0"/>
                      </a:cxn>
                      <a:cxn ang="0">
                        <a:pos x="51" y="4"/>
                      </a:cxn>
                      <a:cxn ang="0">
                        <a:pos x="56" y="13"/>
                      </a:cxn>
                      <a:cxn ang="0">
                        <a:pos x="73" y="31"/>
                      </a:cxn>
                      <a:cxn ang="0">
                        <a:pos x="18" y="31"/>
                      </a:cxn>
                      <a:cxn ang="0">
                        <a:pos x="9" y="22"/>
                      </a:cxn>
                      <a:cxn ang="0">
                        <a:pos x="0" y="7"/>
                      </a:cxn>
                      <a:cxn ang="0">
                        <a:pos x="1" y="0"/>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8299" name="Freeform 171"/>
                  <p:cNvSpPr>
                    <a:spLocks/>
                  </p:cNvSpPr>
                  <p:nvPr/>
                </p:nvSpPr>
                <p:spPr bwMode="auto">
                  <a:xfrm>
                    <a:off x="890" y="3611"/>
                    <a:ext cx="41" cy="12"/>
                  </a:xfrm>
                  <a:custGeom>
                    <a:avLst/>
                    <a:gdLst/>
                    <a:ahLst/>
                    <a:cxnLst>
                      <a:cxn ang="0">
                        <a:pos x="0" y="38"/>
                      </a:cxn>
                      <a:cxn ang="0">
                        <a:pos x="1" y="22"/>
                      </a:cxn>
                      <a:cxn ang="0">
                        <a:pos x="8" y="8"/>
                      </a:cxn>
                      <a:cxn ang="0">
                        <a:pos x="12" y="0"/>
                      </a:cxn>
                      <a:cxn ang="0">
                        <a:pos x="68" y="0"/>
                      </a:cxn>
                      <a:cxn ang="0">
                        <a:pos x="83" y="38"/>
                      </a:cxn>
                      <a:cxn ang="0">
                        <a:pos x="0" y="38"/>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round/>
                    <a:headEnd/>
                    <a:tailEnd/>
                  </a:ln>
                </p:spPr>
                <p:txBody>
                  <a:bodyPr/>
                  <a:lstStyle/>
                  <a:p>
                    <a:endParaRPr lang="zh-CN" altLang="en-US"/>
                  </a:p>
                </p:txBody>
              </p:sp>
            </p:grpSp>
            <p:grpSp>
              <p:nvGrpSpPr>
                <p:cNvPr id="688300" name="Group 172"/>
                <p:cNvGrpSpPr>
                  <a:grpSpLocks/>
                </p:cNvGrpSpPr>
                <p:nvPr/>
              </p:nvGrpSpPr>
              <p:grpSpPr bwMode="auto">
                <a:xfrm>
                  <a:off x="894" y="3612"/>
                  <a:ext cx="49" cy="23"/>
                  <a:chOff x="894" y="3612"/>
                  <a:chExt cx="49" cy="23"/>
                </a:xfrm>
              </p:grpSpPr>
              <p:sp>
                <p:nvSpPr>
                  <p:cNvPr id="688301" name="Freeform 173"/>
                  <p:cNvSpPr>
                    <a:spLocks/>
                  </p:cNvSpPr>
                  <p:nvPr/>
                </p:nvSpPr>
                <p:spPr bwMode="auto">
                  <a:xfrm>
                    <a:off x="894" y="3612"/>
                    <a:ext cx="13" cy="23"/>
                  </a:xfrm>
                  <a:custGeom>
                    <a:avLst/>
                    <a:gdLst/>
                    <a:ahLst/>
                    <a:cxnLst>
                      <a:cxn ang="0">
                        <a:pos x="15" y="69"/>
                      </a:cxn>
                      <a:cxn ang="0">
                        <a:pos x="0" y="28"/>
                      </a:cxn>
                      <a:cxn ang="0">
                        <a:pos x="9" y="0"/>
                      </a:cxn>
                      <a:cxn ang="0">
                        <a:pos x="25" y="32"/>
                      </a:cxn>
                      <a:cxn ang="0">
                        <a:pos x="15" y="69"/>
                      </a:cxn>
                    </a:cxnLst>
                    <a:rect l="0" t="0" r="r" b="b"/>
                    <a:pathLst>
                      <a:path w="25" h="69">
                        <a:moveTo>
                          <a:pt x="15" y="69"/>
                        </a:moveTo>
                        <a:lnTo>
                          <a:pt x="0" y="28"/>
                        </a:lnTo>
                        <a:lnTo>
                          <a:pt x="9"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688302" name="Freeform 174"/>
                  <p:cNvSpPr>
                    <a:spLocks/>
                  </p:cNvSpPr>
                  <p:nvPr/>
                </p:nvSpPr>
                <p:spPr bwMode="auto">
                  <a:xfrm>
                    <a:off x="899" y="3613"/>
                    <a:ext cx="37" cy="10"/>
                  </a:xfrm>
                  <a:custGeom>
                    <a:avLst/>
                    <a:gdLst/>
                    <a:ahLst/>
                    <a:cxnLst>
                      <a:cxn ang="0">
                        <a:pos x="2" y="0"/>
                      </a:cxn>
                      <a:cxn ang="0">
                        <a:pos x="50" y="0"/>
                      </a:cxn>
                      <a:cxn ang="0">
                        <a:pos x="52" y="3"/>
                      </a:cxn>
                      <a:cxn ang="0">
                        <a:pos x="57" y="15"/>
                      </a:cxn>
                      <a:cxn ang="0">
                        <a:pos x="75" y="32"/>
                      </a:cxn>
                      <a:cxn ang="0">
                        <a:pos x="19" y="32"/>
                      </a:cxn>
                      <a:cxn ang="0">
                        <a:pos x="10" y="22"/>
                      </a:cxn>
                      <a:cxn ang="0">
                        <a:pos x="0" y="7"/>
                      </a:cxn>
                      <a:cxn ang="0">
                        <a:pos x="2" y="0"/>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688303" name="Freeform 175"/>
                  <p:cNvSpPr>
                    <a:spLocks/>
                  </p:cNvSpPr>
                  <p:nvPr/>
                </p:nvSpPr>
                <p:spPr bwMode="auto">
                  <a:xfrm>
                    <a:off x="902" y="3623"/>
                    <a:ext cx="41" cy="12"/>
                  </a:xfrm>
                  <a:custGeom>
                    <a:avLst/>
                    <a:gdLst/>
                    <a:ahLst/>
                    <a:cxnLst>
                      <a:cxn ang="0">
                        <a:pos x="0" y="36"/>
                      </a:cxn>
                      <a:cxn ang="0">
                        <a:pos x="1" y="21"/>
                      </a:cxn>
                      <a:cxn ang="0">
                        <a:pos x="5" y="8"/>
                      </a:cxn>
                      <a:cxn ang="0">
                        <a:pos x="12" y="0"/>
                      </a:cxn>
                      <a:cxn ang="0">
                        <a:pos x="68" y="0"/>
                      </a:cxn>
                      <a:cxn ang="0">
                        <a:pos x="81" y="36"/>
                      </a:cxn>
                      <a:cxn ang="0">
                        <a:pos x="0" y="36"/>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688304" name="Group 176"/>
                <p:cNvGrpSpPr>
                  <a:grpSpLocks/>
                </p:cNvGrpSpPr>
                <p:nvPr/>
              </p:nvGrpSpPr>
              <p:grpSpPr bwMode="auto">
                <a:xfrm>
                  <a:off x="907" y="3625"/>
                  <a:ext cx="49" cy="23"/>
                  <a:chOff x="907" y="3625"/>
                  <a:chExt cx="49" cy="23"/>
                </a:xfrm>
              </p:grpSpPr>
              <p:sp>
                <p:nvSpPr>
                  <p:cNvPr id="688305" name="Freeform 177"/>
                  <p:cNvSpPr>
                    <a:spLocks/>
                  </p:cNvSpPr>
                  <p:nvPr/>
                </p:nvSpPr>
                <p:spPr bwMode="auto">
                  <a:xfrm>
                    <a:off x="907" y="3625"/>
                    <a:ext cx="11" cy="23"/>
                  </a:xfrm>
                  <a:custGeom>
                    <a:avLst/>
                    <a:gdLst/>
                    <a:ahLst/>
                    <a:cxnLst>
                      <a:cxn ang="0">
                        <a:pos x="15" y="68"/>
                      </a:cxn>
                      <a:cxn ang="0">
                        <a:pos x="0" y="27"/>
                      </a:cxn>
                      <a:cxn ang="0">
                        <a:pos x="11" y="0"/>
                      </a:cxn>
                      <a:cxn ang="0">
                        <a:pos x="24" y="30"/>
                      </a:cxn>
                      <a:cxn ang="0">
                        <a:pos x="15" y="68"/>
                      </a:cxn>
                    </a:cxnLst>
                    <a:rect l="0" t="0" r="r" b="b"/>
                    <a:pathLst>
                      <a:path w="24" h="68">
                        <a:moveTo>
                          <a:pt x="15" y="68"/>
                        </a:moveTo>
                        <a:lnTo>
                          <a:pt x="0" y="27"/>
                        </a:lnTo>
                        <a:lnTo>
                          <a:pt x="11"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688306" name="Freeform 178"/>
                  <p:cNvSpPr>
                    <a:spLocks/>
                  </p:cNvSpPr>
                  <p:nvPr/>
                </p:nvSpPr>
                <p:spPr bwMode="auto">
                  <a:xfrm>
                    <a:off x="912" y="3626"/>
                    <a:ext cx="36" cy="9"/>
                  </a:xfrm>
                  <a:custGeom>
                    <a:avLst/>
                    <a:gdLst/>
                    <a:ahLst/>
                    <a:cxnLst>
                      <a:cxn ang="0">
                        <a:pos x="1" y="0"/>
                      </a:cxn>
                      <a:cxn ang="0">
                        <a:pos x="50" y="0"/>
                      </a:cxn>
                      <a:cxn ang="0">
                        <a:pos x="51" y="2"/>
                      </a:cxn>
                      <a:cxn ang="0">
                        <a:pos x="56" y="11"/>
                      </a:cxn>
                      <a:cxn ang="0">
                        <a:pos x="72" y="29"/>
                      </a:cxn>
                      <a:cxn ang="0">
                        <a:pos x="17" y="29"/>
                      </a:cxn>
                      <a:cxn ang="0">
                        <a:pos x="9" y="20"/>
                      </a:cxn>
                      <a:cxn ang="0">
                        <a:pos x="0" y="6"/>
                      </a:cxn>
                      <a:cxn ang="0">
                        <a:pos x="1" y="0"/>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8307" name="Freeform 179"/>
                  <p:cNvSpPr>
                    <a:spLocks/>
                  </p:cNvSpPr>
                  <p:nvPr/>
                </p:nvSpPr>
                <p:spPr bwMode="auto">
                  <a:xfrm>
                    <a:off x="914" y="3636"/>
                    <a:ext cx="42" cy="12"/>
                  </a:xfrm>
                  <a:custGeom>
                    <a:avLst/>
                    <a:gdLst/>
                    <a:ahLst/>
                    <a:cxnLst>
                      <a:cxn ang="0">
                        <a:pos x="0" y="36"/>
                      </a:cxn>
                      <a:cxn ang="0">
                        <a:pos x="1" y="19"/>
                      </a:cxn>
                      <a:cxn ang="0">
                        <a:pos x="7" y="7"/>
                      </a:cxn>
                      <a:cxn ang="0">
                        <a:pos x="10" y="0"/>
                      </a:cxn>
                      <a:cxn ang="0">
                        <a:pos x="67" y="0"/>
                      </a:cxn>
                      <a:cxn ang="0">
                        <a:pos x="83" y="36"/>
                      </a:cxn>
                      <a:cxn ang="0">
                        <a:pos x="0" y="36"/>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308" name="Group 180"/>
                <p:cNvGrpSpPr>
                  <a:grpSpLocks/>
                </p:cNvGrpSpPr>
                <p:nvPr/>
              </p:nvGrpSpPr>
              <p:grpSpPr bwMode="auto">
                <a:xfrm>
                  <a:off x="919" y="3638"/>
                  <a:ext cx="49" cy="22"/>
                  <a:chOff x="919" y="3638"/>
                  <a:chExt cx="49" cy="22"/>
                </a:xfrm>
              </p:grpSpPr>
              <p:sp>
                <p:nvSpPr>
                  <p:cNvPr id="688309" name="Freeform 181"/>
                  <p:cNvSpPr>
                    <a:spLocks/>
                  </p:cNvSpPr>
                  <p:nvPr/>
                </p:nvSpPr>
                <p:spPr bwMode="auto">
                  <a:xfrm>
                    <a:off x="919" y="3638"/>
                    <a:ext cx="13"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8310" name="Freeform 182"/>
                  <p:cNvSpPr>
                    <a:spLocks/>
                  </p:cNvSpPr>
                  <p:nvPr/>
                </p:nvSpPr>
                <p:spPr bwMode="auto">
                  <a:xfrm>
                    <a:off x="924" y="3638"/>
                    <a:ext cx="37" cy="10"/>
                  </a:xfrm>
                  <a:custGeom>
                    <a:avLst/>
                    <a:gdLst/>
                    <a:ahLst/>
                    <a:cxnLst>
                      <a:cxn ang="0">
                        <a:pos x="1" y="0"/>
                      </a:cxn>
                      <a:cxn ang="0">
                        <a:pos x="48" y="0"/>
                      </a:cxn>
                      <a:cxn ang="0">
                        <a:pos x="52" y="3"/>
                      </a:cxn>
                      <a:cxn ang="0">
                        <a:pos x="56" y="12"/>
                      </a:cxn>
                      <a:cxn ang="0">
                        <a:pos x="73" y="30"/>
                      </a:cxn>
                      <a:cxn ang="0">
                        <a:pos x="18" y="30"/>
                      </a:cxn>
                      <a:cxn ang="0">
                        <a:pos x="9" y="21"/>
                      </a:cxn>
                      <a:cxn ang="0">
                        <a:pos x="0" y="5"/>
                      </a:cxn>
                      <a:cxn ang="0">
                        <a:pos x="1" y="0"/>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688311" name="Freeform 183"/>
                  <p:cNvSpPr>
                    <a:spLocks/>
                  </p:cNvSpPr>
                  <p:nvPr/>
                </p:nvSpPr>
                <p:spPr bwMode="auto">
                  <a:xfrm>
                    <a:off x="928" y="3648"/>
                    <a:ext cx="40" cy="12"/>
                  </a:xfrm>
                  <a:custGeom>
                    <a:avLst/>
                    <a:gdLst/>
                    <a:ahLst/>
                    <a:cxnLst>
                      <a:cxn ang="0">
                        <a:pos x="0" y="36"/>
                      </a:cxn>
                      <a:cxn ang="0">
                        <a:pos x="2" y="19"/>
                      </a:cxn>
                      <a:cxn ang="0">
                        <a:pos x="6" y="8"/>
                      </a:cxn>
                      <a:cxn ang="0">
                        <a:pos x="11" y="0"/>
                      </a:cxn>
                      <a:cxn ang="0">
                        <a:pos x="67" y="0"/>
                      </a:cxn>
                      <a:cxn ang="0">
                        <a:pos x="82" y="36"/>
                      </a:cxn>
                      <a:cxn ang="0">
                        <a:pos x="0" y="36"/>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312" name="Group 184"/>
                <p:cNvGrpSpPr>
                  <a:grpSpLocks/>
                </p:cNvGrpSpPr>
                <p:nvPr/>
              </p:nvGrpSpPr>
              <p:grpSpPr bwMode="auto">
                <a:xfrm>
                  <a:off x="932" y="3651"/>
                  <a:ext cx="50" cy="22"/>
                  <a:chOff x="932" y="3651"/>
                  <a:chExt cx="50" cy="22"/>
                </a:xfrm>
              </p:grpSpPr>
              <p:sp>
                <p:nvSpPr>
                  <p:cNvPr id="688313" name="Freeform 185"/>
                  <p:cNvSpPr>
                    <a:spLocks/>
                  </p:cNvSpPr>
                  <p:nvPr/>
                </p:nvSpPr>
                <p:spPr bwMode="auto">
                  <a:xfrm>
                    <a:off x="932" y="3651"/>
                    <a:ext cx="12" cy="22"/>
                  </a:xfrm>
                  <a:custGeom>
                    <a:avLst/>
                    <a:gdLst/>
                    <a:ahLst/>
                    <a:cxnLst>
                      <a:cxn ang="0">
                        <a:pos x="15" y="67"/>
                      </a:cxn>
                      <a:cxn ang="0">
                        <a:pos x="0" y="26"/>
                      </a:cxn>
                      <a:cxn ang="0">
                        <a:pos x="11" y="0"/>
                      </a:cxn>
                      <a:cxn ang="0">
                        <a:pos x="24" y="30"/>
                      </a:cxn>
                      <a:cxn ang="0">
                        <a:pos x="15" y="67"/>
                      </a:cxn>
                    </a:cxnLst>
                    <a:rect l="0" t="0" r="r" b="b"/>
                    <a:pathLst>
                      <a:path w="24" h="67">
                        <a:moveTo>
                          <a:pt x="15" y="67"/>
                        </a:moveTo>
                        <a:lnTo>
                          <a:pt x="0" y="26"/>
                        </a:lnTo>
                        <a:lnTo>
                          <a:pt x="11" y="0"/>
                        </a:lnTo>
                        <a:lnTo>
                          <a:pt x="24" y="30"/>
                        </a:lnTo>
                        <a:lnTo>
                          <a:pt x="15" y="67"/>
                        </a:lnTo>
                        <a:close/>
                      </a:path>
                    </a:pathLst>
                  </a:custGeom>
                  <a:solidFill>
                    <a:srgbClr val="A0A0A0"/>
                  </a:solidFill>
                  <a:ln w="9525">
                    <a:noFill/>
                    <a:round/>
                    <a:headEnd/>
                    <a:tailEnd/>
                  </a:ln>
                </p:spPr>
                <p:txBody>
                  <a:bodyPr/>
                  <a:lstStyle/>
                  <a:p>
                    <a:endParaRPr lang="zh-CN" altLang="en-US"/>
                  </a:p>
                </p:txBody>
              </p:sp>
              <p:sp>
                <p:nvSpPr>
                  <p:cNvPr id="688314" name="Freeform 186"/>
                  <p:cNvSpPr>
                    <a:spLocks/>
                  </p:cNvSpPr>
                  <p:nvPr/>
                </p:nvSpPr>
                <p:spPr bwMode="auto">
                  <a:xfrm>
                    <a:off x="937" y="3651"/>
                    <a:ext cx="37" cy="10"/>
                  </a:xfrm>
                  <a:custGeom>
                    <a:avLst/>
                    <a:gdLst/>
                    <a:ahLst/>
                    <a:cxnLst>
                      <a:cxn ang="0">
                        <a:pos x="1" y="0"/>
                      </a:cxn>
                      <a:cxn ang="0">
                        <a:pos x="49" y="0"/>
                      </a:cxn>
                      <a:cxn ang="0">
                        <a:pos x="50" y="2"/>
                      </a:cxn>
                      <a:cxn ang="0">
                        <a:pos x="57" y="11"/>
                      </a:cxn>
                      <a:cxn ang="0">
                        <a:pos x="72" y="29"/>
                      </a:cxn>
                      <a:cxn ang="0">
                        <a:pos x="18" y="29"/>
                      </a:cxn>
                      <a:cxn ang="0">
                        <a:pos x="9" y="20"/>
                      </a:cxn>
                      <a:cxn ang="0">
                        <a:pos x="0" y="5"/>
                      </a:cxn>
                      <a:cxn ang="0">
                        <a:pos x="1" y="0"/>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8315" name="Freeform 187"/>
                  <p:cNvSpPr>
                    <a:spLocks/>
                  </p:cNvSpPr>
                  <p:nvPr/>
                </p:nvSpPr>
                <p:spPr bwMode="auto">
                  <a:xfrm>
                    <a:off x="940" y="3662"/>
                    <a:ext cx="42" cy="11"/>
                  </a:xfrm>
                  <a:custGeom>
                    <a:avLst/>
                    <a:gdLst/>
                    <a:ahLst/>
                    <a:cxnLst>
                      <a:cxn ang="0">
                        <a:pos x="0" y="35"/>
                      </a:cxn>
                      <a:cxn ang="0">
                        <a:pos x="3" y="19"/>
                      </a:cxn>
                      <a:cxn ang="0">
                        <a:pos x="7" y="7"/>
                      </a:cxn>
                      <a:cxn ang="0">
                        <a:pos x="11" y="0"/>
                      </a:cxn>
                      <a:cxn ang="0">
                        <a:pos x="67" y="0"/>
                      </a:cxn>
                      <a:cxn ang="0">
                        <a:pos x="83" y="35"/>
                      </a:cxn>
                      <a:cxn ang="0">
                        <a:pos x="0" y="35"/>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grpSp>
            <p:nvGrpSpPr>
              <p:cNvPr id="688316" name="Group 188"/>
              <p:cNvGrpSpPr>
                <a:grpSpLocks/>
              </p:cNvGrpSpPr>
              <p:nvPr/>
            </p:nvGrpSpPr>
            <p:grpSpPr bwMode="auto">
              <a:xfrm>
                <a:off x="944" y="3665"/>
                <a:ext cx="99" cy="74"/>
                <a:chOff x="944" y="3665"/>
                <a:chExt cx="99" cy="74"/>
              </a:xfrm>
            </p:grpSpPr>
            <p:grpSp>
              <p:nvGrpSpPr>
                <p:cNvPr id="688317" name="Group 189"/>
                <p:cNvGrpSpPr>
                  <a:grpSpLocks/>
                </p:cNvGrpSpPr>
                <p:nvPr/>
              </p:nvGrpSpPr>
              <p:grpSpPr bwMode="auto">
                <a:xfrm>
                  <a:off x="944" y="3665"/>
                  <a:ext cx="49" cy="23"/>
                  <a:chOff x="944" y="3665"/>
                  <a:chExt cx="49" cy="23"/>
                </a:xfrm>
              </p:grpSpPr>
              <p:sp>
                <p:nvSpPr>
                  <p:cNvPr id="688318" name="Freeform 190"/>
                  <p:cNvSpPr>
                    <a:spLocks/>
                  </p:cNvSpPr>
                  <p:nvPr/>
                </p:nvSpPr>
                <p:spPr bwMode="auto">
                  <a:xfrm>
                    <a:off x="944" y="3665"/>
                    <a:ext cx="13" cy="23"/>
                  </a:xfrm>
                  <a:custGeom>
                    <a:avLst/>
                    <a:gdLst/>
                    <a:ahLst/>
                    <a:cxnLst>
                      <a:cxn ang="0">
                        <a:pos x="16" y="69"/>
                      </a:cxn>
                      <a:cxn ang="0">
                        <a:pos x="0" y="27"/>
                      </a:cxn>
                      <a:cxn ang="0">
                        <a:pos x="9" y="0"/>
                      </a:cxn>
                      <a:cxn ang="0">
                        <a:pos x="25" y="32"/>
                      </a:cxn>
                      <a:cxn ang="0">
                        <a:pos x="16" y="69"/>
                      </a:cxn>
                    </a:cxnLst>
                    <a:rect l="0" t="0" r="r" b="b"/>
                    <a:pathLst>
                      <a:path w="25" h="69">
                        <a:moveTo>
                          <a:pt x="16" y="69"/>
                        </a:moveTo>
                        <a:lnTo>
                          <a:pt x="0" y="27"/>
                        </a:lnTo>
                        <a:lnTo>
                          <a:pt x="9"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688319" name="Freeform 191"/>
                  <p:cNvSpPr>
                    <a:spLocks/>
                  </p:cNvSpPr>
                  <p:nvPr/>
                </p:nvSpPr>
                <p:spPr bwMode="auto">
                  <a:xfrm>
                    <a:off x="949" y="3666"/>
                    <a:ext cx="37" cy="10"/>
                  </a:xfrm>
                  <a:custGeom>
                    <a:avLst/>
                    <a:gdLst/>
                    <a:ahLst/>
                    <a:cxnLst>
                      <a:cxn ang="0">
                        <a:pos x="2" y="0"/>
                      </a:cxn>
                      <a:cxn ang="0">
                        <a:pos x="50" y="0"/>
                      </a:cxn>
                      <a:cxn ang="0">
                        <a:pos x="52" y="4"/>
                      </a:cxn>
                      <a:cxn ang="0">
                        <a:pos x="57" y="13"/>
                      </a:cxn>
                      <a:cxn ang="0">
                        <a:pos x="75" y="31"/>
                      </a:cxn>
                      <a:cxn ang="0">
                        <a:pos x="19" y="31"/>
                      </a:cxn>
                      <a:cxn ang="0">
                        <a:pos x="11" y="22"/>
                      </a:cxn>
                      <a:cxn ang="0">
                        <a:pos x="0" y="7"/>
                      </a:cxn>
                      <a:cxn ang="0">
                        <a:pos x="2" y="0"/>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round/>
                    <a:headEnd/>
                    <a:tailEnd/>
                  </a:ln>
                </p:spPr>
                <p:txBody>
                  <a:bodyPr/>
                  <a:lstStyle/>
                  <a:p>
                    <a:endParaRPr lang="zh-CN" altLang="en-US"/>
                  </a:p>
                </p:txBody>
              </p:sp>
              <p:sp>
                <p:nvSpPr>
                  <p:cNvPr id="688320" name="Freeform 192"/>
                  <p:cNvSpPr>
                    <a:spLocks/>
                  </p:cNvSpPr>
                  <p:nvPr/>
                </p:nvSpPr>
                <p:spPr bwMode="auto">
                  <a:xfrm>
                    <a:off x="953" y="3676"/>
                    <a:ext cx="40" cy="12"/>
                  </a:xfrm>
                  <a:custGeom>
                    <a:avLst/>
                    <a:gdLst/>
                    <a:ahLst/>
                    <a:cxnLst>
                      <a:cxn ang="0">
                        <a:pos x="0" y="36"/>
                      </a:cxn>
                      <a:cxn ang="0">
                        <a:pos x="2" y="20"/>
                      </a:cxn>
                      <a:cxn ang="0">
                        <a:pos x="5" y="7"/>
                      </a:cxn>
                      <a:cxn ang="0">
                        <a:pos x="11" y="0"/>
                      </a:cxn>
                      <a:cxn ang="0">
                        <a:pos x="67" y="0"/>
                      </a:cxn>
                      <a:cxn ang="0">
                        <a:pos x="82" y="36"/>
                      </a:cxn>
                      <a:cxn ang="0">
                        <a:pos x="0" y="36"/>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321" name="Group 193"/>
                <p:cNvGrpSpPr>
                  <a:grpSpLocks/>
                </p:cNvGrpSpPr>
                <p:nvPr/>
              </p:nvGrpSpPr>
              <p:grpSpPr bwMode="auto">
                <a:xfrm>
                  <a:off x="957" y="3678"/>
                  <a:ext cx="48" cy="23"/>
                  <a:chOff x="957" y="3678"/>
                  <a:chExt cx="48" cy="23"/>
                </a:xfrm>
              </p:grpSpPr>
              <p:sp>
                <p:nvSpPr>
                  <p:cNvPr id="688322" name="Freeform 194"/>
                  <p:cNvSpPr>
                    <a:spLocks/>
                  </p:cNvSpPr>
                  <p:nvPr/>
                </p:nvSpPr>
                <p:spPr bwMode="auto">
                  <a:xfrm>
                    <a:off x="957" y="3678"/>
                    <a:ext cx="11" cy="23"/>
                  </a:xfrm>
                  <a:custGeom>
                    <a:avLst/>
                    <a:gdLst/>
                    <a:ahLst/>
                    <a:cxnLst>
                      <a:cxn ang="0">
                        <a:pos x="13" y="70"/>
                      </a:cxn>
                      <a:cxn ang="0">
                        <a:pos x="0" y="27"/>
                      </a:cxn>
                      <a:cxn ang="0">
                        <a:pos x="9" y="0"/>
                      </a:cxn>
                      <a:cxn ang="0">
                        <a:pos x="24" y="31"/>
                      </a:cxn>
                      <a:cxn ang="0">
                        <a:pos x="13" y="70"/>
                      </a:cxn>
                    </a:cxnLst>
                    <a:rect l="0" t="0" r="r" b="b"/>
                    <a:pathLst>
                      <a:path w="24" h="70">
                        <a:moveTo>
                          <a:pt x="13" y="70"/>
                        </a:moveTo>
                        <a:lnTo>
                          <a:pt x="0" y="27"/>
                        </a:lnTo>
                        <a:lnTo>
                          <a:pt x="9" y="0"/>
                        </a:lnTo>
                        <a:lnTo>
                          <a:pt x="24" y="31"/>
                        </a:lnTo>
                        <a:lnTo>
                          <a:pt x="13" y="70"/>
                        </a:lnTo>
                        <a:close/>
                      </a:path>
                    </a:pathLst>
                  </a:custGeom>
                  <a:solidFill>
                    <a:srgbClr val="A0A0A0"/>
                  </a:solidFill>
                  <a:ln w="9525">
                    <a:noFill/>
                    <a:round/>
                    <a:headEnd/>
                    <a:tailEnd/>
                  </a:ln>
                </p:spPr>
                <p:txBody>
                  <a:bodyPr/>
                  <a:lstStyle/>
                  <a:p>
                    <a:endParaRPr lang="zh-CN" altLang="en-US"/>
                  </a:p>
                </p:txBody>
              </p:sp>
              <p:sp>
                <p:nvSpPr>
                  <p:cNvPr id="688323" name="Freeform 195"/>
                  <p:cNvSpPr>
                    <a:spLocks/>
                  </p:cNvSpPr>
                  <p:nvPr/>
                </p:nvSpPr>
                <p:spPr bwMode="auto">
                  <a:xfrm>
                    <a:off x="961" y="3678"/>
                    <a:ext cx="37" cy="10"/>
                  </a:xfrm>
                  <a:custGeom>
                    <a:avLst/>
                    <a:gdLst/>
                    <a:ahLst/>
                    <a:cxnLst>
                      <a:cxn ang="0">
                        <a:pos x="2" y="0"/>
                      </a:cxn>
                      <a:cxn ang="0">
                        <a:pos x="50" y="0"/>
                      </a:cxn>
                      <a:cxn ang="0">
                        <a:pos x="52" y="3"/>
                      </a:cxn>
                      <a:cxn ang="0">
                        <a:pos x="56" y="12"/>
                      </a:cxn>
                      <a:cxn ang="0">
                        <a:pos x="74" y="30"/>
                      </a:cxn>
                      <a:cxn ang="0">
                        <a:pos x="19" y="30"/>
                      </a:cxn>
                      <a:cxn ang="0">
                        <a:pos x="11" y="20"/>
                      </a:cxn>
                      <a:cxn ang="0">
                        <a:pos x="0" y="6"/>
                      </a:cxn>
                      <a:cxn ang="0">
                        <a:pos x="2" y="0"/>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688324" name="Freeform 196"/>
                  <p:cNvSpPr>
                    <a:spLocks/>
                  </p:cNvSpPr>
                  <p:nvPr/>
                </p:nvSpPr>
                <p:spPr bwMode="auto">
                  <a:xfrm>
                    <a:off x="964" y="3688"/>
                    <a:ext cx="41" cy="13"/>
                  </a:xfrm>
                  <a:custGeom>
                    <a:avLst/>
                    <a:gdLst/>
                    <a:ahLst/>
                    <a:cxnLst>
                      <a:cxn ang="0">
                        <a:pos x="0" y="38"/>
                      </a:cxn>
                      <a:cxn ang="0">
                        <a:pos x="2" y="21"/>
                      </a:cxn>
                      <a:cxn ang="0">
                        <a:pos x="7" y="8"/>
                      </a:cxn>
                      <a:cxn ang="0">
                        <a:pos x="11" y="0"/>
                      </a:cxn>
                      <a:cxn ang="0">
                        <a:pos x="68" y="0"/>
                      </a:cxn>
                      <a:cxn ang="0">
                        <a:pos x="82" y="38"/>
                      </a:cxn>
                      <a:cxn ang="0">
                        <a:pos x="0" y="38"/>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688325" name="Group 197"/>
                <p:cNvGrpSpPr>
                  <a:grpSpLocks/>
                </p:cNvGrpSpPr>
                <p:nvPr/>
              </p:nvGrpSpPr>
              <p:grpSpPr bwMode="auto">
                <a:xfrm>
                  <a:off x="969" y="3690"/>
                  <a:ext cx="49" cy="23"/>
                  <a:chOff x="969" y="3690"/>
                  <a:chExt cx="49" cy="23"/>
                </a:xfrm>
              </p:grpSpPr>
              <p:sp>
                <p:nvSpPr>
                  <p:cNvPr id="688326" name="Freeform 198"/>
                  <p:cNvSpPr>
                    <a:spLocks/>
                  </p:cNvSpPr>
                  <p:nvPr/>
                </p:nvSpPr>
                <p:spPr bwMode="auto">
                  <a:xfrm>
                    <a:off x="969" y="3690"/>
                    <a:ext cx="13" cy="23"/>
                  </a:xfrm>
                  <a:custGeom>
                    <a:avLst/>
                    <a:gdLst/>
                    <a:ahLst/>
                    <a:cxnLst>
                      <a:cxn ang="0">
                        <a:pos x="15" y="70"/>
                      </a:cxn>
                      <a:cxn ang="0">
                        <a:pos x="0" y="29"/>
                      </a:cxn>
                      <a:cxn ang="0">
                        <a:pos x="9" y="0"/>
                      </a:cxn>
                      <a:cxn ang="0">
                        <a:pos x="25" y="33"/>
                      </a:cxn>
                      <a:cxn ang="0">
                        <a:pos x="15" y="70"/>
                      </a:cxn>
                    </a:cxnLst>
                    <a:rect l="0" t="0" r="r" b="b"/>
                    <a:pathLst>
                      <a:path w="25" h="70">
                        <a:moveTo>
                          <a:pt x="15" y="70"/>
                        </a:moveTo>
                        <a:lnTo>
                          <a:pt x="0" y="29"/>
                        </a:lnTo>
                        <a:lnTo>
                          <a:pt x="9" y="0"/>
                        </a:lnTo>
                        <a:lnTo>
                          <a:pt x="25" y="33"/>
                        </a:lnTo>
                        <a:lnTo>
                          <a:pt x="15" y="70"/>
                        </a:lnTo>
                        <a:close/>
                      </a:path>
                    </a:pathLst>
                  </a:custGeom>
                  <a:solidFill>
                    <a:srgbClr val="A0A0A0"/>
                  </a:solidFill>
                  <a:ln w="9525">
                    <a:noFill/>
                    <a:round/>
                    <a:headEnd/>
                    <a:tailEnd/>
                  </a:ln>
                </p:spPr>
                <p:txBody>
                  <a:bodyPr/>
                  <a:lstStyle/>
                  <a:p>
                    <a:endParaRPr lang="zh-CN" altLang="en-US"/>
                  </a:p>
                </p:txBody>
              </p:sp>
              <p:sp>
                <p:nvSpPr>
                  <p:cNvPr id="688327" name="Freeform 199"/>
                  <p:cNvSpPr>
                    <a:spLocks/>
                  </p:cNvSpPr>
                  <p:nvPr/>
                </p:nvSpPr>
                <p:spPr bwMode="auto">
                  <a:xfrm>
                    <a:off x="974" y="3691"/>
                    <a:ext cx="37" cy="10"/>
                  </a:xfrm>
                  <a:custGeom>
                    <a:avLst/>
                    <a:gdLst/>
                    <a:ahLst/>
                    <a:cxnLst>
                      <a:cxn ang="0">
                        <a:pos x="2" y="0"/>
                      </a:cxn>
                      <a:cxn ang="0">
                        <a:pos x="50" y="0"/>
                      </a:cxn>
                      <a:cxn ang="0">
                        <a:pos x="52" y="2"/>
                      </a:cxn>
                      <a:cxn ang="0">
                        <a:pos x="57" y="11"/>
                      </a:cxn>
                      <a:cxn ang="0">
                        <a:pos x="75" y="31"/>
                      </a:cxn>
                      <a:cxn ang="0">
                        <a:pos x="19" y="31"/>
                      </a:cxn>
                      <a:cxn ang="0">
                        <a:pos x="9" y="22"/>
                      </a:cxn>
                      <a:cxn ang="0">
                        <a:pos x="0" y="6"/>
                      </a:cxn>
                      <a:cxn ang="0">
                        <a:pos x="2" y="0"/>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round/>
                    <a:headEnd/>
                    <a:tailEnd/>
                  </a:ln>
                </p:spPr>
                <p:txBody>
                  <a:bodyPr/>
                  <a:lstStyle/>
                  <a:p>
                    <a:endParaRPr lang="zh-CN" altLang="en-US"/>
                  </a:p>
                </p:txBody>
              </p:sp>
              <p:sp>
                <p:nvSpPr>
                  <p:cNvPr id="688328" name="Freeform 200"/>
                  <p:cNvSpPr>
                    <a:spLocks/>
                  </p:cNvSpPr>
                  <p:nvPr/>
                </p:nvSpPr>
                <p:spPr bwMode="auto">
                  <a:xfrm>
                    <a:off x="977" y="3701"/>
                    <a:ext cx="41" cy="12"/>
                  </a:xfrm>
                  <a:custGeom>
                    <a:avLst/>
                    <a:gdLst/>
                    <a:ahLst/>
                    <a:cxnLst>
                      <a:cxn ang="0">
                        <a:pos x="0" y="36"/>
                      </a:cxn>
                      <a:cxn ang="0">
                        <a:pos x="1" y="19"/>
                      </a:cxn>
                      <a:cxn ang="0">
                        <a:pos x="6" y="7"/>
                      </a:cxn>
                      <a:cxn ang="0">
                        <a:pos x="12" y="0"/>
                      </a:cxn>
                      <a:cxn ang="0">
                        <a:pos x="68" y="0"/>
                      </a:cxn>
                      <a:cxn ang="0">
                        <a:pos x="81" y="36"/>
                      </a:cxn>
                      <a:cxn ang="0">
                        <a:pos x="0" y="36"/>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688329" name="Group 201"/>
                <p:cNvGrpSpPr>
                  <a:grpSpLocks/>
                </p:cNvGrpSpPr>
                <p:nvPr/>
              </p:nvGrpSpPr>
              <p:grpSpPr bwMode="auto">
                <a:xfrm>
                  <a:off x="982" y="3703"/>
                  <a:ext cx="49" cy="23"/>
                  <a:chOff x="982" y="3703"/>
                  <a:chExt cx="49" cy="23"/>
                </a:xfrm>
              </p:grpSpPr>
              <p:sp>
                <p:nvSpPr>
                  <p:cNvPr id="688330" name="Freeform 202"/>
                  <p:cNvSpPr>
                    <a:spLocks/>
                  </p:cNvSpPr>
                  <p:nvPr/>
                </p:nvSpPr>
                <p:spPr bwMode="auto">
                  <a:xfrm>
                    <a:off x="982" y="3703"/>
                    <a:ext cx="13" cy="23"/>
                  </a:xfrm>
                  <a:custGeom>
                    <a:avLst/>
                    <a:gdLst/>
                    <a:ahLst/>
                    <a:cxnLst>
                      <a:cxn ang="0">
                        <a:pos x="14" y="68"/>
                      </a:cxn>
                      <a:cxn ang="0">
                        <a:pos x="0" y="27"/>
                      </a:cxn>
                      <a:cxn ang="0">
                        <a:pos x="10" y="0"/>
                      </a:cxn>
                      <a:cxn ang="0">
                        <a:pos x="25" y="31"/>
                      </a:cxn>
                      <a:cxn ang="0">
                        <a:pos x="14" y="68"/>
                      </a:cxn>
                    </a:cxnLst>
                    <a:rect l="0" t="0" r="r" b="b"/>
                    <a:pathLst>
                      <a:path w="25" h="68">
                        <a:moveTo>
                          <a:pt x="14" y="68"/>
                        </a:moveTo>
                        <a:lnTo>
                          <a:pt x="0" y="27"/>
                        </a:lnTo>
                        <a:lnTo>
                          <a:pt x="10" y="0"/>
                        </a:lnTo>
                        <a:lnTo>
                          <a:pt x="25" y="31"/>
                        </a:lnTo>
                        <a:lnTo>
                          <a:pt x="14" y="68"/>
                        </a:lnTo>
                        <a:close/>
                      </a:path>
                    </a:pathLst>
                  </a:custGeom>
                  <a:solidFill>
                    <a:srgbClr val="A0A0A0"/>
                  </a:solidFill>
                  <a:ln w="9525">
                    <a:noFill/>
                    <a:round/>
                    <a:headEnd/>
                    <a:tailEnd/>
                  </a:ln>
                </p:spPr>
                <p:txBody>
                  <a:bodyPr/>
                  <a:lstStyle/>
                  <a:p>
                    <a:endParaRPr lang="zh-CN" altLang="en-US"/>
                  </a:p>
                </p:txBody>
              </p:sp>
              <p:sp>
                <p:nvSpPr>
                  <p:cNvPr id="688331" name="Freeform 203"/>
                  <p:cNvSpPr>
                    <a:spLocks/>
                  </p:cNvSpPr>
                  <p:nvPr/>
                </p:nvSpPr>
                <p:spPr bwMode="auto">
                  <a:xfrm>
                    <a:off x="987" y="3703"/>
                    <a:ext cx="37" cy="10"/>
                  </a:xfrm>
                  <a:custGeom>
                    <a:avLst/>
                    <a:gdLst/>
                    <a:ahLst/>
                    <a:cxnLst>
                      <a:cxn ang="0">
                        <a:pos x="1" y="0"/>
                      </a:cxn>
                      <a:cxn ang="0">
                        <a:pos x="50" y="0"/>
                      </a:cxn>
                      <a:cxn ang="0">
                        <a:pos x="51" y="3"/>
                      </a:cxn>
                      <a:cxn ang="0">
                        <a:pos x="56" y="12"/>
                      </a:cxn>
                      <a:cxn ang="0">
                        <a:pos x="73" y="30"/>
                      </a:cxn>
                      <a:cxn ang="0">
                        <a:pos x="18" y="30"/>
                      </a:cxn>
                      <a:cxn ang="0">
                        <a:pos x="9" y="21"/>
                      </a:cxn>
                      <a:cxn ang="0">
                        <a:pos x="0" y="7"/>
                      </a:cxn>
                      <a:cxn ang="0">
                        <a:pos x="1" y="0"/>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round/>
                    <a:headEnd/>
                    <a:tailEnd/>
                  </a:ln>
                </p:spPr>
                <p:txBody>
                  <a:bodyPr/>
                  <a:lstStyle/>
                  <a:p>
                    <a:endParaRPr lang="zh-CN" altLang="en-US"/>
                  </a:p>
                </p:txBody>
              </p:sp>
              <p:sp>
                <p:nvSpPr>
                  <p:cNvPr id="688332" name="Freeform 204"/>
                  <p:cNvSpPr>
                    <a:spLocks/>
                  </p:cNvSpPr>
                  <p:nvPr/>
                </p:nvSpPr>
                <p:spPr bwMode="auto">
                  <a:xfrm>
                    <a:off x="989" y="3714"/>
                    <a:ext cx="42" cy="12"/>
                  </a:xfrm>
                  <a:custGeom>
                    <a:avLst/>
                    <a:gdLst/>
                    <a:ahLst/>
                    <a:cxnLst>
                      <a:cxn ang="0">
                        <a:pos x="0" y="36"/>
                      </a:cxn>
                      <a:cxn ang="0">
                        <a:pos x="1" y="19"/>
                      </a:cxn>
                      <a:cxn ang="0">
                        <a:pos x="6" y="8"/>
                      </a:cxn>
                      <a:cxn ang="0">
                        <a:pos x="13" y="0"/>
                      </a:cxn>
                      <a:cxn ang="0">
                        <a:pos x="68" y="0"/>
                      </a:cxn>
                      <a:cxn ang="0">
                        <a:pos x="83" y="36"/>
                      </a:cxn>
                      <a:cxn ang="0">
                        <a:pos x="0" y="36"/>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333" name="Group 205"/>
                <p:cNvGrpSpPr>
                  <a:grpSpLocks/>
                </p:cNvGrpSpPr>
                <p:nvPr/>
              </p:nvGrpSpPr>
              <p:grpSpPr bwMode="auto">
                <a:xfrm>
                  <a:off x="995" y="3716"/>
                  <a:ext cx="48" cy="23"/>
                  <a:chOff x="995" y="3716"/>
                  <a:chExt cx="48" cy="23"/>
                </a:xfrm>
              </p:grpSpPr>
              <p:sp>
                <p:nvSpPr>
                  <p:cNvPr id="688334" name="Freeform 206"/>
                  <p:cNvSpPr>
                    <a:spLocks/>
                  </p:cNvSpPr>
                  <p:nvPr/>
                </p:nvSpPr>
                <p:spPr bwMode="auto">
                  <a:xfrm>
                    <a:off x="995" y="3716"/>
                    <a:ext cx="11" cy="23"/>
                  </a:xfrm>
                  <a:custGeom>
                    <a:avLst/>
                    <a:gdLst/>
                    <a:ahLst/>
                    <a:cxnLst>
                      <a:cxn ang="0">
                        <a:pos x="15" y="68"/>
                      </a:cxn>
                      <a:cxn ang="0">
                        <a:pos x="0" y="27"/>
                      </a:cxn>
                      <a:cxn ang="0">
                        <a:pos x="10" y="0"/>
                      </a:cxn>
                      <a:cxn ang="0">
                        <a:pos x="24" y="30"/>
                      </a:cxn>
                      <a:cxn ang="0">
                        <a:pos x="15" y="68"/>
                      </a:cxn>
                    </a:cxnLst>
                    <a:rect l="0" t="0" r="r" b="b"/>
                    <a:pathLst>
                      <a:path w="24" h="68">
                        <a:moveTo>
                          <a:pt x="15" y="68"/>
                        </a:moveTo>
                        <a:lnTo>
                          <a:pt x="0" y="27"/>
                        </a:lnTo>
                        <a:lnTo>
                          <a:pt x="10" y="0"/>
                        </a:lnTo>
                        <a:lnTo>
                          <a:pt x="24" y="30"/>
                        </a:lnTo>
                        <a:lnTo>
                          <a:pt x="15" y="68"/>
                        </a:lnTo>
                        <a:close/>
                      </a:path>
                    </a:pathLst>
                  </a:custGeom>
                  <a:solidFill>
                    <a:srgbClr val="A0A0A0"/>
                  </a:solidFill>
                  <a:ln w="9525">
                    <a:noFill/>
                    <a:round/>
                    <a:headEnd/>
                    <a:tailEnd/>
                  </a:ln>
                </p:spPr>
                <p:txBody>
                  <a:bodyPr/>
                  <a:lstStyle/>
                  <a:p>
                    <a:endParaRPr lang="zh-CN" altLang="en-US"/>
                  </a:p>
                </p:txBody>
              </p:sp>
              <p:sp>
                <p:nvSpPr>
                  <p:cNvPr id="688335" name="Freeform 207"/>
                  <p:cNvSpPr>
                    <a:spLocks/>
                  </p:cNvSpPr>
                  <p:nvPr/>
                </p:nvSpPr>
                <p:spPr bwMode="auto">
                  <a:xfrm>
                    <a:off x="999" y="3717"/>
                    <a:ext cx="38" cy="9"/>
                  </a:xfrm>
                  <a:custGeom>
                    <a:avLst/>
                    <a:gdLst/>
                    <a:ahLst/>
                    <a:cxnLst>
                      <a:cxn ang="0">
                        <a:pos x="1" y="0"/>
                      </a:cxn>
                      <a:cxn ang="0">
                        <a:pos x="49" y="0"/>
                      </a:cxn>
                      <a:cxn ang="0">
                        <a:pos x="52" y="3"/>
                      </a:cxn>
                      <a:cxn ang="0">
                        <a:pos x="56" y="11"/>
                      </a:cxn>
                      <a:cxn ang="0">
                        <a:pos x="74" y="29"/>
                      </a:cxn>
                      <a:cxn ang="0">
                        <a:pos x="18" y="29"/>
                      </a:cxn>
                      <a:cxn ang="0">
                        <a:pos x="9" y="20"/>
                      </a:cxn>
                      <a:cxn ang="0">
                        <a:pos x="0" y="6"/>
                      </a:cxn>
                      <a:cxn ang="0">
                        <a:pos x="1" y="0"/>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8336" name="Freeform 208"/>
                  <p:cNvSpPr>
                    <a:spLocks/>
                  </p:cNvSpPr>
                  <p:nvPr/>
                </p:nvSpPr>
                <p:spPr bwMode="auto">
                  <a:xfrm>
                    <a:off x="1003" y="3727"/>
                    <a:ext cx="40" cy="12"/>
                  </a:xfrm>
                  <a:custGeom>
                    <a:avLst/>
                    <a:gdLst/>
                    <a:ahLst/>
                    <a:cxnLst>
                      <a:cxn ang="0">
                        <a:pos x="0" y="36"/>
                      </a:cxn>
                      <a:cxn ang="0">
                        <a:pos x="1" y="19"/>
                      </a:cxn>
                      <a:cxn ang="0">
                        <a:pos x="5" y="7"/>
                      </a:cxn>
                      <a:cxn ang="0">
                        <a:pos x="11" y="0"/>
                      </a:cxn>
                      <a:cxn ang="0">
                        <a:pos x="68" y="0"/>
                      </a:cxn>
                      <a:cxn ang="0">
                        <a:pos x="82" y="36"/>
                      </a:cxn>
                      <a:cxn ang="0">
                        <a:pos x="0" y="36"/>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688337" name="Group 209"/>
              <p:cNvGrpSpPr>
                <a:grpSpLocks/>
              </p:cNvGrpSpPr>
              <p:nvPr/>
            </p:nvGrpSpPr>
            <p:grpSpPr bwMode="auto">
              <a:xfrm>
                <a:off x="1005" y="3727"/>
                <a:ext cx="49" cy="23"/>
                <a:chOff x="1005" y="3727"/>
                <a:chExt cx="49" cy="23"/>
              </a:xfrm>
            </p:grpSpPr>
            <p:sp>
              <p:nvSpPr>
                <p:cNvPr id="688338" name="Freeform 210"/>
                <p:cNvSpPr>
                  <a:spLocks/>
                </p:cNvSpPr>
                <p:nvPr/>
              </p:nvSpPr>
              <p:spPr bwMode="auto">
                <a:xfrm>
                  <a:off x="1005" y="3727"/>
                  <a:ext cx="12" cy="23"/>
                </a:xfrm>
                <a:custGeom>
                  <a:avLst/>
                  <a:gdLst/>
                  <a:ahLst/>
                  <a:cxnLst>
                    <a:cxn ang="0">
                      <a:pos x="16" y="69"/>
                    </a:cxn>
                    <a:cxn ang="0">
                      <a:pos x="0" y="27"/>
                    </a:cxn>
                    <a:cxn ang="0">
                      <a:pos x="12" y="0"/>
                    </a:cxn>
                    <a:cxn ang="0">
                      <a:pos x="25" y="32"/>
                    </a:cxn>
                    <a:cxn ang="0">
                      <a:pos x="16" y="69"/>
                    </a:cxn>
                  </a:cxnLst>
                  <a:rect l="0" t="0" r="r" b="b"/>
                  <a:pathLst>
                    <a:path w="25" h="69">
                      <a:moveTo>
                        <a:pt x="16" y="69"/>
                      </a:moveTo>
                      <a:lnTo>
                        <a:pt x="0" y="27"/>
                      </a:lnTo>
                      <a:lnTo>
                        <a:pt x="12"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688339" name="Freeform 211"/>
                <p:cNvSpPr>
                  <a:spLocks/>
                </p:cNvSpPr>
                <p:nvPr/>
              </p:nvSpPr>
              <p:spPr bwMode="auto">
                <a:xfrm>
                  <a:off x="1010" y="3728"/>
                  <a:ext cx="37" cy="10"/>
                </a:xfrm>
                <a:custGeom>
                  <a:avLst/>
                  <a:gdLst/>
                  <a:ahLst/>
                  <a:cxnLst>
                    <a:cxn ang="0">
                      <a:pos x="2" y="0"/>
                    </a:cxn>
                    <a:cxn ang="0">
                      <a:pos x="48" y="0"/>
                    </a:cxn>
                    <a:cxn ang="0">
                      <a:pos x="51" y="4"/>
                    </a:cxn>
                    <a:cxn ang="0">
                      <a:pos x="56" y="13"/>
                    </a:cxn>
                    <a:cxn ang="0">
                      <a:pos x="73" y="31"/>
                    </a:cxn>
                    <a:cxn ang="0">
                      <a:pos x="18" y="31"/>
                    </a:cxn>
                    <a:cxn ang="0">
                      <a:pos x="9" y="22"/>
                    </a:cxn>
                    <a:cxn ang="0">
                      <a:pos x="0" y="7"/>
                    </a:cxn>
                    <a:cxn ang="0">
                      <a:pos x="2" y="0"/>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round/>
                  <a:headEnd/>
                  <a:tailEnd/>
                </a:ln>
              </p:spPr>
              <p:txBody>
                <a:bodyPr/>
                <a:lstStyle/>
                <a:p>
                  <a:endParaRPr lang="zh-CN" altLang="en-US"/>
                </a:p>
              </p:txBody>
            </p:sp>
            <p:sp>
              <p:nvSpPr>
                <p:cNvPr id="688340" name="Freeform 212"/>
                <p:cNvSpPr>
                  <a:spLocks/>
                </p:cNvSpPr>
                <p:nvPr/>
              </p:nvSpPr>
              <p:spPr bwMode="auto">
                <a:xfrm>
                  <a:off x="1013" y="3738"/>
                  <a:ext cx="41" cy="12"/>
                </a:xfrm>
                <a:custGeom>
                  <a:avLst/>
                  <a:gdLst/>
                  <a:ahLst/>
                  <a:cxnLst>
                    <a:cxn ang="0">
                      <a:pos x="0" y="36"/>
                    </a:cxn>
                    <a:cxn ang="0">
                      <a:pos x="1" y="20"/>
                    </a:cxn>
                    <a:cxn ang="0">
                      <a:pos x="7" y="7"/>
                    </a:cxn>
                    <a:cxn ang="0">
                      <a:pos x="11" y="0"/>
                    </a:cxn>
                    <a:cxn ang="0">
                      <a:pos x="67" y="0"/>
                    </a:cxn>
                    <a:cxn ang="0">
                      <a:pos x="83" y="36"/>
                    </a:cxn>
                    <a:cxn ang="0">
                      <a:pos x="0" y="36"/>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341" name="Group 213"/>
              <p:cNvGrpSpPr>
                <a:grpSpLocks/>
              </p:cNvGrpSpPr>
              <p:nvPr/>
            </p:nvGrpSpPr>
            <p:grpSpPr bwMode="auto">
              <a:xfrm>
                <a:off x="1018" y="3740"/>
                <a:ext cx="49" cy="22"/>
                <a:chOff x="1018" y="3740"/>
                <a:chExt cx="49" cy="22"/>
              </a:xfrm>
            </p:grpSpPr>
            <p:sp>
              <p:nvSpPr>
                <p:cNvPr id="688342" name="Freeform 214"/>
                <p:cNvSpPr>
                  <a:spLocks/>
                </p:cNvSpPr>
                <p:nvPr/>
              </p:nvSpPr>
              <p:spPr bwMode="auto">
                <a:xfrm>
                  <a:off x="1018" y="3740"/>
                  <a:ext cx="12"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8343" name="Freeform 215"/>
                <p:cNvSpPr>
                  <a:spLocks/>
                </p:cNvSpPr>
                <p:nvPr/>
              </p:nvSpPr>
              <p:spPr bwMode="auto">
                <a:xfrm>
                  <a:off x="1022" y="3740"/>
                  <a:ext cx="38" cy="10"/>
                </a:xfrm>
                <a:custGeom>
                  <a:avLst/>
                  <a:gdLst/>
                  <a:ahLst/>
                  <a:cxnLst>
                    <a:cxn ang="0">
                      <a:pos x="2" y="0"/>
                    </a:cxn>
                    <a:cxn ang="0">
                      <a:pos x="49" y="0"/>
                    </a:cxn>
                    <a:cxn ang="0">
                      <a:pos x="51" y="4"/>
                    </a:cxn>
                    <a:cxn ang="0">
                      <a:pos x="57" y="13"/>
                    </a:cxn>
                    <a:cxn ang="0">
                      <a:pos x="74" y="31"/>
                    </a:cxn>
                    <a:cxn ang="0">
                      <a:pos x="18" y="31"/>
                    </a:cxn>
                    <a:cxn ang="0">
                      <a:pos x="10" y="22"/>
                    </a:cxn>
                    <a:cxn ang="0">
                      <a:pos x="0" y="7"/>
                    </a:cxn>
                    <a:cxn ang="0">
                      <a:pos x="2" y="0"/>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688344" name="Freeform 216"/>
                <p:cNvSpPr>
                  <a:spLocks/>
                </p:cNvSpPr>
                <p:nvPr/>
              </p:nvSpPr>
              <p:spPr bwMode="auto">
                <a:xfrm>
                  <a:off x="1026" y="3750"/>
                  <a:ext cx="41" cy="12"/>
                </a:xfrm>
                <a:custGeom>
                  <a:avLst/>
                  <a:gdLst/>
                  <a:ahLst/>
                  <a:cxnLst>
                    <a:cxn ang="0">
                      <a:pos x="0" y="36"/>
                    </a:cxn>
                    <a:cxn ang="0">
                      <a:pos x="2" y="21"/>
                    </a:cxn>
                    <a:cxn ang="0">
                      <a:pos x="6" y="8"/>
                    </a:cxn>
                    <a:cxn ang="0">
                      <a:pos x="11" y="0"/>
                    </a:cxn>
                    <a:cxn ang="0">
                      <a:pos x="67" y="0"/>
                    </a:cxn>
                    <a:cxn ang="0">
                      <a:pos x="82" y="36"/>
                    </a:cxn>
                    <a:cxn ang="0">
                      <a:pos x="0" y="36"/>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345" name="Group 217"/>
              <p:cNvGrpSpPr>
                <a:grpSpLocks/>
              </p:cNvGrpSpPr>
              <p:nvPr/>
            </p:nvGrpSpPr>
            <p:grpSpPr bwMode="auto">
              <a:xfrm>
                <a:off x="1030" y="3753"/>
                <a:ext cx="49" cy="23"/>
                <a:chOff x="1030" y="3753"/>
                <a:chExt cx="49" cy="23"/>
              </a:xfrm>
            </p:grpSpPr>
            <p:sp>
              <p:nvSpPr>
                <p:cNvPr id="688346" name="Freeform 218"/>
                <p:cNvSpPr>
                  <a:spLocks/>
                </p:cNvSpPr>
                <p:nvPr/>
              </p:nvSpPr>
              <p:spPr bwMode="auto">
                <a:xfrm>
                  <a:off x="1030" y="3753"/>
                  <a:ext cx="13" cy="23"/>
                </a:xfrm>
                <a:custGeom>
                  <a:avLst/>
                  <a:gdLst/>
                  <a:ahLst/>
                  <a:cxnLst>
                    <a:cxn ang="0">
                      <a:pos x="16" y="68"/>
                    </a:cxn>
                    <a:cxn ang="0">
                      <a:pos x="0" y="27"/>
                    </a:cxn>
                    <a:cxn ang="0">
                      <a:pos x="11" y="0"/>
                    </a:cxn>
                    <a:cxn ang="0">
                      <a:pos x="25" y="32"/>
                    </a:cxn>
                    <a:cxn ang="0">
                      <a:pos x="16" y="68"/>
                    </a:cxn>
                  </a:cxnLst>
                  <a:rect l="0" t="0" r="r" b="b"/>
                  <a:pathLst>
                    <a:path w="25" h="68">
                      <a:moveTo>
                        <a:pt x="16" y="68"/>
                      </a:moveTo>
                      <a:lnTo>
                        <a:pt x="0" y="27"/>
                      </a:lnTo>
                      <a:lnTo>
                        <a:pt x="11" y="0"/>
                      </a:lnTo>
                      <a:lnTo>
                        <a:pt x="25" y="32"/>
                      </a:lnTo>
                      <a:lnTo>
                        <a:pt x="16" y="68"/>
                      </a:lnTo>
                      <a:close/>
                    </a:path>
                  </a:pathLst>
                </a:custGeom>
                <a:solidFill>
                  <a:srgbClr val="A0A0A0"/>
                </a:solidFill>
                <a:ln w="9525">
                  <a:noFill/>
                  <a:round/>
                  <a:headEnd/>
                  <a:tailEnd/>
                </a:ln>
              </p:spPr>
              <p:txBody>
                <a:bodyPr/>
                <a:lstStyle/>
                <a:p>
                  <a:endParaRPr lang="zh-CN" altLang="en-US"/>
                </a:p>
              </p:txBody>
            </p:sp>
            <p:sp>
              <p:nvSpPr>
                <p:cNvPr id="688347" name="Freeform 219"/>
                <p:cNvSpPr>
                  <a:spLocks/>
                </p:cNvSpPr>
                <p:nvPr/>
              </p:nvSpPr>
              <p:spPr bwMode="auto">
                <a:xfrm>
                  <a:off x="1035" y="3753"/>
                  <a:ext cx="37" cy="11"/>
                </a:xfrm>
                <a:custGeom>
                  <a:avLst/>
                  <a:gdLst/>
                  <a:ahLst/>
                  <a:cxnLst>
                    <a:cxn ang="0">
                      <a:pos x="2" y="0"/>
                    </a:cxn>
                    <a:cxn ang="0">
                      <a:pos x="51" y="0"/>
                    </a:cxn>
                    <a:cxn ang="0">
                      <a:pos x="52" y="4"/>
                    </a:cxn>
                    <a:cxn ang="0">
                      <a:pos x="56" y="13"/>
                    </a:cxn>
                    <a:cxn ang="0">
                      <a:pos x="74" y="31"/>
                    </a:cxn>
                    <a:cxn ang="0">
                      <a:pos x="18" y="31"/>
                    </a:cxn>
                    <a:cxn ang="0">
                      <a:pos x="10" y="22"/>
                    </a:cxn>
                    <a:cxn ang="0">
                      <a:pos x="0" y="7"/>
                    </a:cxn>
                    <a:cxn ang="0">
                      <a:pos x="2" y="0"/>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round/>
                  <a:headEnd/>
                  <a:tailEnd/>
                </a:ln>
              </p:spPr>
              <p:txBody>
                <a:bodyPr/>
                <a:lstStyle/>
                <a:p>
                  <a:endParaRPr lang="zh-CN" altLang="en-US"/>
                </a:p>
              </p:txBody>
            </p:sp>
            <p:sp>
              <p:nvSpPr>
                <p:cNvPr id="688348" name="Freeform 220"/>
                <p:cNvSpPr>
                  <a:spLocks/>
                </p:cNvSpPr>
                <p:nvPr/>
              </p:nvSpPr>
              <p:spPr bwMode="auto">
                <a:xfrm>
                  <a:off x="1039" y="3764"/>
                  <a:ext cx="40" cy="12"/>
                </a:xfrm>
                <a:custGeom>
                  <a:avLst/>
                  <a:gdLst/>
                  <a:ahLst/>
                  <a:cxnLst>
                    <a:cxn ang="0">
                      <a:pos x="0" y="35"/>
                    </a:cxn>
                    <a:cxn ang="0">
                      <a:pos x="2" y="19"/>
                    </a:cxn>
                    <a:cxn ang="0">
                      <a:pos x="7" y="7"/>
                    </a:cxn>
                    <a:cxn ang="0">
                      <a:pos x="11" y="0"/>
                    </a:cxn>
                    <a:cxn ang="0">
                      <a:pos x="67" y="0"/>
                    </a:cxn>
                    <a:cxn ang="0">
                      <a:pos x="82" y="35"/>
                    </a:cxn>
                    <a:cxn ang="0">
                      <a:pos x="0" y="35"/>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round/>
                  <a:headEnd/>
                  <a:tailEnd/>
                </a:ln>
              </p:spPr>
              <p:txBody>
                <a:bodyPr/>
                <a:lstStyle/>
                <a:p>
                  <a:endParaRPr lang="zh-CN" altLang="en-US"/>
                </a:p>
              </p:txBody>
            </p:sp>
          </p:grpSp>
          <p:sp>
            <p:nvSpPr>
              <p:cNvPr id="688349" name="Freeform 221"/>
              <p:cNvSpPr>
                <a:spLocks/>
              </p:cNvSpPr>
              <p:nvPr/>
            </p:nvSpPr>
            <p:spPr bwMode="auto">
              <a:xfrm>
                <a:off x="778" y="3535"/>
                <a:ext cx="12" cy="23"/>
              </a:xfrm>
              <a:custGeom>
                <a:avLst/>
                <a:gdLst/>
                <a:ahLst/>
                <a:cxnLst>
                  <a:cxn ang="0">
                    <a:pos x="13" y="68"/>
                  </a:cxn>
                  <a:cxn ang="0">
                    <a:pos x="0" y="27"/>
                  </a:cxn>
                  <a:cxn ang="0">
                    <a:pos x="9" y="0"/>
                  </a:cxn>
                  <a:cxn ang="0">
                    <a:pos x="24" y="31"/>
                  </a:cxn>
                  <a:cxn ang="0">
                    <a:pos x="13" y="68"/>
                  </a:cxn>
                </a:cxnLst>
                <a:rect l="0" t="0" r="r" b="b"/>
                <a:pathLst>
                  <a:path w="24" h="68">
                    <a:moveTo>
                      <a:pt x="13" y="68"/>
                    </a:moveTo>
                    <a:lnTo>
                      <a:pt x="0" y="27"/>
                    </a:lnTo>
                    <a:lnTo>
                      <a:pt x="9" y="0"/>
                    </a:lnTo>
                    <a:lnTo>
                      <a:pt x="24" y="31"/>
                    </a:lnTo>
                    <a:lnTo>
                      <a:pt x="13" y="68"/>
                    </a:lnTo>
                    <a:close/>
                  </a:path>
                </a:pathLst>
              </a:custGeom>
              <a:solidFill>
                <a:srgbClr val="606060"/>
              </a:solidFill>
              <a:ln w="9525">
                <a:noFill/>
                <a:round/>
                <a:headEnd/>
                <a:tailEnd/>
              </a:ln>
            </p:spPr>
            <p:txBody>
              <a:bodyPr/>
              <a:lstStyle/>
              <a:p>
                <a:endParaRPr lang="zh-CN" altLang="en-US"/>
              </a:p>
            </p:txBody>
          </p:sp>
          <p:sp>
            <p:nvSpPr>
              <p:cNvPr id="688350" name="Freeform 222"/>
              <p:cNvSpPr>
                <a:spLocks/>
              </p:cNvSpPr>
              <p:nvPr/>
            </p:nvSpPr>
            <p:spPr bwMode="auto">
              <a:xfrm>
                <a:off x="783" y="3535"/>
                <a:ext cx="36" cy="11"/>
              </a:xfrm>
              <a:custGeom>
                <a:avLst/>
                <a:gdLst/>
                <a:ahLst/>
                <a:cxnLst>
                  <a:cxn ang="0">
                    <a:pos x="1" y="0"/>
                  </a:cxn>
                  <a:cxn ang="0">
                    <a:pos x="50" y="0"/>
                  </a:cxn>
                  <a:cxn ang="0">
                    <a:pos x="51" y="4"/>
                  </a:cxn>
                  <a:cxn ang="0">
                    <a:pos x="57" y="13"/>
                  </a:cxn>
                  <a:cxn ang="0">
                    <a:pos x="72" y="31"/>
                  </a:cxn>
                  <a:cxn ang="0">
                    <a:pos x="18" y="31"/>
                  </a:cxn>
                  <a:cxn ang="0">
                    <a:pos x="9" y="22"/>
                  </a:cxn>
                  <a:cxn ang="0">
                    <a:pos x="0" y="7"/>
                  </a:cxn>
                  <a:cxn ang="0">
                    <a:pos x="1" y="0"/>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round/>
                <a:headEnd/>
                <a:tailEnd/>
              </a:ln>
            </p:spPr>
            <p:txBody>
              <a:bodyPr/>
              <a:lstStyle/>
              <a:p>
                <a:endParaRPr lang="zh-CN" altLang="en-US"/>
              </a:p>
            </p:txBody>
          </p:sp>
          <p:sp>
            <p:nvSpPr>
              <p:cNvPr id="688351" name="Freeform 223"/>
              <p:cNvSpPr>
                <a:spLocks/>
              </p:cNvSpPr>
              <p:nvPr/>
            </p:nvSpPr>
            <p:spPr bwMode="auto">
              <a:xfrm>
                <a:off x="786" y="3546"/>
                <a:ext cx="41" cy="12"/>
              </a:xfrm>
              <a:custGeom>
                <a:avLst/>
                <a:gdLst/>
                <a:ahLst/>
                <a:cxnLst>
                  <a:cxn ang="0">
                    <a:pos x="0" y="36"/>
                  </a:cxn>
                  <a:cxn ang="0">
                    <a:pos x="3" y="21"/>
                  </a:cxn>
                  <a:cxn ang="0">
                    <a:pos x="7" y="8"/>
                  </a:cxn>
                  <a:cxn ang="0">
                    <a:pos x="12" y="0"/>
                  </a:cxn>
                  <a:cxn ang="0">
                    <a:pos x="67" y="0"/>
                  </a:cxn>
                  <a:cxn ang="0">
                    <a:pos x="83" y="36"/>
                  </a:cxn>
                  <a:cxn ang="0">
                    <a:pos x="0" y="36"/>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nvGrpSpPr>
              <p:cNvPr id="688352" name="Group 224"/>
              <p:cNvGrpSpPr>
                <a:grpSpLocks/>
              </p:cNvGrpSpPr>
              <p:nvPr/>
            </p:nvGrpSpPr>
            <p:grpSpPr bwMode="auto">
              <a:xfrm>
                <a:off x="790" y="3547"/>
                <a:ext cx="49" cy="23"/>
                <a:chOff x="790" y="3547"/>
                <a:chExt cx="49" cy="23"/>
              </a:xfrm>
            </p:grpSpPr>
            <p:sp>
              <p:nvSpPr>
                <p:cNvPr id="688353" name="Freeform 225"/>
                <p:cNvSpPr>
                  <a:spLocks/>
                </p:cNvSpPr>
                <p:nvPr/>
              </p:nvSpPr>
              <p:spPr bwMode="auto">
                <a:xfrm>
                  <a:off x="790" y="3547"/>
                  <a:ext cx="12" cy="23"/>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8354" name="Freeform 226"/>
                <p:cNvSpPr>
                  <a:spLocks/>
                </p:cNvSpPr>
                <p:nvPr/>
              </p:nvSpPr>
              <p:spPr bwMode="auto">
                <a:xfrm>
                  <a:off x="795" y="3548"/>
                  <a:ext cx="37" cy="10"/>
                </a:xfrm>
                <a:custGeom>
                  <a:avLst/>
                  <a:gdLst/>
                  <a:ahLst/>
                  <a:cxnLst>
                    <a:cxn ang="0">
                      <a:pos x="1" y="0"/>
                    </a:cxn>
                    <a:cxn ang="0">
                      <a:pos x="48" y="0"/>
                    </a:cxn>
                    <a:cxn ang="0">
                      <a:pos x="50" y="2"/>
                    </a:cxn>
                    <a:cxn ang="0">
                      <a:pos x="56" y="11"/>
                    </a:cxn>
                    <a:cxn ang="0">
                      <a:pos x="73" y="29"/>
                    </a:cxn>
                    <a:cxn ang="0">
                      <a:pos x="18" y="29"/>
                    </a:cxn>
                    <a:cxn ang="0">
                      <a:pos x="9" y="20"/>
                    </a:cxn>
                    <a:cxn ang="0">
                      <a:pos x="0" y="6"/>
                    </a:cxn>
                    <a:cxn ang="0">
                      <a:pos x="1" y="0"/>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8355" name="Freeform 227"/>
                <p:cNvSpPr>
                  <a:spLocks/>
                </p:cNvSpPr>
                <p:nvPr/>
              </p:nvSpPr>
              <p:spPr bwMode="auto">
                <a:xfrm>
                  <a:off x="798" y="3558"/>
                  <a:ext cx="41" cy="12"/>
                </a:xfrm>
                <a:custGeom>
                  <a:avLst/>
                  <a:gdLst/>
                  <a:ahLst/>
                  <a:cxnLst>
                    <a:cxn ang="0">
                      <a:pos x="0" y="36"/>
                    </a:cxn>
                    <a:cxn ang="0">
                      <a:pos x="2" y="20"/>
                    </a:cxn>
                    <a:cxn ang="0">
                      <a:pos x="7" y="8"/>
                    </a:cxn>
                    <a:cxn ang="0">
                      <a:pos x="11" y="0"/>
                    </a:cxn>
                    <a:cxn ang="0">
                      <a:pos x="67" y="0"/>
                    </a:cxn>
                    <a:cxn ang="0">
                      <a:pos x="82" y="36"/>
                    </a:cxn>
                    <a:cxn ang="0">
                      <a:pos x="0" y="36"/>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356" name="Group 228"/>
              <p:cNvGrpSpPr>
                <a:grpSpLocks/>
              </p:cNvGrpSpPr>
              <p:nvPr/>
            </p:nvGrpSpPr>
            <p:grpSpPr bwMode="auto">
              <a:xfrm>
                <a:off x="803" y="3560"/>
                <a:ext cx="49" cy="22"/>
                <a:chOff x="803" y="3560"/>
                <a:chExt cx="49" cy="22"/>
              </a:xfrm>
            </p:grpSpPr>
            <p:sp>
              <p:nvSpPr>
                <p:cNvPr id="688357" name="Freeform 229"/>
                <p:cNvSpPr>
                  <a:spLocks/>
                </p:cNvSpPr>
                <p:nvPr/>
              </p:nvSpPr>
              <p:spPr bwMode="auto">
                <a:xfrm>
                  <a:off x="803" y="3560"/>
                  <a:ext cx="12" cy="22"/>
                </a:xfrm>
                <a:custGeom>
                  <a:avLst/>
                  <a:gdLst/>
                  <a:ahLst/>
                  <a:cxnLst>
                    <a:cxn ang="0">
                      <a:pos x="14" y="68"/>
                    </a:cxn>
                    <a:cxn ang="0">
                      <a:pos x="0" y="27"/>
                    </a:cxn>
                    <a:cxn ang="0">
                      <a:pos x="10" y="0"/>
                    </a:cxn>
                    <a:cxn ang="0">
                      <a:pos x="24" y="31"/>
                    </a:cxn>
                    <a:cxn ang="0">
                      <a:pos x="14" y="68"/>
                    </a:cxn>
                  </a:cxnLst>
                  <a:rect l="0" t="0" r="r" b="b"/>
                  <a:pathLst>
                    <a:path w="24" h="68">
                      <a:moveTo>
                        <a:pt x="14" y="68"/>
                      </a:moveTo>
                      <a:lnTo>
                        <a:pt x="0" y="27"/>
                      </a:lnTo>
                      <a:lnTo>
                        <a:pt x="10" y="0"/>
                      </a:lnTo>
                      <a:lnTo>
                        <a:pt x="24" y="31"/>
                      </a:lnTo>
                      <a:lnTo>
                        <a:pt x="14" y="68"/>
                      </a:lnTo>
                      <a:close/>
                    </a:path>
                  </a:pathLst>
                </a:custGeom>
                <a:solidFill>
                  <a:srgbClr val="A0A0A0"/>
                </a:solidFill>
                <a:ln w="9525">
                  <a:noFill/>
                  <a:round/>
                  <a:headEnd/>
                  <a:tailEnd/>
                </a:ln>
              </p:spPr>
              <p:txBody>
                <a:bodyPr/>
                <a:lstStyle/>
                <a:p>
                  <a:endParaRPr lang="zh-CN" altLang="en-US"/>
                </a:p>
              </p:txBody>
            </p:sp>
            <p:sp>
              <p:nvSpPr>
                <p:cNvPr id="688358" name="Freeform 230"/>
                <p:cNvSpPr>
                  <a:spLocks/>
                </p:cNvSpPr>
                <p:nvPr/>
              </p:nvSpPr>
              <p:spPr bwMode="auto">
                <a:xfrm>
                  <a:off x="808" y="3560"/>
                  <a:ext cx="36" cy="10"/>
                </a:xfrm>
                <a:custGeom>
                  <a:avLst/>
                  <a:gdLst/>
                  <a:ahLst/>
                  <a:cxnLst>
                    <a:cxn ang="0">
                      <a:pos x="1" y="0"/>
                    </a:cxn>
                    <a:cxn ang="0">
                      <a:pos x="49" y="0"/>
                    </a:cxn>
                    <a:cxn ang="0">
                      <a:pos x="50" y="2"/>
                    </a:cxn>
                    <a:cxn ang="0">
                      <a:pos x="57" y="11"/>
                    </a:cxn>
                    <a:cxn ang="0">
                      <a:pos x="72" y="29"/>
                    </a:cxn>
                    <a:cxn ang="0">
                      <a:pos x="18" y="29"/>
                    </a:cxn>
                    <a:cxn ang="0">
                      <a:pos x="9" y="20"/>
                    </a:cxn>
                    <a:cxn ang="0">
                      <a:pos x="0" y="5"/>
                    </a:cxn>
                    <a:cxn ang="0">
                      <a:pos x="1" y="0"/>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8359" name="Freeform 231"/>
                <p:cNvSpPr>
                  <a:spLocks/>
                </p:cNvSpPr>
                <p:nvPr/>
              </p:nvSpPr>
              <p:spPr bwMode="auto">
                <a:xfrm>
                  <a:off x="811" y="3571"/>
                  <a:ext cx="41" cy="11"/>
                </a:xfrm>
                <a:custGeom>
                  <a:avLst/>
                  <a:gdLst/>
                  <a:ahLst/>
                  <a:cxnLst>
                    <a:cxn ang="0">
                      <a:pos x="0" y="35"/>
                    </a:cxn>
                    <a:cxn ang="0">
                      <a:pos x="3" y="19"/>
                    </a:cxn>
                    <a:cxn ang="0">
                      <a:pos x="7" y="7"/>
                    </a:cxn>
                    <a:cxn ang="0">
                      <a:pos x="12" y="0"/>
                    </a:cxn>
                    <a:cxn ang="0">
                      <a:pos x="67" y="0"/>
                    </a:cxn>
                    <a:cxn ang="0">
                      <a:pos x="83" y="35"/>
                    </a:cxn>
                    <a:cxn ang="0">
                      <a:pos x="0" y="35"/>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688360" name="Group 232"/>
              <p:cNvGrpSpPr>
                <a:grpSpLocks/>
              </p:cNvGrpSpPr>
              <p:nvPr/>
            </p:nvGrpSpPr>
            <p:grpSpPr bwMode="auto">
              <a:xfrm>
                <a:off x="815" y="3572"/>
                <a:ext cx="50" cy="23"/>
                <a:chOff x="815" y="3572"/>
                <a:chExt cx="50" cy="23"/>
              </a:xfrm>
            </p:grpSpPr>
            <p:sp>
              <p:nvSpPr>
                <p:cNvPr id="688361" name="Freeform 233"/>
                <p:cNvSpPr>
                  <a:spLocks/>
                </p:cNvSpPr>
                <p:nvPr/>
              </p:nvSpPr>
              <p:spPr bwMode="auto">
                <a:xfrm>
                  <a:off x="815" y="3572"/>
                  <a:ext cx="13" cy="23"/>
                </a:xfrm>
                <a:custGeom>
                  <a:avLst/>
                  <a:gdLst/>
                  <a:ahLst/>
                  <a:cxnLst>
                    <a:cxn ang="0">
                      <a:pos x="16" y="68"/>
                    </a:cxn>
                    <a:cxn ang="0">
                      <a:pos x="0" y="25"/>
                    </a:cxn>
                    <a:cxn ang="0">
                      <a:pos x="10" y="0"/>
                    </a:cxn>
                    <a:cxn ang="0">
                      <a:pos x="25" y="30"/>
                    </a:cxn>
                    <a:cxn ang="0">
                      <a:pos x="16" y="68"/>
                    </a:cxn>
                  </a:cxnLst>
                  <a:rect l="0" t="0" r="r" b="b"/>
                  <a:pathLst>
                    <a:path w="25" h="68">
                      <a:moveTo>
                        <a:pt x="16" y="68"/>
                      </a:moveTo>
                      <a:lnTo>
                        <a:pt x="0" y="25"/>
                      </a:lnTo>
                      <a:lnTo>
                        <a:pt x="10"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688362" name="Freeform 234"/>
                <p:cNvSpPr>
                  <a:spLocks/>
                </p:cNvSpPr>
                <p:nvPr/>
              </p:nvSpPr>
              <p:spPr bwMode="auto">
                <a:xfrm>
                  <a:off x="820" y="3573"/>
                  <a:ext cx="37" cy="9"/>
                </a:xfrm>
                <a:custGeom>
                  <a:avLst/>
                  <a:gdLst/>
                  <a:ahLst/>
                  <a:cxnLst>
                    <a:cxn ang="0">
                      <a:pos x="1" y="0"/>
                    </a:cxn>
                    <a:cxn ang="0">
                      <a:pos x="50" y="0"/>
                    </a:cxn>
                    <a:cxn ang="0">
                      <a:pos x="52"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8363" name="Freeform 235"/>
                <p:cNvSpPr>
                  <a:spLocks/>
                </p:cNvSpPr>
                <p:nvPr/>
              </p:nvSpPr>
              <p:spPr bwMode="auto">
                <a:xfrm>
                  <a:off x="824" y="3583"/>
                  <a:ext cx="41" cy="12"/>
                </a:xfrm>
                <a:custGeom>
                  <a:avLst/>
                  <a:gdLst/>
                  <a:ahLst/>
                  <a:cxnLst>
                    <a:cxn ang="0">
                      <a:pos x="0" y="36"/>
                    </a:cxn>
                    <a:cxn ang="0">
                      <a:pos x="1" y="19"/>
                    </a:cxn>
                    <a:cxn ang="0">
                      <a:pos x="6" y="7"/>
                    </a:cxn>
                    <a:cxn ang="0">
                      <a:pos x="10" y="0"/>
                    </a:cxn>
                    <a:cxn ang="0">
                      <a:pos x="67" y="0"/>
                    </a:cxn>
                    <a:cxn ang="0">
                      <a:pos x="82" y="36"/>
                    </a:cxn>
                    <a:cxn ang="0">
                      <a:pos x="0" y="36"/>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364" name="Group 236"/>
              <p:cNvGrpSpPr>
                <a:grpSpLocks/>
              </p:cNvGrpSpPr>
              <p:nvPr/>
            </p:nvGrpSpPr>
            <p:grpSpPr bwMode="auto">
              <a:xfrm>
                <a:off x="828" y="3585"/>
                <a:ext cx="49" cy="23"/>
                <a:chOff x="828" y="3585"/>
                <a:chExt cx="49" cy="23"/>
              </a:xfrm>
            </p:grpSpPr>
            <p:sp>
              <p:nvSpPr>
                <p:cNvPr id="688365" name="Freeform 237"/>
                <p:cNvSpPr>
                  <a:spLocks/>
                </p:cNvSpPr>
                <p:nvPr/>
              </p:nvSpPr>
              <p:spPr bwMode="auto">
                <a:xfrm>
                  <a:off x="828" y="3585"/>
                  <a:ext cx="13" cy="23"/>
                </a:xfrm>
                <a:custGeom>
                  <a:avLst/>
                  <a:gdLst/>
                  <a:ahLst/>
                  <a:cxnLst>
                    <a:cxn ang="0">
                      <a:pos x="16" y="68"/>
                    </a:cxn>
                    <a:cxn ang="0">
                      <a:pos x="0" y="26"/>
                    </a:cxn>
                    <a:cxn ang="0">
                      <a:pos x="9" y="0"/>
                    </a:cxn>
                    <a:cxn ang="0">
                      <a:pos x="25" y="31"/>
                    </a:cxn>
                    <a:cxn ang="0">
                      <a:pos x="16" y="68"/>
                    </a:cxn>
                  </a:cxnLst>
                  <a:rect l="0" t="0" r="r" b="b"/>
                  <a:pathLst>
                    <a:path w="25" h="68">
                      <a:moveTo>
                        <a:pt x="16" y="68"/>
                      </a:moveTo>
                      <a:lnTo>
                        <a:pt x="0" y="26"/>
                      </a:lnTo>
                      <a:lnTo>
                        <a:pt x="9"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8366" name="Freeform 238"/>
                <p:cNvSpPr>
                  <a:spLocks/>
                </p:cNvSpPr>
                <p:nvPr/>
              </p:nvSpPr>
              <p:spPr bwMode="auto">
                <a:xfrm>
                  <a:off x="833" y="3586"/>
                  <a:ext cx="37" cy="10"/>
                </a:xfrm>
                <a:custGeom>
                  <a:avLst/>
                  <a:gdLst/>
                  <a:ahLst/>
                  <a:cxnLst>
                    <a:cxn ang="0">
                      <a:pos x="1" y="0"/>
                    </a:cxn>
                    <a:cxn ang="0">
                      <a:pos x="50" y="0"/>
                    </a:cxn>
                    <a:cxn ang="0">
                      <a:pos x="51" y="2"/>
                    </a:cxn>
                    <a:cxn ang="0">
                      <a:pos x="57" y="11"/>
                    </a:cxn>
                    <a:cxn ang="0">
                      <a:pos x="75" y="29"/>
                    </a:cxn>
                    <a:cxn ang="0">
                      <a:pos x="18" y="29"/>
                    </a:cxn>
                    <a:cxn ang="0">
                      <a:pos x="11" y="20"/>
                    </a:cxn>
                    <a:cxn ang="0">
                      <a:pos x="0" y="5"/>
                    </a:cxn>
                    <a:cxn ang="0">
                      <a:pos x="1" y="0"/>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8367" name="Freeform 239"/>
                <p:cNvSpPr>
                  <a:spLocks/>
                </p:cNvSpPr>
                <p:nvPr/>
              </p:nvSpPr>
              <p:spPr bwMode="auto">
                <a:xfrm>
                  <a:off x="837" y="3596"/>
                  <a:ext cx="40" cy="12"/>
                </a:xfrm>
                <a:custGeom>
                  <a:avLst/>
                  <a:gdLst/>
                  <a:ahLst/>
                  <a:cxnLst>
                    <a:cxn ang="0">
                      <a:pos x="0" y="36"/>
                    </a:cxn>
                    <a:cxn ang="0">
                      <a:pos x="1" y="20"/>
                    </a:cxn>
                    <a:cxn ang="0">
                      <a:pos x="5" y="8"/>
                    </a:cxn>
                    <a:cxn ang="0">
                      <a:pos x="10" y="0"/>
                    </a:cxn>
                    <a:cxn ang="0">
                      <a:pos x="67" y="0"/>
                    </a:cxn>
                    <a:cxn ang="0">
                      <a:pos x="80" y="36"/>
                    </a:cxn>
                    <a:cxn ang="0">
                      <a:pos x="0" y="36"/>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round/>
                  <a:headEnd/>
                  <a:tailEnd/>
                </a:ln>
              </p:spPr>
              <p:txBody>
                <a:bodyPr/>
                <a:lstStyle/>
                <a:p>
                  <a:endParaRPr lang="zh-CN" altLang="en-US"/>
                </a:p>
              </p:txBody>
            </p:sp>
          </p:grpSp>
          <p:grpSp>
            <p:nvGrpSpPr>
              <p:cNvPr id="688368" name="Group 240"/>
              <p:cNvGrpSpPr>
                <a:grpSpLocks/>
              </p:cNvGrpSpPr>
              <p:nvPr/>
            </p:nvGrpSpPr>
            <p:grpSpPr bwMode="auto">
              <a:xfrm>
                <a:off x="840" y="3600"/>
                <a:ext cx="100" cy="73"/>
                <a:chOff x="840" y="3600"/>
                <a:chExt cx="100" cy="73"/>
              </a:xfrm>
            </p:grpSpPr>
            <p:grpSp>
              <p:nvGrpSpPr>
                <p:cNvPr id="688369" name="Group 241"/>
                <p:cNvGrpSpPr>
                  <a:grpSpLocks/>
                </p:cNvGrpSpPr>
                <p:nvPr/>
              </p:nvGrpSpPr>
              <p:grpSpPr bwMode="auto">
                <a:xfrm>
                  <a:off x="840" y="3600"/>
                  <a:ext cx="49" cy="23"/>
                  <a:chOff x="840" y="3600"/>
                  <a:chExt cx="49" cy="23"/>
                </a:xfrm>
              </p:grpSpPr>
              <p:sp>
                <p:nvSpPr>
                  <p:cNvPr id="688370" name="Freeform 242"/>
                  <p:cNvSpPr>
                    <a:spLocks/>
                  </p:cNvSpPr>
                  <p:nvPr/>
                </p:nvSpPr>
                <p:spPr bwMode="auto">
                  <a:xfrm>
                    <a:off x="840" y="3600"/>
                    <a:ext cx="13" cy="23"/>
                  </a:xfrm>
                  <a:custGeom>
                    <a:avLst/>
                    <a:gdLst/>
                    <a:ahLst/>
                    <a:cxnLst>
                      <a:cxn ang="0">
                        <a:pos x="15" y="70"/>
                      </a:cxn>
                      <a:cxn ang="0">
                        <a:pos x="0" y="27"/>
                      </a:cxn>
                      <a:cxn ang="0">
                        <a:pos x="10" y="0"/>
                      </a:cxn>
                      <a:cxn ang="0">
                        <a:pos x="25" y="31"/>
                      </a:cxn>
                      <a:cxn ang="0">
                        <a:pos x="15" y="70"/>
                      </a:cxn>
                    </a:cxnLst>
                    <a:rect l="0" t="0" r="r" b="b"/>
                    <a:pathLst>
                      <a:path w="25" h="70">
                        <a:moveTo>
                          <a:pt x="15" y="70"/>
                        </a:moveTo>
                        <a:lnTo>
                          <a:pt x="0" y="27"/>
                        </a:lnTo>
                        <a:lnTo>
                          <a:pt x="10" y="0"/>
                        </a:lnTo>
                        <a:lnTo>
                          <a:pt x="25" y="31"/>
                        </a:lnTo>
                        <a:lnTo>
                          <a:pt x="15" y="70"/>
                        </a:lnTo>
                        <a:close/>
                      </a:path>
                    </a:pathLst>
                  </a:custGeom>
                  <a:solidFill>
                    <a:srgbClr val="A0A0A0"/>
                  </a:solidFill>
                  <a:ln w="9525">
                    <a:noFill/>
                    <a:round/>
                    <a:headEnd/>
                    <a:tailEnd/>
                  </a:ln>
                </p:spPr>
                <p:txBody>
                  <a:bodyPr/>
                  <a:lstStyle/>
                  <a:p>
                    <a:endParaRPr lang="zh-CN" altLang="en-US"/>
                  </a:p>
                </p:txBody>
              </p:sp>
              <p:sp>
                <p:nvSpPr>
                  <p:cNvPr id="688371" name="Freeform 243"/>
                  <p:cNvSpPr>
                    <a:spLocks/>
                  </p:cNvSpPr>
                  <p:nvPr/>
                </p:nvSpPr>
                <p:spPr bwMode="auto">
                  <a:xfrm>
                    <a:off x="845" y="3600"/>
                    <a:ext cx="37" cy="11"/>
                  </a:xfrm>
                  <a:custGeom>
                    <a:avLst/>
                    <a:gdLst/>
                    <a:ahLst/>
                    <a:cxnLst>
                      <a:cxn ang="0">
                        <a:pos x="1" y="0"/>
                      </a:cxn>
                      <a:cxn ang="0">
                        <a:pos x="50" y="0"/>
                      </a:cxn>
                      <a:cxn ang="0">
                        <a:pos x="52" y="4"/>
                      </a:cxn>
                      <a:cxn ang="0">
                        <a:pos x="56" y="13"/>
                      </a:cxn>
                      <a:cxn ang="0">
                        <a:pos x="75" y="31"/>
                      </a:cxn>
                      <a:cxn ang="0">
                        <a:pos x="18" y="31"/>
                      </a:cxn>
                      <a:cxn ang="0">
                        <a:pos x="9" y="22"/>
                      </a:cxn>
                      <a:cxn ang="0">
                        <a:pos x="0" y="7"/>
                      </a:cxn>
                      <a:cxn ang="0">
                        <a:pos x="1" y="0"/>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8372" name="Freeform 244"/>
                  <p:cNvSpPr>
                    <a:spLocks/>
                  </p:cNvSpPr>
                  <p:nvPr/>
                </p:nvSpPr>
                <p:spPr bwMode="auto">
                  <a:xfrm>
                    <a:off x="848" y="3611"/>
                    <a:ext cx="41" cy="12"/>
                  </a:xfrm>
                  <a:custGeom>
                    <a:avLst/>
                    <a:gdLst/>
                    <a:ahLst/>
                    <a:cxnLst>
                      <a:cxn ang="0">
                        <a:pos x="0" y="38"/>
                      </a:cxn>
                      <a:cxn ang="0">
                        <a:pos x="2" y="22"/>
                      </a:cxn>
                      <a:cxn ang="0">
                        <a:pos x="8" y="8"/>
                      </a:cxn>
                      <a:cxn ang="0">
                        <a:pos x="12" y="0"/>
                      </a:cxn>
                      <a:cxn ang="0">
                        <a:pos x="69" y="0"/>
                      </a:cxn>
                      <a:cxn ang="0">
                        <a:pos x="82" y="38"/>
                      </a:cxn>
                      <a:cxn ang="0">
                        <a:pos x="0" y="38"/>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688373" name="Group 245"/>
                <p:cNvGrpSpPr>
                  <a:grpSpLocks/>
                </p:cNvGrpSpPr>
                <p:nvPr/>
              </p:nvGrpSpPr>
              <p:grpSpPr bwMode="auto">
                <a:xfrm>
                  <a:off x="853" y="3612"/>
                  <a:ext cx="48" cy="23"/>
                  <a:chOff x="853" y="3612"/>
                  <a:chExt cx="48" cy="23"/>
                </a:xfrm>
              </p:grpSpPr>
              <p:sp>
                <p:nvSpPr>
                  <p:cNvPr id="688374" name="Freeform 246"/>
                  <p:cNvSpPr>
                    <a:spLocks/>
                  </p:cNvSpPr>
                  <p:nvPr/>
                </p:nvSpPr>
                <p:spPr bwMode="auto">
                  <a:xfrm>
                    <a:off x="853" y="3612"/>
                    <a:ext cx="12" cy="23"/>
                  </a:xfrm>
                  <a:custGeom>
                    <a:avLst/>
                    <a:gdLst/>
                    <a:ahLst/>
                    <a:cxnLst>
                      <a:cxn ang="0">
                        <a:pos x="14" y="69"/>
                      </a:cxn>
                      <a:cxn ang="0">
                        <a:pos x="0" y="28"/>
                      </a:cxn>
                      <a:cxn ang="0">
                        <a:pos x="10" y="0"/>
                      </a:cxn>
                      <a:cxn ang="0">
                        <a:pos x="25" y="32"/>
                      </a:cxn>
                      <a:cxn ang="0">
                        <a:pos x="14" y="69"/>
                      </a:cxn>
                    </a:cxnLst>
                    <a:rect l="0" t="0" r="r" b="b"/>
                    <a:pathLst>
                      <a:path w="25" h="69">
                        <a:moveTo>
                          <a:pt x="14" y="69"/>
                        </a:moveTo>
                        <a:lnTo>
                          <a:pt x="0" y="28"/>
                        </a:lnTo>
                        <a:lnTo>
                          <a:pt x="10" y="0"/>
                        </a:lnTo>
                        <a:lnTo>
                          <a:pt x="25" y="32"/>
                        </a:lnTo>
                        <a:lnTo>
                          <a:pt x="14" y="69"/>
                        </a:lnTo>
                        <a:close/>
                      </a:path>
                    </a:pathLst>
                  </a:custGeom>
                  <a:solidFill>
                    <a:srgbClr val="A0A0A0"/>
                  </a:solidFill>
                  <a:ln w="9525">
                    <a:noFill/>
                    <a:round/>
                    <a:headEnd/>
                    <a:tailEnd/>
                  </a:ln>
                </p:spPr>
                <p:txBody>
                  <a:bodyPr/>
                  <a:lstStyle/>
                  <a:p>
                    <a:endParaRPr lang="zh-CN" altLang="en-US"/>
                  </a:p>
                </p:txBody>
              </p:sp>
              <p:sp>
                <p:nvSpPr>
                  <p:cNvPr id="688375" name="Freeform 247"/>
                  <p:cNvSpPr>
                    <a:spLocks/>
                  </p:cNvSpPr>
                  <p:nvPr/>
                </p:nvSpPr>
                <p:spPr bwMode="auto">
                  <a:xfrm>
                    <a:off x="857" y="3613"/>
                    <a:ext cx="37" cy="10"/>
                  </a:xfrm>
                  <a:custGeom>
                    <a:avLst/>
                    <a:gdLst/>
                    <a:ahLst/>
                    <a:cxnLst>
                      <a:cxn ang="0">
                        <a:pos x="1" y="0"/>
                      </a:cxn>
                      <a:cxn ang="0">
                        <a:pos x="50" y="0"/>
                      </a:cxn>
                      <a:cxn ang="0">
                        <a:pos x="51" y="3"/>
                      </a:cxn>
                      <a:cxn ang="0">
                        <a:pos x="56" y="15"/>
                      </a:cxn>
                      <a:cxn ang="0">
                        <a:pos x="73" y="32"/>
                      </a:cxn>
                      <a:cxn ang="0">
                        <a:pos x="18" y="32"/>
                      </a:cxn>
                      <a:cxn ang="0">
                        <a:pos x="9" y="22"/>
                      </a:cxn>
                      <a:cxn ang="0">
                        <a:pos x="0" y="7"/>
                      </a:cxn>
                      <a:cxn ang="0">
                        <a:pos x="1" y="0"/>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8376" name="Freeform 248"/>
                  <p:cNvSpPr>
                    <a:spLocks/>
                  </p:cNvSpPr>
                  <p:nvPr/>
                </p:nvSpPr>
                <p:spPr bwMode="auto">
                  <a:xfrm>
                    <a:off x="860" y="3623"/>
                    <a:ext cx="41" cy="12"/>
                  </a:xfrm>
                  <a:custGeom>
                    <a:avLst/>
                    <a:gdLst/>
                    <a:ahLst/>
                    <a:cxnLst>
                      <a:cxn ang="0">
                        <a:pos x="0" y="36"/>
                      </a:cxn>
                      <a:cxn ang="0">
                        <a:pos x="1" y="21"/>
                      </a:cxn>
                      <a:cxn ang="0">
                        <a:pos x="6" y="8"/>
                      </a:cxn>
                      <a:cxn ang="0">
                        <a:pos x="13" y="0"/>
                      </a:cxn>
                      <a:cxn ang="0">
                        <a:pos x="68" y="0"/>
                      </a:cxn>
                      <a:cxn ang="0">
                        <a:pos x="83" y="36"/>
                      </a:cxn>
                      <a:cxn ang="0">
                        <a:pos x="0" y="36"/>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377" name="Group 249"/>
                <p:cNvGrpSpPr>
                  <a:grpSpLocks/>
                </p:cNvGrpSpPr>
                <p:nvPr/>
              </p:nvGrpSpPr>
              <p:grpSpPr bwMode="auto">
                <a:xfrm>
                  <a:off x="865" y="3625"/>
                  <a:ext cx="49" cy="23"/>
                  <a:chOff x="865" y="3625"/>
                  <a:chExt cx="49" cy="23"/>
                </a:xfrm>
              </p:grpSpPr>
              <p:sp>
                <p:nvSpPr>
                  <p:cNvPr id="688378" name="Freeform 250"/>
                  <p:cNvSpPr>
                    <a:spLocks/>
                  </p:cNvSpPr>
                  <p:nvPr/>
                </p:nvSpPr>
                <p:spPr bwMode="auto">
                  <a:xfrm>
                    <a:off x="865" y="3625"/>
                    <a:ext cx="12" cy="23"/>
                  </a:xfrm>
                  <a:custGeom>
                    <a:avLst/>
                    <a:gdLst/>
                    <a:ahLst/>
                    <a:cxnLst>
                      <a:cxn ang="0">
                        <a:pos x="16" y="68"/>
                      </a:cxn>
                      <a:cxn ang="0">
                        <a:pos x="0" y="27"/>
                      </a:cxn>
                      <a:cxn ang="0">
                        <a:pos x="11" y="0"/>
                      </a:cxn>
                      <a:cxn ang="0">
                        <a:pos x="25" y="30"/>
                      </a:cxn>
                      <a:cxn ang="0">
                        <a:pos x="16" y="68"/>
                      </a:cxn>
                    </a:cxnLst>
                    <a:rect l="0" t="0" r="r" b="b"/>
                    <a:pathLst>
                      <a:path w="25" h="68">
                        <a:moveTo>
                          <a:pt x="16" y="68"/>
                        </a:moveTo>
                        <a:lnTo>
                          <a:pt x="0" y="27"/>
                        </a:lnTo>
                        <a:lnTo>
                          <a:pt x="11"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688379" name="Freeform 251"/>
                  <p:cNvSpPr>
                    <a:spLocks/>
                  </p:cNvSpPr>
                  <p:nvPr/>
                </p:nvSpPr>
                <p:spPr bwMode="auto">
                  <a:xfrm>
                    <a:off x="870" y="3626"/>
                    <a:ext cx="37" cy="9"/>
                  </a:xfrm>
                  <a:custGeom>
                    <a:avLst/>
                    <a:gdLst/>
                    <a:ahLst/>
                    <a:cxnLst>
                      <a:cxn ang="0">
                        <a:pos x="1" y="0"/>
                      </a:cxn>
                      <a:cxn ang="0">
                        <a:pos x="50" y="0"/>
                      </a:cxn>
                      <a:cxn ang="0">
                        <a:pos x="52" y="2"/>
                      </a:cxn>
                      <a:cxn ang="0">
                        <a:pos x="56" y="11"/>
                      </a:cxn>
                      <a:cxn ang="0">
                        <a:pos x="73" y="29"/>
                      </a:cxn>
                      <a:cxn ang="0">
                        <a:pos x="18" y="29"/>
                      </a:cxn>
                      <a:cxn ang="0">
                        <a:pos x="9" y="20"/>
                      </a:cxn>
                      <a:cxn ang="0">
                        <a:pos x="0" y="6"/>
                      </a:cxn>
                      <a:cxn ang="0">
                        <a:pos x="1" y="0"/>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8380" name="Freeform 252"/>
                  <p:cNvSpPr>
                    <a:spLocks/>
                  </p:cNvSpPr>
                  <p:nvPr/>
                </p:nvSpPr>
                <p:spPr bwMode="auto">
                  <a:xfrm>
                    <a:off x="873" y="3636"/>
                    <a:ext cx="41" cy="12"/>
                  </a:xfrm>
                  <a:custGeom>
                    <a:avLst/>
                    <a:gdLst/>
                    <a:ahLst/>
                    <a:cxnLst>
                      <a:cxn ang="0">
                        <a:pos x="0" y="36"/>
                      </a:cxn>
                      <a:cxn ang="0">
                        <a:pos x="1" y="19"/>
                      </a:cxn>
                      <a:cxn ang="0">
                        <a:pos x="7" y="7"/>
                      </a:cxn>
                      <a:cxn ang="0">
                        <a:pos x="11" y="0"/>
                      </a:cxn>
                      <a:cxn ang="0">
                        <a:pos x="67" y="0"/>
                      </a:cxn>
                      <a:cxn ang="0">
                        <a:pos x="82" y="36"/>
                      </a:cxn>
                      <a:cxn ang="0">
                        <a:pos x="0" y="36"/>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381" name="Group 253"/>
                <p:cNvGrpSpPr>
                  <a:grpSpLocks/>
                </p:cNvGrpSpPr>
                <p:nvPr/>
              </p:nvGrpSpPr>
              <p:grpSpPr bwMode="auto">
                <a:xfrm>
                  <a:off x="878" y="3638"/>
                  <a:ext cx="49" cy="22"/>
                  <a:chOff x="878" y="3638"/>
                  <a:chExt cx="49" cy="22"/>
                </a:xfrm>
              </p:grpSpPr>
              <p:sp>
                <p:nvSpPr>
                  <p:cNvPr id="688382" name="Freeform 254"/>
                  <p:cNvSpPr>
                    <a:spLocks/>
                  </p:cNvSpPr>
                  <p:nvPr/>
                </p:nvSpPr>
                <p:spPr bwMode="auto">
                  <a:xfrm>
                    <a:off x="878" y="3638"/>
                    <a:ext cx="12" cy="22"/>
                  </a:xfrm>
                  <a:custGeom>
                    <a:avLst/>
                    <a:gdLst/>
                    <a:ahLst/>
                    <a:cxnLst>
                      <a:cxn ang="0">
                        <a:pos x="16" y="68"/>
                      </a:cxn>
                      <a:cxn ang="0">
                        <a:pos x="0" y="27"/>
                      </a:cxn>
                      <a:cxn ang="0">
                        <a:pos x="11" y="0"/>
                      </a:cxn>
                      <a:cxn ang="0">
                        <a:pos x="25" y="31"/>
                      </a:cxn>
                      <a:cxn ang="0">
                        <a:pos x="16" y="68"/>
                      </a:cxn>
                    </a:cxnLst>
                    <a:rect l="0" t="0" r="r" b="b"/>
                    <a:pathLst>
                      <a:path w="25" h="68">
                        <a:moveTo>
                          <a:pt x="16" y="68"/>
                        </a:moveTo>
                        <a:lnTo>
                          <a:pt x="0" y="27"/>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8383" name="Freeform 255"/>
                  <p:cNvSpPr>
                    <a:spLocks/>
                  </p:cNvSpPr>
                  <p:nvPr/>
                </p:nvSpPr>
                <p:spPr bwMode="auto">
                  <a:xfrm>
                    <a:off x="883" y="3638"/>
                    <a:ext cx="36" cy="10"/>
                  </a:xfrm>
                  <a:custGeom>
                    <a:avLst/>
                    <a:gdLst/>
                    <a:ahLst/>
                    <a:cxnLst>
                      <a:cxn ang="0">
                        <a:pos x="1" y="0"/>
                      </a:cxn>
                      <a:cxn ang="0">
                        <a:pos x="49" y="0"/>
                      </a:cxn>
                      <a:cxn ang="0">
                        <a:pos x="51" y="3"/>
                      </a:cxn>
                      <a:cxn ang="0">
                        <a:pos x="56" y="12"/>
                      </a:cxn>
                      <a:cxn ang="0">
                        <a:pos x="72" y="30"/>
                      </a:cxn>
                      <a:cxn ang="0">
                        <a:pos x="18" y="30"/>
                      </a:cxn>
                      <a:cxn ang="0">
                        <a:pos x="9" y="21"/>
                      </a:cxn>
                      <a:cxn ang="0">
                        <a:pos x="0" y="5"/>
                      </a:cxn>
                      <a:cxn ang="0">
                        <a:pos x="1" y="0"/>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688384" name="Freeform 256"/>
                  <p:cNvSpPr>
                    <a:spLocks/>
                  </p:cNvSpPr>
                  <p:nvPr/>
                </p:nvSpPr>
                <p:spPr bwMode="auto">
                  <a:xfrm>
                    <a:off x="886" y="3648"/>
                    <a:ext cx="41" cy="12"/>
                  </a:xfrm>
                  <a:custGeom>
                    <a:avLst/>
                    <a:gdLst/>
                    <a:ahLst/>
                    <a:cxnLst>
                      <a:cxn ang="0">
                        <a:pos x="0" y="36"/>
                      </a:cxn>
                      <a:cxn ang="0">
                        <a:pos x="2" y="19"/>
                      </a:cxn>
                      <a:cxn ang="0">
                        <a:pos x="6" y="8"/>
                      </a:cxn>
                      <a:cxn ang="0">
                        <a:pos x="11" y="0"/>
                      </a:cxn>
                      <a:cxn ang="0">
                        <a:pos x="66" y="0"/>
                      </a:cxn>
                      <a:cxn ang="0">
                        <a:pos x="82" y="36"/>
                      </a:cxn>
                      <a:cxn ang="0">
                        <a:pos x="0" y="36"/>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385" name="Group 257"/>
                <p:cNvGrpSpPr>
                  <a:grpSpLocks/>
                </p:cNvGrpSpPr>
                <p:nvPr/>
              </p:nvGrpSpPr>
              <p:grpSpPr bwMode="auto">
                <a:xfrm>
                  <a:off x="890" y="3651"/>
                  <a:ext cx="50" cy="22"/>
                  <a:chOff x="890" y="3651"/>
                  <a:chExt cx="50" cy="22"/>
                </a:xfrm>
              </p:grpSpPr>
              <p:sp>
                <p:nvSpPr>
                  <p:cNvPr id="688386" name="Freeform 258"/>
                  <p:cNvSpPr>
                    <a:spLocks/>
                  </p:cNvSpPr>
                  <p:nvPr/>
                </p:nvSpPr>
                <p:spPr bwMode="auto">
                  <a:xfrm>
                    <a:off x="890" y="3651"/>
                    <a:ext cx="13" cy="22"/>
                  </a:xfrm>
                  <a:custGeom>
                    <a:avLst/>
                    <a:gdLst/>
                    <a:ahLst/>
                    <a:cxnLst>
                      <a:cxn ang="0">
                        <a:pos x="16" y="67"/>
                      </a:cxn>
                      <a:cxn ang="0">
                        <a:pos x="0" y="26"/>
                      </a:cxn>
                      <a:cxn ang="0">
                        <a:pos x="12" y="0"/>
                      </a:cxn>
                      <a:cxn ang="0">
                        <a:pos x="25" y="30"/>
                      </a:cxn>
                      <a:cxn ang="0">
                        <a:pos x="16" y="67"/>
                      </a:cxn>
                    </a:cxnLst>
                    <a:rect l="0" t="0" r="r" b="b"/>
                    <a:pathLst>
                      <a:path w="25" h="67">
                        <a:moveTo>
                          <a:pt x="16" y="67"/>
                        </a:moveTo>
                        <a:lnTo>
                          <a:pt x="0" y="26"/>
                        </a:lnTo>
                        <a:lnTo>
                          <a:pt x="12" y="0"/>
                        </a:lnTo>
                        <a:lnTo>
                          <a:pt x="25" y="30"/>
                        </a:lnTo>
                        <a:lnTo>
                          <a:pt x="16" y="67"/>
                        </a:lnTo>
                        <a:close/>
                      </a:path>
                    </a:pathLst>
                  </a:custGeom>
                  <a:solidFill>
                    <a:srgbClr val="A0A0A0"/>
                  </a:solidFill>
                  <a:ln w="9525">
                    <a:noFill/>
                    <a:round/>
                    <a:headEnd/>
                    <a:tailEnd/>
                  </a:ln>
                </p:spPr>
                <p:txBody>
                  <a:bodyPr/>
                  <a:lstStyle/>
                  <a:p>
                    <a:endParaRPr lang="zh-CN" altLang="en-US"/>
                  </a:p>
                </p:txBody>
              </p:sp>
              <p:sp>
                <p:nvSpPr>
                  <p:cNvPr id="688387" name="Freeform 259"/>
                  <p:cNvSpPr>
                    <a:spLocks/>
                  </p:cNvSpPr>
                  <p:nvPr/>
                </p:nvSpPr>
                <p:spPr bwMode="auto">
                  <a:xfrm>
                    <a:off x="895" y="3651"/>
                    <a:ext cx="37" cy="10"/>
                  </a:xfrm>
                  <a:custGeom>
                    <a:avLst/>
                    <a:gdLst/>
                    <a:ahLst/>
                    <a:cxnLst>
                      <a:cxn ang="0">
                        <a:pos x="2" y="0"/>
                      </a:cxn>
                      <a:cxn ang="0">
                        <a:pos x="48" y="0"/>
                      </a:cxn>
                      <a:cxn ang="0">
                        <a:pos x="51" y="2"/>
                      </a:cxn>
                      <a:cxn ang="0">
                        <a:pos x="56" y="11"/>
                      </a:cxn>
                      <a:cxn ang="0">
                        <a:pos x="73" y="29"/>
                      </a:cxn>
                      <a:cxn ang="0">
                        <a:pos x="18" y="29"/>
                      </a:cxn>
                      <a:cxn ang="0">
                        <a:pos x="9" y="20"/>
                      </a:cxn>
                      <a:cxn ang="0">
                        <a:pos x="0" y="5"/>
                      </a:cxn>
                      <a:cxn ang="0">
                        <a:pos x="2" y="0"/>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round/>
                    <a:headEnd/>
                    <a:tailEnd/>
                  </a:ln>
                </p:spPr>
                <p:txBody>
                  <a:bodyPr/>
                  <a:lstStyle/>
                  <a:p>
                    <a:endParaRPr lang="zh-CN" altLang="en-US"/>
                  </a:p>
                </p:txBody>
              </p:sp>
              <p:sp>
                <p:nvSpPr>
                  <p:cNvPr id="688388" name="Freeform 260"/>
                  <p:cNvSpPr>
                    <a:spLocks/>
                  </p:cNvSpPr>
                  <p:nvPr/>
                </p:nvSpPr>
                <p:spPr bwMode="auto">
                  <a:xfrm>
                    <a:off x="899" y="3662"/>
                    <a:ext cx="41" cy="11"/>
                  </a:xfrm>
                  <a:custGeom>
                    <a:avLst/>
                    <a:gdLst/>
                    <a:ahLst/>
                    <a:cxnLst>
                      <a:cxn ang="0">
                        <a:pos x="0" y="35"/>
                      </a:cxn>
                      <a:cxn ang="0">
                        <a:pos x="2" y="19"/>
                      </a:cxn>
                      <a:cxn ang="0">
                        <a:pos x="7" y="7"/>
                      </a:cxn>
                      <a:cxn ang="0">
                        <a:pos x="11" y="0"/>
                      </a:cxn>
                      <a:cxn ang="0">
                        <a:pos x="67" y="0"/>
                      </a:cxn>
                      <a:cxn ang="0">
                        <a:pos x="83" y="35"/>
                      </a:cxn>
                      <a:cxn ang="0">
                        <a:pos x="0" y="35"/>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round/>
                    <a:headEnd/>
                    <a:tailEnd/>
                  </a:ln>
                </p:spPr>
                <p:txBody>
                  <a:bodyPr/>
                  <a:lstStyle/>
                  <a:p>
                    <a:endParaRPr lang="zh-CN" altLang="en-US"/>
                  </a:p>
                </p:txBody>
              </p:sp>
            </p:grpSp>
          </p:grpSp>
          <p:grpSp>
            <p:nvGrpSpPr>
              <p:cNvPr id="688389" name="Group 261"/>
              <p:cNvGrpSpPr>
                <a:grpSpLocks/>
              </p:cNvGrpSpPr>
              <p:nvPr/>
            </p:nvGrpSpPr>
            <p:grpSpPr bwMode="auto">
              <a:xfrm>
                <a:off x="903" y="3665"/>
                <a:ext cx="99" cy="74"/>
                <a:chOff x="903" y="3665"/>
                <a:chExt cx="99" cy="74"/>
              </a:xfrm>
            </p:grpSpPr>
            <p:grpSp>
              <p:nvGrpSpPr>
                <p:cNvPr id="688390" name="Group 262"/>
                <p:cNvGrpSpPr>
                  <a:grpSpLocks/>
                </p:cNvGrpSpPr>
                <p:nvPr/>
              </p:nvGrpSpPr>
              <p:grpSpPr bwMode="auto">
                <a:xfrm>
                  <a:off x="903" y="3665"/>
                  <a:ext cx="49" cy="23"/>
                  <a:chOff x="903" y="3665"/>
                  <a:chExt cx="49" cy="23"/>
                </a:xfrm>
              </p:grpSpPr>
              <p:sp>
                <p:nvSpPr>
                  <p:cNvPr id="688391" name="Freeform 263"/>
                  <p:cNvSpPr>
                    <a:spLocks/>
                  </p:cNvSpPr>
                  <p:nvPr/>
                </p:nvSpPr>
                <p:spPr bwMode="auto">
                  <a:xfrm>
                    <a:off x="903" y="3665"/>
                    <a:ext cx="12" cy="23"/>
                  </a:xfrm>
                  <a:custGeom>
                    <a:avLst/>
                    <a:gdLst/>
                    <a:ahLst/>
                    <a:cxnLst>
                      <a:cxn ang="0">
                        <a:pos x="16" y="69"/>
                      </a:cxn>
                      <a:cxn ang="0">
                        <a:pos x="0" y="27"/>
                      </a:cxn>
                      <a:cxn ang="0">
                        <a:pos x="10" y="0"/>
                      </a:cxn>
                      <a:cxn ang="0">
                        <a:pos x="25" y="32"/>
                      </a:cxn>
                      <a:cxn ang="0">
                        <a:pos x="16" y="69"/>
                      </a:cxn>
                    </a:cxnLst>
                    <a:rect l="0" t="0" r="r" b="b"/>
                    <a:pathLst>
                      <a:path w="25" h="69">
                        <a:moveTo>
                          <a:pt x="16" y="69"/>
                        </a:moveTo>
                        <a:lnTo>
                          <a:pt x="0" y="27"/>
                        </a:lnTo>
                        <a:lnTo>
                          <a:pt x="10"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688392" name="Freeform 264"/>
                  <p:cNvSpPr>
                    <a:spLocks/>
                  </p:cNvSpPr>
                  <p:nvPr/>
                </p:nvSpPr>
                <p:spPr bwMode="auto">
                  <a:xfrm>
                    <a:off x="907" y="3666"/>
                    <a:ext cx="37" cy="10"/>
                  </a:xfrm>
                  <a:custGeom>
                    <a:avLst/>
                    <a:gdLst/>
                    <a:ahLst/>
                    <a:cxnLst>
                      <a:cxn ang="0">
                        <a:pos x="1" y="0"/>
                      </a:cxn>
                      <a:cxn ang="0">
                        <a:pos x="49" y="0"/>
                      </a:cxn>
                      <a:cxn ang="0">
                        <a:pos x="51" y="4"/>
                      </a:cxn>
                      <a:cxn ang="0">
                        <a:pos x="56" y="13"/>
                      </a:cxn>
                      <a:cxn ang="0">
                        <a:pos x="73" y="31"/>
                      </a:cxn>
                      <a:cxn ang="0">
                        <a:pos x="18" y="31"/>
                      </a:cxn>
                      <a:cxn ang="0">
                        <a:pos x="10" y="22"/>
                      </a:cxn>
                      <a:cxn ang="0">
                        <a:pos x="0" y="7"/>
                      </a:cxn>
                      <a:cxn ang="0">
                        <a:pos x="1" y="0"/>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8393" name="Freeform 265"/>
                  <p:cNvSpPr>
                    <a:spLocks/>
                  </p:cNvSpPr>
                  <p:nvPr/>
                </p:nvSpPr>
                <p:spPr bwMode="auto">
                  <a:xfrm>
                    <a:off x="911" y="3676"/>
                    <a:ext cx="41" cy="12"/>
                  </a:xfrm>
                  <a:custGeom>
                    <a:avLst/>
                    <a:gdLst/>
                    <a:ahLst/>
                    <a:cxnLst>
                      <a:cxn ang="0">
                        <a:pos x="0" y="36"/>
                      </a:cxn>
                      <a:cxn ang="0">
                        <a:pos x="2" y="20"/>
                      </a:cxn>
                      <a:cxn ang="0">
                        <a:pos x="6" y="7"/>
                      </a:cxn>
                      <a:cxn ang="0">
                        <a:pos x="11" y="0"/>
                      </a:cxn>
                      <a:cxn ang="0">
                        <a:pos x="66" y="0"/>
                      </a:cxn>
                      <a:cxn ang="0">
                        <a:pos x="82" y="36"/>
                      </a:cxn>
                      <a:cxn ang="0">
                        <a:pos x="0" y="36"/>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394" name="Group 266"/>
                <p:cNvGrpSpPr>
                  <a:grpSpLocks/>
                </p:cNvGrpSpPr>
                <p:nvPr/>
              </p:nvGrpSpPr>
              <p:grpSpPr bwMode="auto">
                <a:xfrm>
                  <a:off x="914" y="3678"/>
                  <a:ext cx="49" cy="23"/>
                  <a:chOff x="914" y="3678"/>
                  <a:chExt cx="49" cy="23"/>
                </a:xfrm>
              </p:grpSpPr>
              <p:sp>
                <p:nvSpPr>
                  <p:cNvPr id="688395" name="Freeform 267"/>
                  <p:cNvSpPr>
                    <a:spLocks/>
                  </p:cNvSpPr>
                  <p:nvPr/>
                </p:nvSpPr>
                <p:spPr bwMode="auto">
                  <a:xfrm>
                    <a:off x="914" y="3678"/>
                    <a:ext cx="13" cy="23"/>
                  </a:xfrm>
                  <a:custGeom>
                    <a:avLst/>
                    <a:gdLst/>
                    <a:ahLst/>
                    <a:cxnLst>
                      <a:cxn ang="0">
                        <a:pos x="14" y="70"/>
                      </a:cxn>
                      <a:cxn ang="0">
                        <a:pos x="0" y="27"/>
                      </a:cxn>
                      <a:cxn ang="0">
                        <a:pos x="9" y="0"/>
                      </a:cxn>
                      <a:cxn ang="0">
                        <a:pos x="25" y="31"/>
                      </a:cxn>
                      <a:cxn ang="0">
                        <a:pos x="14" y="70"/>
                      </a:cxn>
                    </a:cxnLst>
                    <a:rect l="0" t="0" r="r" b="b"/>
                    <a:pathLst>
                      <a:path w="25" h="70">
                        <a:moveTo>
                          <a:pt x="14" y="70"/>
                        </a:moveTo>
                        <a:lnTo>
                          <a:pt x="0" y="27"/>
                        </a:lnTo>
                        <a:lnTo>
                          <a:pt x="9" y="0"/>
                        </a:lnTo>
                        <a:lnTo>
                          <a:pt x="25" y="31"/>
                        </a:lnTo>
                        <a:lnTo>
                          <a:pt x="14" y="70"/>
                        </a:lnTo>
                        <a:close/>
                      </a:path>
                    </a:pathLst>
                  </a:custGeom>
                  <a:solidFill>
                    <a:srgbClr val="A0A0A0"/>
                  </a:solidFill>
                  <a:ln w="9525">
                    <a:noFill/>
                    <a:round/>
                    <a:headEnd/>
                    <a:tailEnd/>
                  </a:ln>
                </p:spPr>
                <p:txBody>
                  <a:bodyPr/>
                  <a:lstStyle/>
                  <a:p>
                    <a:endParaRPr lang="zh-CN" altLang="en-US"/>
                  </a:p>
                </p:txBody>
              </p:sp>
              <p:sp>
                <p:nvSpPr>
                  <p:cNvPr id="688396" name="Freeform 268"/>
                  <p:cNvSpPr>
                    <a:spLocks/>
                  </p:cNvSpPr>
                  <p:nvPr/>
                </p:nvSpPr>
                <p:spPr bwMode="auto">
                  <a:xfrm>
                    <a:off x="919" y="3678"/>
                    <a:ext cx="38" cy="10"/>
                  </a:xfrm>
                  <a:custGeom>
                    <a:avLst/>
                    <a:gdLst/>
                    <a:ahLst/>
                    <a:cxnLst>
                      <a:cxn ang="0">
                        <a:pos x="1" y="0"/>
                      </a:cxn>
                      <a:cxn ang="0">
                        <a:pos x="50" y="0"/>
                      </a:cxn>
                      <a:cxn ang="0">
                        <a:pos x="51" y="3"/>
                      </a:cxn>
                      <a:cxn ang="0">
                        <a:pos x="57" y="12"/>
                      </a:cxn>
                      <a:cxn ang="0">
                        <a:pos x="75" y="30"/>
                      </a:cxn>
                      <a:cxn ang="0">
                        <a:pos x="19" y="30"/>
                      </a:cxn>
                      <a:cxn ang="0">
                        <a:pos x="11" y="20"/>
                      </a:cxn>
                      <a:cxn ang="0">
                        <a:pos x="0" y="6"/>
                      </a:cxn>
                      <a:cxn ang="0">
                        <a:pos x="1" y="0"/>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8397" name="Freeform 269"/>
                  <p:cNvSpPr>
                    <a:spLocks/>
                  </p:cNvSpPr>
                  <p:nvPr/>
                </p:nvSpPr>
                <p:spPr bwMode="auto">
                  <a:xfrm>
                    <a:off x="922" y="3688"/>
                    <a:ext cx="41" cy="13"/>
                  </a:xfrm>
                  <a:custGeom>
                    <a:avLst/>
                    <a:gdLst/>
                    <a:ahLst/>
                    <a:cxnLst>
                      <a:cxn ang="0">
                        <a:pos x="0" y="38"/>
                      </a:cxn>
                      <a:cxn ang="0">
                        <a:pos x="2" y="21"/>
                      </a:cxn>
                      <a:cxn ang="0">
                        <a:pos x="8" y="8"/>
                      </a:cxn>
                      <a:cxn ang="0">
                        <a:pos x="12" y="0"/>
                      </a:cxn>
                      <a:cxn ang="0">
                        <a:pos x="68" y="0"/>
                      </a:cxn>
                      <a:cxn ang="0">
                        <a:pos x="81" y="38"/>
                      </a:cxn>
                      <a:cxn ang="0">
                        <a:pos x="0" y="38"/>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round/>
                    <a:headEnd/>
                    <a:tailEnd/>
                  </a:ln>
                </p:spPr>
                <p:txBody>
                  <a:bodyPr/>
                  <a:lstStyle/>
                  <a:p>
                    <a:endParaRPr lang="zh-CN" altLang="en-US"/>
                  </a:p>
                </p:txBody>
              </p:sp>
            </p:grpSp>
            <p:grpSp>
              <p:nvGrpSpPr>
                <p:cNvPr id="688398" name="Group 270"/>
                <p:cNvGrpSpPr>
                  <a:grpSpLocks/>
                </p:cNvGrpSpPr>
                <p:nvPr/>
              </p:nvGrpSpPr>
              <p:grpSpPr bwMode="auto">
                <a:xfrm>
                  <a:off x="928" y="3690"/>
                  <a:ext cx="48" cy="23"/>
                  <a:chOff x="928" y="3690"/>
                  <a:chExt cx="48" cy="23"/>
                </a:xfrm>
              </p:grpSpPr>
              <p:sp>
                <p:nvSpPr>
                  <p:cNvPr id="688399" name="Freeform 271"/>
                  <p:cNvSpPr>
                    <a:spLocks/>
                  </p:cNvSpPr>
                  <p:nvPr/>
                </p:nvSpPr>
                <p:spPr bwMode="auto">
                  <a:xfrm>
                    <a:off x="928" y="3690"/>
                    <a:ext cx="12" cy="23"/>
                  </a:xfrm>
                  <a:custGeom>
                    <a:avLst/>
                    <a:gdLst/>
                    <a:ahLst/>
                    <a:cxnLst>
                      <a:cxn ang="0">
                        <a:pos x="13" y="70"/>
                      </a:cxn>
                      <a:cxn ang="0">
                        <a:pos x="0" y="29"/>
                      </a:cxn>
                      <a:cxn ang="0">
                        <a:pos x="9" y="0"/>
                      </a:cxn>
                      <a:cxn ang="0">
                        <a:pos x="25" y="33"/>
                      </a:cxn>
                      <a:cxn ang="0">
                        <a:pos x="13" y="70"/>
                      </a:cxn>
                    </a:cxnLst>
                    <a:rect l="0" t="0" r="r" b="b"/>
                    <a:pathLst>
                      <a:path w="25" h="70">
                        <a:moveTo>
                          <a:pt x="13" y="70"/>
                        </a:moveTo>
                        <a:lnTo>
                          <a:pt x="0" y="29"/>
                        </a:lnTo>
                        <a:lnTo>
                          <a:pt x="9" y="0"/>
                        </a:lnTo>
                        <a:lnTo>
                          <a:pt x="25" y="33"/>
                        </a:lnTo>
                        <a:lnTo>
                          <a:pt x="13" y="70"/>
                        </a:lnTo>
                        <a:close/>
                      </a:path>
                    </a:pathLst>
                  </a:custGeom>
                  <a:solidFill>
                    <a:srgbClr val="A0A0A0"/>
                  </a:solidFill>
                  <a:ln w="9525">
                    <a:noFill/>
                    <a:round/>
                    <a:headEnd/>
                    <a:tailEnd/>
                  </a:ln>
                </p:spPr>
                <p:txBody>
                  <a:bodyPr/>
                  <a:lstStyle/>
                  <a:p>
                    <a:endParaRPr lang="zh-CN" altLang="en-US"/>
                  </a:p>
                </p:txBody>
              </p:sp>
              <p:sp>
                <p:nvSpPr>
                  <p:cNvPr id="688400" name="Freeform 272"/>
                  <p:cNvSpPr>
                    <a:spLocks/>
                  </p:cNvSpPr>
                  <p:nvPr/>
                </p:nvSpPr>
                <p:spPr bwMode="auto">
                  <a:xfrm>
                    <a:off x="932" y="3691"/>
                    <a:ext cx="38" cy="10"/>
                  </a:xfrm>
                  <a:custGeom>
                    <a:avLst/>
                    <a:gdLst/>
                    <a:ahLst/>
                    <a:cxnLst>
                      <a:cxn ang="0">
                        <a:pos x="2" y="0"/>
                      </a:cxn>
                      <a:cxn ang="0">
                        <a:pos x="50" y="0"/>
                      </a:cxn>
                      <a:cxn ang="0">
                        <a:pos x="52" y="2"/>
                      </a:cxn>
                      <a:cxn ang="0">
                        <a:pos x="57" y="11"/>
                      </a:cxn>
                      <a:cxn ang="0">
                        <a:pos x="75" y="31"/>
                      </a:cxn>
                      <a:cxn ang="0">
                        <a:pos x="19" y="31"/>
                      </a:cxn>
                      <a:cxn ang="0">
                        <a:pos x="10" y="22"/>
                      </a:cxn>
                      <a:cxn ang="0">
                        <a:pos x="0" y="6"/>
                      </a:cxn>
                      <a:cxn ang="0">
                        <a:pos x="2" y="0"/>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round/>
                    <a:headEnd/>
                    <a:tailEnd/>
                  </a:ln>
                </p:spPr>
                <p:txBody>
                  <a:bodyPr/>
                  <a:lstStyle/>
                  <a:p>
                    <a:endParaRPr lang="zh-CN" altLang="en-US"/>
                  </a:p>
                </p:txBody>
              </p:sp>
              <p:sp>
                <p:nvSpPr>
                  <p:cNvPr id="688401" name="Freeform 273"/>
                  <p:cNvSpPr>
                    <a:spLocks/>
                  </p:cNvSpPr>
                  <p:nvPr/>
                </p:nvSpPr>
                <p:spPr bwMode="auto">
                  <a:xfrm>
                    <a:off x="935" y="3701"/>
                    <a:ext cx="41" cy="12"/>
                  </a:xfrm>
                  <a:custGeom>
                    <a:avLst/>
                    <a:gdLst/>
                    <a:ahLst/>
                    <a:cxnLst>
                      <a:cxn ang="0">
                        <a:pos x="0" y="36"/>
                      </a:cxn>
                      <a:cxn ang="0">
                        <a:pos x="2" y="19"/>
                      </a:cxn>
                      <a:cxn ang="0">
                        <a:pos x="8" y="7"/>
                      </a:cxn>
                      <a:cxn ang="0">
                        <a:pos x="13" y="0"/>
                      </a:cxn>
                      <a:cxn ang="0">
                        <a:pos x="69" y="0"/>
                      </a:cxn>
                      <a:cxn ang="0">
                        <a:pos x="83" y="36"/>
                      </a:cxn>
                      <a:cxn ang="0">
                        <a:pos x="0" y="36"/>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402" name="Group 274"/>
                <p:cNvGrpSpPr>
                  <a:grpSpLocks/>
                </p:cNvGrpSpPr>
                <p:nvPr/>
              </p:nvGrpSpPr>
              <p:grpSpPr bwMode="auto">
                <a:xfrm>
                  <a:off x="940" y="3703"/>
                  <a:ext cx="49" cy="23"/>
                  <a:chOff x="940" y="3703"/>
                  <a:chExt cx="49" cy="23"/>
                </a:xfrm>
              </p:grpSpPr>
              <p:sp>
                <p:nvSpPr>
                  <p:cNvPr id="688403" name="Freeform 275"/>
                  <p:cNvSpPr>
                    <a:spLocks/>
                  </p:cNvSpPr>
                  <p:nvPr/>
                </p:nvSpPr>
                <p:spPr bwMode="auto">
                  <a:xfrm>
                    <a:off x="940" y="3703"/>
                    <a:ext cx="13" cy="23"/>
                  </a:xfrm>
                  <a:custGeom>
                    <a:avLst/>
                    <a:gdLst/>
                    <a:ahLst/>
                    <a:cxnLst>
                      <a:cxn ang="0">
                        <a:pos x="15" y="68"/>
                      </a:cxn>
                      <a:cxn ang="0">
                        <a:pos x="0" y="27"/>
                      </a:cxn>
                      <a:cxn ang="0">
                        <a:pos x="9" y="0"/>
                      </a:cxn>
                      <a:cxn ang="0">
                        <a:pos x="25" y="31"/>
                      </a:cxn>
                      <a:cxn ang="0">
                        <a:pos x="15" y="68"/>
                      </a:cxn>
                    </a:cxnLst>
                    <a:rect l="0" t="0" r="r" b="b"/>
                    <a:pathLst>
                      <a:path w="25" h="68">
                        <a:moveTo>
                          <a:pt x="15" y="68"/>
                        </a:moveTo>
                        <a:lnTo>
                          <a:pt x="0" y="27"/>
                        </a:lnTo>
                        <a:lnTo>
                          <a:pt x="9"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688404" name="Freeform 276"/>
                  <p:cNvSpPr>
                    <a:spLocks/>
                  </p:cNvSpPr>
                  <p:nvPr/>
                </p:nvSpPr>
                <p:spPr bwMode="auto">
                  <a:xfrm>
                    <a:off x="945" y="3703"/>
                    <a:ext cx="37" cy="10"/>
                  </a:xfrm>
                  <a:custGeom>
                    <a:avLst/>
                    <a:gdLst/>
                    <a:ahLst/>
                    <a:cxnLst>
                      <a:cxn ang="0">
                        <a:pos x="2" y="0"/>
                      </a:cxn>
                      <a:cxn ang="0">
                        <a:pos x="52" y="0"/>
                      </a:cxn>
                      <a:cxn ang="0">
                        <a:pos x="53" y="3"/>
                      </a:cxn>
                      <a:cxn ang="0">
                        <a:pos x="57" y="12"/>
                      </a:cxn>
                      <a:cxn ang="0">
                        <a:pos x="75" y="30"/>
                      </a:cxn>
                      <a:cxn ang="0">
                        <a:pos x="19" y="30"/>
                      </a:cxn>
                      <a:cxn ang="0">
                        <a:pos x="10" y="21"/>
                      </a:cxn>
                      <a:cxn ang="0">
                        <a:pos x="0" y="7"/>
                      </a:cxn>
                      <a:cxn ang="0">
                        <a:pos x="2" y="0"/>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round/>
                    <a:headEnd/>
                    <a:tailEnd/>
                  </a:ln>
                </p:spPr>
                <p:txBody>
                  <a:bodyPr/>
                  <a:lstStyle/>
                  <a:p>
                    <a:endParaRPr lang="zh-CN" altLang="en-US"/>
                  </a:p>
                </p:txBody>
              </p:sp>
              <p:sp>
                <p:nvSpPr>
                  <p:cNvPr id="688405" name="Freeform 277"/>
                  <p:cNvSpPr>
                    <a:spLocks/>
                  </p:cNvSpPr>
                  <p:nvPr/>
                </p:nvSpPr>
                <p:spPr bwMode="auto">
                  <a:xfrm>
                    <a:off x="948" y="3714"/>
                    <a:ext cx="41" cy="12"/>
                  </a:xfrm>
                  <a:custGeom>
                    <a:avLst/>
                    <a:gdLst/>
                    <a:ahLst/>
                    <a:cxnLst>
                      <a:cxn ang="0">
                        <a:pos x="0" y="36"/>
                      </a:cxn>
                      <a:cxn ang="0">
                        <a:pos x="1" y="19"/>
                      </a:cxn>
                      <a:cxn ang="0">
                        <a:pos x="7" y="8"/>
                      </a:cxn>
                      <a:cxn ang="0">
                        <a:pos x="12" y="0"/>
                      </a:cxn>
                      <a:cxn ang="0">
                        <a:pos x="68" y="0"/>
                      </a:cxn>
                      <a:cxn ang="0">
                        <a:pos x="82" y="36"/>
                      </a:cxn>
                      <a:cxn ang="0">
                        <a:pos x="0" y="36"/>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406" name="Group 278"/>
                <p:cNvGrpSpPr>
                  <a:grpSpLocks/>
                </p:cNvGrpSpPr>
                <p:nvPr/>
              </p:nvGrpSpPr>
              <p:grpSpPr bwMode="auto">
                <a:xfrm>
                  <a:off x="953" y="3716"/>
                  <a:ext cx="49" cy="23"/>
                  <a:chOff x="953" y="3716"/>
                  <a:chExt cx="49" cy="23"/>
                </a:xfrm>
              </p:grpSpPr>
              <p:sp>
                <p:nvSpPr>
                  <p:cNvPr id="688407" name="Freeform 279"/>
                  <p:cNvSpPr>
                    <a:spLocks/>
                  </p:cNvSpPr>
                  <p:nvPr/>
                </p:nvSpPr>
                <p:spPr bwMode="auto">
                  <a:xfrm>
                    <a:off x="953" y="3716"/>
                    <a:ext cx="12" cy="23"/>
                  </a:xfrm>
                  <a:custGeom>
                    <a:avLst/>
                    <a:gdLst/>
                    <a:ahLst/>
                    <a:cxnLst>
                      <a:cxn ang="0">
                        <a:pos x="14" y="68"/>
                      </a:cxn>
                      <a:cxn ang="0">
                        <a:pos x="0" y="27"/>
                      </a:cxn>
                      <a:cxn ang="0">
                        <a:pos x="9" y="0"/>
                      </a:cxn>
                      <a:cxn ang="0">
                        <a:pos x="23" y="30"/>
                      </a:cxn>
                      <a:cxn ang="0">
                        <a:pos x="14" y="68"/>
                      </a:cxn>
                    </a:cxnLst>
                    <a:rect l="0" t="0" r="r" b="b"/>
                    <a:pathLst>
                      <a:path w="23" h="68">
                        <a:moveTo>
                          <a:pt x="14" y="68"/>
                        </a:moveTo>
                        <a:lnTo>
                          <a:pt x="0" y="27"/>
                        </a:lnTo>
                        <a:lnTo>
                          <a:pt x="9" y="0"/>
                        </a:lnTo>
                        <a:lnTo>
                          <a:pt x="23" y="30"/>
                        </a:lnTo>
                        <a:lnTo>
                          <a:pt x="14" y="68"/>
                        </a:lnTo>
                        <a:close/>
                      </a:path>
                    </a:pathLst>
                  </a:custGeom>
                  <a:solidFill>
                    <a:srgbClr val="A0A0A0"/>
                  </a:solidFill>
                  <a:ln w="9525">
                    <a:noFill/>
                    <a:round/>
                    <a:headEnd/>
                    <a:tailEnd/>
                  </a:ln>
                </p:spPr>
                <p:txBody>
                  <a:bodyPr/>
                  <a:lstStyle/>
                  <a:p>
                    <a:endParaRPr lang="zh-CN" altLang="en-US"/>
                  </a:p>
                </p:txBody>
              </p:sp>
              <p:sp>
                <p:nvSpPr>
                  <p:cNvPr id="688408" name="Freeform 280"/>
                  <p:cNvSpPr>
                    <a:spLocks/>
                  </p:cNvSpPr>
                  <p:nvPr/>
                </p:nvSpPr>
                <p:spPr bwMode="auto">
                  <a:xfrm>
                    <a:off x="958" y="3717"/>
                    <a:ext cx="37" cy="9"/>
                  </a:xfrm>
                  <a:custGeom>
                    <a:avLst/>
                    <a:gdLst/>
                    <a:ahLst/>
                    <a:cxnLst>
                      <a:cxn ang="0">
                        <a:pos x="1" y="0"/>
                      </a:cxn>
                      <a:cxn ang="0">
                        <a:pos x="50" y="0"/>
                      </a:cxn>
                      <a:cxn ang="0">
                        <a:pos x="51" y="3"/>
                      </a:cxn>
                      <a:cxn ang="0">
                        <a:pos x="56" y="11"/>
                      </a:cxn>
                      <a:cxn ang="0">
                        <a:pos x="75" y="29"/>
                      </a:cxn>
                      <a:cxn ang="0">
                        <a:pos x="18" y="29"/>
                      </a:cxn>
                      <a:cxn ang="0">
                        <a:pos x="9" y="20"/>
                      </a:cxn>
                      <a:cxn ang="0">
                        <a:pos x="0" y="6"/>
                      </a:cxn>
                      <a:cxn ang="0">
                        <a:pos x="1" y="0"/>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8409" name="Freeform 281"/>
                  <p:cNvSpPr>
                    <a:spLocks/>
                  </p:cNvSpPr>
                  <p:nvPr/>
                </p:nvSpPr>
                <p:spPr bwMode="auto">
                  <a:xfrm>
                    <a:off x="961" y="3727"/>
                    <a:ext cx="41" cy="12"/>
                  </a:xfrm>
                  <a:custGeom>
                    <a:avLst/>
                    <a:gdLst/>
                    <a:ahLst/>
                    <a:cxnLst>
                      <a:cxn ang="0">
                        <a:pos x="0" y="36"/>
                      </a:cxn>
                      <a:cxn ang="0">
                        <a:pos x="2" y="19"/>
                      </a:cxn>
                      <a:cxn ang="0">
                        <a:pos x="6" y="7"/>
                      </a:cxn>
                      <a:cxn ang="0">
                        <a:pos x="11" y="0"/>
                      </a:cxn>
                      <a:cxn ang="0">
                        <a:pos x="69" y="0"/>
                      </a:cxn>
                      <a:cxn ang="0">
                        <a:pos x="82" y="36"/>
                      </a:cxn>
                      <a:cxn ang="0">
                        <a:pos x="0" y="36"/>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grpSp>
            <p:nvGrpSpPr>
              <p:cNvPr id="688410" name="Group 282"/>
              <p:cNvGrpSpPr>
                <a:grpSpLocks/>
              </p:cNvGrpSpPr>
              <p:nvPr/>
            </p:nvGrpSpPr>
            <p:grpSpPr bwMode="auto">
              <a:xfrm>
                <a:off x="963" y="3727"/>
                <a:ext cx="49" cy="23"/>
                <a:chOff x="963" y="3727"/>
                <a:chExt cx="49" cy="23"/>
              </a:xfrm>
            </p:grpSpPr>
            <p:sp>
              <p:nvSpPr>
                <p:cNvPr id="688411" name="Freeform 283"/>
                <p:cNvSpPr>
                  <a:spLocks/>
                </p:cNvSpPr>
                <p:nvPr/>
              </p:nvSpPr>
              <p:spPr bwMode="auto">
                <a:xfrm>
                  <a:off x="963" y="3727"/>
                  <a:ext cx="13" cy="23"/>
                </a:xfrm>
                <a:custGeom>
                  <a:avLst/>
                  <a:gdLst/>
                  <a:ahLst/>
                  <a:cxnLst>
                    <a:cxn ang="0">
                      <a:pos x="16" y="69"/>
                    </a:cxn>
                    <a:cxn ang="0">
                      <a:pos x="0" y="27"/>
                    </a:cxn>
                    <a:cxn ang="0">
                      <a:pos x="11" y="0"/>
                    </a:cxn>
                    <a:cxn ang="0">
                      <a:pos x="25" y="32"/>
                    </a:cxn>
                    <a:cxn ang="0">
                      <a:pos x="16" y="69"/>
                    </a:cxn>
                  </a:cxnLst>
                  <a:rect l="0" t="0" r="r" b="b"/>
                  <a:pathLst>
                    <a:path w="25" h="69">
                      <a:moveTo>
                        <a:pt x="16" y="69"/>
                      </a:moveTo>
                      <a:lnTo>
                        <a:pt x="0" y="27"/>
                      </a:lnTo>
                      <a:lnTo>
                        <a:pt x="11"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688412" name="Freeform 284"/>
                <p:cNvSpPr>
                  <a:spLocks/>
                </p:cNvSpPr>
                <p:nvPr/>
              </p:nvSpPr>
              <p:spPr bwMode="auto">
                <a:xfrm>
                  <a:off x="968" y="3728"/>
                  <a:ext cx="37" cy="10"/>
                </a:xfrm>
                <a:custGeom>
                  <a:avLst/>
                  <a:gdLst/>
                  <a:ahLst/>
                  <a:cxnLst>
                    <a:cxn ang="0">
                      <a:pos x="1" y="0"/>
                    </a:cxn>
                    <a:cxn ang="0">
                      <a:pos x="48" y="0"/>
                    </a:cxn>
                    <a:cxn ang="0">
                      <a:pos x="50" y="4"/>
                    </a:cxn>
                    <a:cxn ang="0">
                      <a:pos x="56" y="13"/>
                    </a:cxn>
                    <a:cxn ang="0">
                      <a:pos x="73" y="31"/>
                    </a:cxn>
                    <a:cxn ang="0">
                      <a:pos x="18" y="31"/>
                    </a:cxn>
                    <a:cxn ang="0">
                      <a:pos x="9" y="22"/>
                    </a:cxn>
                    <a:cxn ang="0">
                      <a:pos x="0" y="7"/>
                    </a:cxn>
                    <a:cxn ang="0">
                      <a:pos x="1" y="0"/>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8413" name="Freeform 285"/>
                <p:cNvSpPr>
                  <a:spLocks/>
                </p:cNvSpPr>
                <p:nvPr/>
              </p:nvSpPr>
              <p:spPr bwMode="auto">
                <a:xfrm>
                  <a:off x="972" y="3738"/>
                  <a:ext cx="40" cy="12"/>
                </a:xfrm>
                <a:custGeom>
                  <a:avLst/>
                  <a:gdLst/>
                  <a:ahLst/>
                  <a:cxnLst>
                    <a:cxn ang="0">
                      <a:pos x="0" y="36"/>
                    </a:cxn>
                    <a:cxn ang="0">
                      <a:pos x="2" y="20"/>
                    </a:cxn>
                    <a:cxn ang="0">
                      <a:pos x="6" y="7"/>
                    </a:cxn>
                    <a:cxn ang="0">
                      <a:pos x="11" y="0"/>
                    </a:cxn>
                    <a:cxn ang="0">
                      <a:pos x="67" y="0"/>
                    </a:cxn>
                    <a:cxn ang="0">
                      <a:pos x="82" y="36"/>
                    </a:cxn>
                    <a:cxn ang="0">
                      <a:pos x="0" y="36"/>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414" name="Group 286"/>
              <p:cNvGrpSpPr>
                <a:grpSpLocks/>
              </p:cNvGrpSpPr>
              <p:nvPr/>
            </p:nvGrpSpPr>
            <p:grpSpPr bwMode="auto">
              <a:xfrm>
                <a:off x="976" y="3740"/>
                <a:ext cx="50" cy="22"/>
                <a:chOff x="976" y="3740"/>
                <a:chExt cx="50" cy="22"/>
              </a:xfrm>
            </p:grpSpPr>
            <p:sp>
              <p:nvSpPr>
                <p:cNvPr id="688415" name="Freeform 287"/>
                <p:cNvSpPr>
                  <a:spLocks/>
                </p:cNvSpPr>
                <p:nvPr/>
              </p:nvSpPr>
              <p:spPr bwMode="auto">
                <a:xfrm>
                  <a:off x="976" y="3740"/>
                  <a:ext cx="12" cy="22"/>
                </a:xfrm>
                <a:custGeom>
                  <a:avLst/>
                  <a:gdLst/>
                  <a:ahLst/>
                  <a:cxnLst>
                    <a:cxn ang="0">
                      <a:pos x="14" y="68"/>
                    </a:cxn>
                    <a:cxn ang="0">
                      <a:pos x="0" y="27"/>
                    </a:cxn>
                    <a:cxn ang="0">
                      <a:pos x="10" y="0"/>
                    </a:cxn>
                    <a:cxn ang="0">
                      <a:pos x="23" y="31"/>
                    </a:cxn>
                    <a:cxn ang="0">
                      <a:pos x="14" y="68"/>
                    </a:cxn>
                  </a:cxnLst>
                  <a:rect l="0" t="0" r="r" b="b"/>
                  <a:pathLst>
                    <a:path w="23" h="68">
                      <a:moveTo>
                        <a:pt x="14" y="68"/>
                      </a:moveTo>
                      <a:lnTo>
                        <a:pt x="0" y="27"/>
                      </a:lnTo>
                      <a:lnTo>
                        <a:pt x="10" y="0"/>
                      </a:lnTo>
                      <a:lnTo>
                        <a:pt x="23" y="31"/>
                      </a:lnTo>
                      <a:lnTo>
                        <a:pt x="14" y="68"/>
                      </a:lnTo>
                      <a:close/>
                    </a:path>
                  </a:pathLst>
                </a:custGeom>
                <a:solidFill>
                  <a:srgbClr val="A0A0A0"/>
                </a:solidFill>
                <a:ln w="9525">
                  <a:noFill/>
                  <a:round/>
                  <a:headEnd/>
                  <a:tailEnd/>
                </a:ln>
              </p:spPr>
              <p:txBody>
                <a:bodyPr/>
                <a:lstStyle/>
                <a:p>
                  <a:endParaRPr lang="zh-CN" altLang="en-US"/>
                </a:p>
              </p:txBody>
            </p:sp>
            <p:sp>
              <p:nvSpPr>
                <p:cNvPr id="688416" name="Freeform 288"/>
                <p:cNvSpPr>
                  <a:spLocks/>
                </p:cNvSpPr>
                <p:nvPr/>
              </p:nvSpPr>
              <p:spPr bwMode="auto">
                <a:xfrm>
                  <a:off x="980" y="3740"/>
                  <a:ext cx="38" cy="10"/>
                </a:xfrm>
                <a:custGeom>
                  <a:avLst/>
                  <a:gdLst/>
                  <a:ahLst/>
                  <a:cxnLst>
                    <a:cxn ang="0">
                      <a:pos x="4" y="0"/>
                    </a:cxn>
                    <a:cxn ang="0">
                      <a:pos x="52" y="0"/>
                    </a:cxn>
                    <a:cxn ang="0">
                      <a:pos x="53" y="4"/>
                    </a:cxn>
                    <a:cxn ang="0">
                      <a:pos x="60" y="13"/>
                    </a:cxn>
                    <a:cxn ang="0">
                      <a:pos x="75" y="31"/>
                    </a:cxn>
                    <a:cxn ang="0">
                      <a:pos x="19" y="31"/>
                    </a:cxn>
                    <a:cxn ang="0">
                      <a:pos x="12" y="22"/>
                    </a:cxn>
                    <a:cxn ang="0">
                      <a:pos x="0" y="7"/>
                    </a:cxn>
                    <a:cxn ang="0">
                      <a:pos x="4" y="0"/>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round/>
                  <a:headEnd/>
                  <a:tailEnd/>
                </a:ln>
              </p:spPr>
              <p:txBody>
                <a:bodyPr/>
                <a:lstStyle/>
                <a:p>
                  <a:endParaRPr lang="zh-CN" altLang="en-US"/>
                </a:p>
              </p:txBody>
            </p:sp>
            <p:sp>
              <p:nvSpPr>
                <p:cNvPr id="688417" name="Freeform 289"/>
                <p:cNvSpPr>
                  <a:spLocks/>
                </p:cNvSpPr>
                <p:nvPr/>
              </p:nvSpPr>
              <p:spPr bwMode="auto">
                <a:xfrm>
                  <a:off x="984" y="3750"/>
                  <a:ext cx="42" cy="12"/>
                </a:xfrm>
                <a:custGeom>
                  <a:avLst/>
                  <a:gdLst/>
                  <a:ahLst/>
                  <a:cxnLst>
                    <a:cxn ang="0">
                      <a:pos x="0" y="36"/>
                    </a:cxn>
                    <a:cxn ang="0">
                      <a:pos x="2" y="21"/>
                    </a:cxn>
                    <a:cxn ang="0">
                      <a:pos x="7" y="8"/>
                    </a:cxn>
                    <a:cxn ang="0">
                      <a:pos x="11" y="0"/>
                    </a:cxn>
                    <a:cxn ang="0">
                      <a:pos x="67" y="0"/>
                    </a:cxn>
                    <a:cxn ang="0">
                      <a:pos x="83" y="36"/>
                    </a:cxn>
                    <a:cxn ang="0">
                      <a:pos x="0" y="36"/>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418" name="Group 290"/>
              <p:cNvGrpSpPr>
                <a:grpSpLocks/>
              </p:cNvGrpSpPr>
              <p:nvPr/>
            </p:nvGrpSpPr>
            <p:grpSpPr bwMode="auto">
              <a:xfrm>
                <a:off x="761" y="3560"/>
                <a:ext cx="50" cy="22"/>
                <a:chOff x="761" y="3560"/>
                <a:chExt cx="50" cy="22"/>
              </a:xfrm>
            </p:grpSpPr>
            <p:sp>
              <p:nvSpPr>
                <p:cNvPr id="688419" name="Freeform 291"/>
                <p:cNvSpPr>
                  <a:spLocks/>
                </p:cNvSpPr>
                <p:nvPr/>
              </p:nvSpPr>
              <p:spPr bwMode="auto">
                <a:xfrm>
                  <a:off x="761" y="3560"/>
                  <a:ext cx="12" cy="22"/>
                </a:xfrm>
                <a:custGeom>
                  <a:avLst/>
                  <a:gdLst/>
                  <a:ahLst/>
                  <a:cxnLst>
                    <a:cxn ang="0">
                      <a:pos x="16" y="68"/>
                    </a:cxn>
                    <a:cxn ang="0">
                      <a:pos x="0" y="27"/>
                    </a:cxn>
                    <a:cxn ang="0">
                      <a:pos x="12" y="0"/>
                    </a:cxn>
                    <a:cxn ang="0">
                      <a:pos x="25" y="31"/>
                    </a:cxn>
                    <a:cxn ang="0">
                      <a:pos x="16" y="68"/>
                    </a:cxn>
                  </a:cxnLst>
                  <a:rect l="0" t="0" r="r" b="b"/>
                  <a:pathLst>
                    <a:path w="25" h="68">
                      <a:moveTo>
                        <a:pt x="16" y="68"/>
                      </a:moveTo>
                      <a:lnTo>
                        <a:pt x="0" y="27"/>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8420" name="Freeform 292"/>
                <p:cNvSpPr>
                  <a:spLocks/>
                </p:cNvSpPr>
                <p:nvPr/>
              </p:nvSpPr>
              <p:spPr bwMode="auto">
                <a:xfrm>
                  <a:off x="767" y="3560"/>
                  <a:ext cx="36" cy="10"/>
                </a:xfrm>
                <a:custGeom>
                  <a:avLst/>
                  <a:gdLst/>
                  <a:ahLst/>
                  <a:cxnLst>
                    <a:cxn ang="0">
                      <a:pos x="2" y="0"/>
                    </a:cxn>
                    <a:cxn ang="0">
                      <a:pos x="49" y="0"/>
                    </a:cxn>
                    <a:cxn ang="0">
                      <a:pos x="50" y="2"/>
                    </a:cxn>
                    <a:cxn ang="0">
                      <a:pos x="55" y="11"/>
                    </a:cxn>
                    <a:cxn ang="0">
                      <a:pos x="73" y="29"/>
                    </a:cxn>
                    <a:cxn ang="0">
                      <a:pos x="17" y="29"/>
                    </a:cxn>
                    <a:cxn ang="0">
                      <a:pos x="8" y="20"/>
                    </a:cxn>
                    <a:cxn ang="0">
                      <a:pos x="0" y="5"/>
                    </a:cxn>
                    <a:cxn ang="0">
                      <a:pos x="2" y="0"/>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round/>
                  <a:headEnd/>
                  <a:tailEnd/>
                </a:ln>
              </p:spPr>
              <p:txBody>
                <a:bodyPr/>
                <a:lstStyle/>
                <a:p>
                  <a:endParaRPr lang="zh-CN" altLang="en-US"/>
                </a:p>
              </p:txBody>
            </p:sp>
            <p:sp>
              <p:nvSpPr>
                <p:cNvPr id="688421" name="Freeform 293"/>
                <p:cNvSpPr>
                  <a:spLocks/>
                </p:cNvSpPr>
                <p:nvPr/>
              </p:nvSpPr>
              <p:spPr bwMode="auto">
                <a:xfrm>
                  <a:off x="769" y="3571"/>
                  <a:ext cx="42" cy="11"/>
                </a:xfrm>
                <a:custGeom>
                  <a:avLst/>
                  <a:gdLst/>
                  <a:ahLst/>
                  <a:cxnLst>
                    <a:cxn ang="0">
                      <a:pos x="0" y="35"/>
                    </a:cxn>
                    <a:cxn ang="0">
                      <a:pos x="2" y="19"/>
                    </a:cxn>
                    <a:cxn ang="0">
                      <a:pos x="7" y="7"/>
                    </a:cxn>
                    <a:cxn ang="0">
                      <a:pos x="11" y="0"/>
                    </a:cxn>
                    <a:cxn ang="0">
                      <a:pos x="68" y="0"/>
                    </a:cxn>
                    <a:cxn ang="0">
                      <a:pos x="83" y="35"/>
                    </a:cxn>
                    <a:cxn ang="0">
                      <a:pos x="0" y="35"/>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round/>
                  <a:headEnd/>
                  <a:tailEnd/>
                </a:ln>
              </p:spPr>
              <p:txBody>
                <a:bodyPr/>
                <a:lstStyle/>
                <a:p>
                  <a:endParaRPr lang="zh-CN" altLang="en-US"/>
                </a:p>
              </p:txBody>
            </p:sp>
          </p:grpSp>
          <p:grpSp>
            <p:nvGrpSpPr>
              <p:cNvPr id="688422" name="Group 294"/>
              <p:cNvGrpSpPr>
                <a:grpSpLocks/>
              </p:cNvGrpSpPr>
              <p:nvPr/>
            </p:nvGrpSpPr>
            <p:grpSpPr bwMode="auto">
              <a:xfrm>
                <a:off x="774" y="3572"/>
                <a:ext cx="49" cy="23"/>
                <a:chOff x="774" y="3572"/>
                <a:chExt cx="49" cy="23"/>
              </a:xfrm>
            </p:grpSpPr>
            <p:sp>
              <p:nvSpPr>
                <p:cNvPr id="688423" name="Freeform 295"/>
                <p:cNvSpPr>
                  <a:spLocks/>
                </p:cNvSpPr>
                <p:nvPr/>
              </p:nvSpPr>
              <p:spPr bwMode="auto">
                <a:xfrm>
                  <a:off x="774" y="3572"/>
                  <a:ext cx="12" cy="23"/>
                </a:xfrm>
                <a:custGeom>
                  <a:avLst/>
                  <a:gdLst/>
                  <a:ahLst/>
                  <a:cxnLst>
                    <a:cxn ang="0">
                      <a:pos x="15" y="68"/>
                    </a:cxn>
                    <a:cxn ang="0">
                      <a:pos x="0" y="25"/>
                    </a:cxn>
                    <a:cxn ang="0">
                      <a:pos x="9" y="0"/>
                    </a:cxn>
                    <a:cxn ang="0">
                      <a:pos x="25" y="30"/>
                    </a:cxn>
                    <a:cxn ang="0">
                      <a:pos x="15" y="68"/>
                    </a:cxn>
                  </a:cxnLst>
                  <a:rect l="0" t="0" r="r" b="b"/>
                  <a:pathLst>
                    <a:path w="25" h="68">
                      <a:moveTo>
                        <a:pt x="15" y="68"/>
                      </a:moveTo>
                      <a:lnTo>
                        <a:pt x="0" y="25"/>
                      </a:lnTo>
                      <a:lnTo>
                        <a:pt x="9" y="0"/>
                      </a:lnTo>
                      <a:lnTo>
                        <a:pt x="25" y="30"/>
                      </a:lnTo>
                      <a:lnTo>
                        <a:pt x="15" y="68"/>
                      </a:lnTo>
                      <a:close/>
                    </a:path>
                  </a:pathLst>
                </a:custGeom>
                <a:solidFill>
                  <a:srgbClr val="A0A0A0"/>
                </a:solidFill>
                <a:ln w="9525">
                  <a:noFill/>
                  <a:round/>
                  <a:headEnd/>
                  <a:tailEnd/>
                </a:ln>
              </p:spPr>
              <p:txBody>
                <a:bodyPr/>
                <a:lstStyle/>
                <a:p>
                  <a:endParaRPr lang="zh-CN" altLang="en-US"/>
                </a:p>
              </p:txBody>
            </p:sp>
            <p:sp>
              <p:nvSpPr>
                <p:cNvPr id="688424" name="Freeform 296"/>
                <p:cNvSpPr>
                  <a:spLocks/>
                </p:cNvSpPr>
                <p:nvPr/>
              </p:nvSpPr>
              <p:spPr bwMode="auto">
                <a:xfrm>
                  <a:off x="778" y="3573"/>
                  <a:ext cx="38" cy="9"/>
                </a:xfrm>
                <a:custGeom>
                  <a:avLst/>
                  <a:gdLst/>
                  <a:ahLst/>
                  <a:cxnLst>
                    <a:cxn ang="0">
                      <a:pos x="1" y="0"/>
                    </a:cxn>
                    <a:cxn ang="0">
                      <a:pos x="50" y="0"/>
                    </a:cxn>
                    <a:cxn ang="0">
                      <a:pos x="51" y="2"/>
                    </a:cxn>
                    <a:cxn ang="0">
                      <a:pos x="56" y="11"/>
                    </a:cxn>
                    <a:cxn ang="0">
                      <a:pos x="75" y="29"/>
                    </a:cxn>
                    <a:cxn ang="0">
                      <a:pos x="18" y="29"/>
                    </a:cxn>
                    <a:cxn ang="0">
                      <a:pos x="10" y="20"/>
                    </a:cxn>
                    <a:cxn ang="0">
                      <a:pos x="0" y="5"/>
                    </a:cxn>
                    <a:cxn ang="0">
                      <a:pos x="1" y="0"/>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8425" name="Freeform 297"/>
                <p:cNvSpPr>
                  <a:spLocks/>
                </p:cNvSpPr>
                <p:nvPr/>
              </p:nvSpPr>
              <p:spPr bwMode="auto">
                <a:xfrm>
                  <a:off x="782" y="3583"/>
                  <a:ext cx="41" cy="12"/>
                </a:xfrm>
                <a:custGeom>
                  <a:avLst/>
                  <a:gdLst/>
                  <a:ahLst/>
                  <a:cxnLst>
                    <a:cxn ang="0">
                      <a:pos x="0" y="36"/>
                    </a:cxn>
                    <a:cxn ang="0">
                      <a:pos x="1" y="19"/>
                    </a:cxn>
                    <a:cxn ang="0">
                      <a:pos x="5" y="7"/>
                    </a:cxn>
                    <a:cxn ang="0">
                      <a:pos x="10" y="0"/>
                    </a:cxn>
                    <a:cxn ang="0">
                      <a:pos x="67" y="0"/>
                    </a:cxn>
                    <a:cxn ang="0">
                      <a:pos x="81" y="36"/>
                    </a:cxn>
                    <a:cxn ang="0">
                      <a:pos x="0" y="36"/>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688426" name="Group 298"/>
              <p:cNvGrpSpPr>
                <a:grpSpLocks/>
              </p:cNvGrpSpPr>
              <p:nvPr/>
            </p:nvGrpSpPr>
            <p:grpSpPr bwMode="auto">
              <a:xfrm>
                <a:off x="787" y="3585"/>
                <a:ext cx="49" cy="23"/>
                <a:chOff x="787" y="3585"/>
                <a:chExt cx="49" cy="23"/>
              </a:xfrm>
            </p:grpSpPr>
            <p:sp>
              <p:nvSpPr>
                <p:cNvPr id="688427" name="Freeform 299"/>
                <p:cNvSpPr>
                  <a:spLocks/>
                </p:cNvSpPr>
                <p:nvPr/>
              </p:nvSpPr>
              <p:spPr bwMode="auto">
                <a:xfrm>
                  <a:off x="787" y="3585"/>
                  <a:ext cx="12" cy="23"/>
                </a:xfrm>
                <a:custGeom>
                  <a:avLst/>
                  <a:gdLst/>
                  <a:ahLst/>
                  <a:cxnLst>
                    <a:cxn ang="0">
                      <a:pos x="14" y="68"/>
                    </a:cxn>
                    <a:cxn ang="0">
                      <a:pos x="0" y="26"/>
                    </a:cxn>
                    <a:cxn ang="0">
                      <a:pos x="9" y="0"/>
                    </a:cxn>
                    <a:cxn ang="0">
                      <a:pos x="24" y="31"/>
                    </a:cxn>
                    <a:cxn ang="0">
                      <a:pos x="14" y="68"/>
                    </a:cxn>
                  </a:cxnLst>
                  <a:rect l="0" t="0" r="r" b="b"/>
                  <a:pathLst>
                    <a:path w="24" h="68">
                      <a:moveTo>
                        <a:pt x="14" y="68"/>
                      </a:moveTo>
                      <a:lnTo>
                        <a:pt x="0" y="26"/>
                      </a:lnTo>
                      <a:lnTo>
                        <a:pt x="9" y="0"/>
                      </a:lnTo>
                      <a:lnTo>
                        <a:pt x="24" y="31"/>
                      </a:lnTo>
                      <a:lnTo>
                        <a:pt x="14" y="68"/>
                      </a:lnTo>
                      <a:close/>
                    </a:path>
                  </a:pathLst>
                </a:custGeom>
                <a:solidFill>
                  <a:srgbClr val="A0A0A0"/>
                </a:solidFill>
                <a:ln w="9525">
                  <a:noFill/>
                  <a:round/>
                  <a:headEnd/>
                  <a:tailEnd/>
                </a:ln>
              </p:spPr>
              <p:txBody>
                <a:bodyPr/>
                <a:lstStyle/>
                <a:p>
                  <a:endParaRPr lang="zh-CN" altLang="en-US"/>
                </a:p>
              </p:txBody>
            </p:sp>
            <p:sp>
              <p:nvSpPr>
                <p:cNvPr id="688428" name="Freeform 300"/>
                <p:cNvSpPr>
                  <a:spLocks/>
                </p:cNvSpPr>
                <p:nvPr/>
              </p:nvSpPr>
              <p:spPr bwMode="auto">
                <a:xfrm>
                  <a:off x="792" y="3586"/>
                  <a:ext cx="36" cy="10"/>
                </a:xfrm>
                <a:custGeom>
                  <a:avLst/>
                  <a:gdLst/>
                  <a:ahLst/>
                  <a:cxnLst>
                    <a:cxn ang="0">
                      <a:pos x="1" y="0"/>
                    </a:cxn>
                    <a:cxn ang="0">
                      <a:pos x="50" y="0"/>
                    </a:cxn>
                    <a:cxn ang="0">
                      <a:pos x="51" y="2"/>
                    </a:cxn>
                    <a:cxn ang="0">
                      <a:pos x="55" y="11"/>
                    </a:cxn>
                    <a:cxn ang="0">
                      <a:pos x="74" y="29"/>
                    </a:cxn>
                    <a:cxn ang="0">
                      <a:pos x="19" y="29"/>
                    </a:cxn>
                    <a:cxn ang="0">
                      <a:pos x="11" y="20"/>
                    </a:cxn>
                    <a:cxn ang="0">
                      <a:pos x="0" y="5"/>
                    </a:cxn>
                    <a:cxn ang="0">
                      <a:pos x="1" y="0"/>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8429" name="Freeform 301"/>
                <p:cNvSpPr>
                  <a:spLocks/>
                </p:cNvSpPr>
                <p:nvPr/>
              </p:nvSpPr>
              <p:spPr bwMode="auto">
                <a:xfrm>
                  <a:off x="795" y="3596"/>
                  <a:ext cx="41" cy="12"/>
                </a:xfrm>
                <a:custGeom>
                  <a:avLst/>
                  <a:gdLst/>
                  <a:ahLst/>
                  <a:cxnLst>
                    <a:cxn ang="0">
                      <a:pos x="0" y="36"/>
                    </a:cxn>
                    <a:cxn ang="0">
                      <a:pos x="1" y="20"/>
                    </a:cxn>
                    <a:cxn ang="0">
                      <a:pos x="6" y="8"/>
                    </a:cxn>
                    <a:cxn ang="0">
                      <a:pos x="10" y="0"/>
                    </a:cxn>
                    <a:cxn ang="0">
                      <a:pos x="67" y="0"/>
                    </a:cxn>
                    <a:cxn ang="0">
                      <a:pos x="81" y="36"/>
                    </a:cxn>
                    <a:cxn ang="0">
                      <a:pos x="0" y="36"/>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grpSp>
            <p:nvGrpSpPr>
              <p:cNvPr id="688430" name="Group 302"/>
              <p:cNvGrpSpPr>
                <a:grpSpLocks/>
              </p:cNvGrpSpPr>
              <p:nvPr/>
            </p:nvGrpSpPr>
            <p:grpSpPr bwMode="auto">
              <a:xfrm>
                <a:off x="799" y="3600"/>
                <a:ext cx="99" cy="73"/>
                <a:chOff x="799" y="3600"/>
                <a:chExt cx="99" cy="73"/>
              </a:xfrm>
            </p:grpSpPr>
            <p:grpSp>
              <p:nvGrpSpPr>
                <p:cNvPr id="688431" name="Group 303"/>
                <p:cNvGrpSpPr>
                  <a:grpSpLocks/>
                </p:cNvGrpSpPr>
                <p:nvPr/>
              </p:nvGrpSpPr>
              <p:grpSpPr bwMode="auto">
                <a:xfrm>
                  <a:off x="799" y="3600"/>
                  <a:ext cx="48" cy="23"/>
                  <a:chOff x="799" y="3600"/>
                  <a:chExt cx="48" cy="23"/>
                </a:xfrm>
              </p:grpSpPr>
              <p:sp>
                <p:nvSpPr>
                  <p:cNvPr id="688432" name="Freeform 304"/>
                  <p:cNvSpPr>
                    <a:spLocks/>
                  </p:cNvSpPr>
                  <p:nvPr/>
                </p:nvSpPr>
                <p:spPr bwMode="auto">
                  <a:xfrm>
                    <a:off x="799" y="3600"/>
                    <a:ext cx="12" cy="23"/>
                  </a:xfrm>
                  <a:custGeom>
                    <a:avLst/>
                    <a:gdLst/>
                    <a:ahLst/>
                    <a:cxnLst>
                      <a:cxn ang="0">
                        <a:pos x="14" y="70"/>
                      </a:cxn>
                      <a:cxn ang="0">
                        <a:pos x="0" y="27"/>
                      </a:cxn>
                      <a:cxn ang="0">
                        <a:pos x="9" y="0"/>
                      </a:cxn>
                      <a:cxn ang="0">
                        <a:pos x="25" y="31"/>
                      </a:cxn>
                      <a:cxn ang="0">
                        <a:pos x="14" y="70"/>
                      </a:cxn>
                    </a:cxnLst>
                    <a:rect l="0" t="0" r="r" b="b"/>
                    <a:pathLst>
                      <a:path w="25" h="70">
                        <a:moveTo>
                          <a:pt x="14" y="70"/>
                        </a:moveTo>
                        <a:lnTo>
                          <a:pt x="0" y="27"/>
                        </a:lnTo>
                        <a:lnTo>
                          <a:pt x="9" y="0"/>
                        </a:lnTo>
                        <a:lnTo>
                          <a:pt x="25" y="31"/>
                        </a:lnTo>
                        <a:lnTo>
                          <a:pt x="14" y="70"/>
                        </a:lnTo>
                        <a:close/>
                      </a:path>
                    </a:pathLst>
                  </a:custGeom>
                  <a:solidFill>
                    <a:srgbClr val="A0A0A0"/>
                  </a:solidFill>
                  <a:ln w="9525">
                    <a:noFill/>
                    <a:round/>
                    <a:headEnd/>
                    <a:tailEnd/>
                  </a:ln>
                </p:spPr>
                <p:txBody>
                  <a:bodyPr/>
                  <a:lstStyle/>
                  <a:p>
                    <a:endParaRPr lang="zh-CN" altLang="en-US"/>
                  </a:p>
                </p:txBody>
              </p:sp>
              <p:sp>
                <p:nvSpPr>
                  <p:cNvPr id="688433" name="Freeform 305"/>
                  <p:cNvSpPr>
                    <a:spLocks/>
                  </p:cNvSpPr>
                  <p:nvPr/>
                </p:nvSpPr>
                <p:spPr bwMode="auto">
                  <a:xfrm>
                    <a:off x="803" y="3600"/>
                    <a:ext cx="38" cy="11"/>
                  </a:xfrm>
                  <a:custGeom>
                    <a:avLst/>
                    <a:gdLst/>
                    <a:ahLst/>
                    <a:cxnLst>
                      <a:cxn ang="0">
                        <a:pos x="1" y="0"/>
                      </a:cxn>
                      <a:cxn ang="0">
                        <a:pos x="50" y="0"/>
                      </a:cxn>
                      <a:cxn ang="0">
                        <a:pos x="51" y="4"/>
                      </a:cxn>
                      <a:cxn ang="0">
                        <a:pos x="56" y="13"/>
                      </a:cxn>
                      <a:cxn ang="0">
                        <a:pos x="75" y="31"/>
                      </a:cxn>
                      <a:cxn ang="0">
                        <a:pos x="18" y="31"/>
                      </a:cxn>
                      <a:cxn ang="0">
                        <a:pos x="9" y="22"/>
                      </a:cxn>
                      <a:cxn ang="0">
                        <a:pos x="0" y="7"/>
                      </a:cxn>
                      <a:cxn ang="0">
                        <a:pos x="1" y="0"/>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8434" name="Freeform 306"/>
                  <p:cNvSpPr>
                    <a:spLocks/>
                  </p:cNvSpPr>
                  <p:nvPr/>
                </p:nvSpPr>
                <p:spPr bwMode="auto">
                  <a:xfrm>
                    <a:off x="807" y="3611"/>
                    <a:ext cx="40" cy="12"/>
                  </a:xfrm>
                  <a:custGeom>
                    <a:avLst/>
                    <a:gdLst/>
                    <a:ahLst/>
                    <a:cxnLst>
                      <a:cxn ang="0">
                        <a:pos x="0" y="38"/>
                      </a:cxn>
                      <a:cxn ang="0">
                        <a:pos x="2" y="22"/>
                      </a:cxn>
                      <a:cxn ang="0">
                        <a:pos x="7" y="8"/>
                      </a:cxn>
                      <a:cxn ang="0">
                        <a:pos x="12" y="0"/>
                      </a:cxn>
                      <a:cxn ang="0">
                        <a:pos x="69" y="0"/>
                      </a:cxn>
                      <a:cxn ang="0">
                        <a:pos x="82" y="38"/>
                      </a:cxn>
                      <a:cxn ang="0">
                        <a:pos x="0" y="38"/>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688435" name="Group 307"/>
                <p:cNvGrpSpPr>
                  <a:grpSpLocks/>
                </p:cNvGrpSpPr>
                <p:nvPr/>
              </p:nvGrpSpPr>
              <p:grpSpPr bwMode="auto">
                <a:xfrm>
                  <a:off x="811" y="3612"/>
                  <a:ext cx="48" cy="23"/>
                  <a:chOff x="811" y="3612"/>
                  <a:chExt cx="48" cy="23"/>
                </a:xfrm>
              </p:grpSpPr>
              <p:sp>
                <p:nvSpPr>
                  <p:cNvPr id="688436" name="Freeform 308"/>
                  <p:cNvSpPr>
                    <a:spLocks/>
                  </p:cNvSpPr>
                  <p:nvPr/>
                </p:nvSpPr>
                <p:spPr bwMode="auto">
                  <a:xfrm>
                    <a:off x="811" y="3612"/>
                    <a:ext cx="12" cy="23"/>
                  </a:xfrm>
                  <a:custGeom>
                    <a:avLst/>
                    <a:gdLst/>
                    <a:ahLst/>
                    <a:cxnLst>
                      <a:cxn ang="0">
                        <a:pos x="15" y="69"/>
                      </a:cxn>
                      <a:cxn ang="0">
                        <a:pos x="0" y="28"/>
                      </a:cxn>
                      <a:cxn ang="0">
                        <a:pos x="11" y="0"/>
                      </a:cxn>
                      <a:cxn ang="0">
                        <a:pos x="25" y="32"/>
                      </a:cxn>
                      <a:cxn ang="0">
                        <a:pos x="15" y="69"/>
                      </a:cxn>
                    </a:cxnLst>
                    <a:rect l="0" t="0" r="r" b="b"/>
                    <a:pathLst>
                      <a:path w="25" h="69">
                        <a:moveTo>
                          <a:pt x="15" y="69"/>
                        </a:moveTo>
                        <a:lnTo>
                          <a:pt x="0" y="28"/>
                        </a:lnTo>
                        <a:lnTo>
                          <a:pt x="11" y="0"/>
                        </a:lnTo>
                        <a:lnTo>
                          <a:pt x="25" y="32"/>
                        </a:lnTo>
                        <a:lnTo>
                          <a:pt x="15" y="69"/>
                        </a:lnTo>
                        <a:close/>
                      </a:path>
                    </a:pathLst>
                  </a:custGeom>
                  <a:solidFill>
                    <a:srgbClr val="A0A0A0"/>
                  </a:solidFill>
                  <a:ln w="9525">
                    <a:noFill/>
                    <a:round/>
                    <a:headEnd/>
                    <a:tailEnd/>
                  </a:ln>
                </p:spPr>
                <p:txBody>
                  <a:bodyPr/>
                  <a:lstStyle/>
                  <a:p>
                    <a:endParaRPr lang="zh-CN" altLang="en-US"/>
                  </a:p>
                </p:txBody>
              </p:sp>
              <p:sp>
                <p:nvSpPr>
                  <p:cNvPr id="688437" name="Freeform 309"/>
                  <p:cNvSpPr>
                    <a:spLocks/>
                  </p:cNvSpPr>
                  <p:nvPr/>
                </p:nvSpPr>
                <p:spPr bwMode="auto">
                  <a:xfrm>
                    <a:off x="815" y="3613"/>
                    <a:ext cx="38" cy="10"/>
                  </a:xfrm>
                  <a:custGeom>
                    <a:avLst/>
                    <a:gdLst/>
                    <a:ahLst/>
                    <a:cxnLst>
                      <a:cxn ang="0">
                        <a:pos x="3" y="0"/>
                      </a:cxn>
                      <a:cxn ang="0">
                        <a:pos x="52" y="0"/>
                      </a:cxn>
                      <a:cxn ang="0">
                        <a:pos x="53" y="3"/>
                      </a:cxn>
                      <a:cxn ang="0">
                        <a:pos x="57" y="15"/>
                      </a:cxn>
                      <a:cxn ang="0">
                        <a:pos x="75" y="32"/>
                      </a:cxn>
                      <a:cxn ang="0">
                        <a:pos x="19" y="32"/>
                      </a:cxn>
                      <a:cxn ang="0">
                        <a:pos x="10" y="22"/>
                      </a:cxn>
                      <a:cxn ang="0">
                        <a:pos x="0" y="7"/>
                      </a:cxn>
                      <a:cxn ang="0">
                        <a:pos x="3" y="0"/>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round/>
                    <a:headEnd/>
                    <a:tailEnd/>
                  </a:ln>
                </p:spPr>
                <p:txBody>
                  <a:bodyPr/>
                  <a:lstStyle/>
                  <a:p>
                    <a:endParaRPr lang="zh-CN" altLang="en-US"/>
                  </a:p>
                </p:txBody>
              </p:sp>
              <p:sp>
                <p:nvSpPr>
                  <p:cNvPr id="688438" name="Freeform 310"/>
                  <p:cNvSpPr>
                    <a:spLocks/>
                  </p:cNvSpPr>
                  <p:nvPr/>
                </p:nvSpPr>
                <p:spPr bwMode="auto">
                  <a:xfrm>
                    <a:off x="819" y="3623"/>
                    <a:ext cx="40" cy="12"/>
                  </a:xfrm>
                  <a:custGeom>
                    <a:avLst/>
                    <a:gdLst/>
                    <a:ahLst/>
                    <a:cxnLst>
                      <a:cxn ang="0">
                        <a:pos x="0" y="36"/>
                      </a:cxn>
                      <a:cxn ang="0">
                        <a:pos x="1" y="21"/>
                      </a:cxn>
                      <a:cxn ang="0">
                        <a:pos x="7" y="8"/>
                      </a:cxn>
                      <a:cxn ang="0">
                        <a:pos x="12" y="0"/>
                      </a:cxn>
                      <a:cxn ang="0">
                        <a:pos x="68" y="0"/>
                      </a:cxn>
                      <a:cxn ang="0">
                        <a:pos x="82" y="36"/>
                      </a:cxn>
                      <a:cxn ang="0">
                        <a:pos x="0" y="36"/>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439" name="Group 311"/>
                <p:cNvGrpSpPr>
                  <a:grpSpLocks/>
                </p:cNvGrpSpPr>
                <p:nvPr/>
              </p:nvGrpSpPr>
              <p:grpSpPr bwMode="auto">
                <a:xfrm>
                  <a:off x="823" y="3625"/>
                  <a:ext cx="49" cy="23"/>
                  <a:chOff x="823" y="3625"/>
                  <a:chExt cx="49" cy="23"/>
                </a:xfrm>
              </p:grpSpPr>
              <p:sp>
                <p:nvSpPr>
                  <p:cNvPr id="688440" name="Freeform 312"/>
                  <p:cNvSpPr>
                    <a:spLocks/>
                  </p:cNvSpPr>
                  <p:nvPr/>
                </p:nvSpPr>
                <p:spPr bwMode="auto">
                  <a:xfrm>
                    <a:off x="823" y="3625"/>
                    <a:ext cx="13" cy="23"/>
                  </a:xfrm>
                  <a:custGeom>
                    <a:avLst/>
                    <a:gdLst/>
                    <a:ahLst/>
                    <a:cxnLst>
                      <a:cxn ang="0">
                        <a:pos x="16" y="68"/>
                      </a:cxn>
                      <a:cxn ang="0">
                        <a:pos x="0" y="27"/>
                      </a:cxn>
                      <a:cxn ang="0">
                        <a:pos x="11" y="0"/>
                      </a:cxn>
                      <a:cxn ang="0">
                        <a:pos x="25" y="30"/>
                      </a:cxn>
                      <a:cxn ang="0">
                        <a:pos x="16" y="68"/>
                      </a:cxn>
                    </a:cxnLst>
                    <a:rect l="0" t="0" r="r" b="b"/>
                    <a:pathLst>
                      <a:path w="25" h="68">
                        <a:moveTo>
                          <a:pt x="16" y="68"/>
                        </a:moveTo>
                        <a:lnTo>
                          <a:pt x="0" y="27"/>
                        </a:lnTo>
                        <a:lnTo>
                          <a:pt x="11" y="0"/>
                        </a:lnTo>
                        <a:lnTo>
                          <a:pt x="25" y="30"/>
                        </a:lnTo>
                        <a:lnTo>
                          <a:pt x="16" y="68"/>
                        </a:lnTo>
                        <a:close/>
                      </a:path>
                    </a:pathLst>
                  </a:custGeom>
                  <a:solidFill>
                    <a:srgbClr val="A0A0A0"/>
                  </a:solidFill>
                  <a:ln w="9525">
                    <a:noFill/>
                    <a:round/>
                    <a:headEnd/>
                    <a:tailEnd/>
                  </a:ln>
                </p:spPr>
                <p:txBody>
                  <a:bodyPr/>
                  <a:lstStyle/>
                  <a:p>
                    <a:endParaRPr lang="zh-CN" altLang="en-US"/>
                  </a:p>
                </p:txBody>
              </p:sp>
              <p:sp>
                <p:nvSpPr>
                  <p:cNvPr id="688441" name="Freeform 313"/>
                  <p:cNvSpPr>
                    <a:spLocks/>
                  </p:cNvSpPr>
                  <p:nvPr/>
                </p:nvSpPr>
                <p:spPr bwMode="auto">
                  <a:xfrm>
                    <a:off x="828" y="3626"/>
                    <a:ext cx="37" cy="9"/>
                  </a:xfrm>
                  <a:custGeom>
                    <a:avLst/>
                    <a:gdLst/>
                    <a:ahLst/>
                    <a:cxnLst>
                      <a:cxn ang="0">
                        <a:pos x="1" y="0"/>
                      </a:cxn>
                      <a:cxn ang="0">
                        <a:pos x="50" y="0"/>
                      </a:cxn>
                      <a:cxn ang="0">
                        <a:pos x="51" y="2"/>
                      </a:cxn>
                      <a:cxn ang="0">
                        <a:pos x="56" y="11"/>
                      </a:cxn>
                      <a:cxn ang="0">
                        <a:pos x="73" y="29"/>
                      </a:cxn>
                      <a:cxn ang="0">
                        <a:pos x="18" y="29"/>
                      </a:cxn>
                      <a:cxn ang="0">
                        <a:pos x="9" y="20"/>
                      </a:cxn>
                      <a:cxn ang="0">
                        <a:pos x="0" y="6"/>
                      </a:cxn>
                      <a:cxn ang="0">
                        <a:pos x="1" y="0"/>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8442" name="Freeform 314"/>
                  <p:cNvSpPr>
                    <a:spLocks/>
                  </p:cNvSpPr>
                  <p:nvPr/>
                </p:nvSpPr>
                <p:spPr bwMode="auto">
                  <a:xfrm>
                    <a:off x="832" y="3636"/>
                    <a:ext cx="40" cy="12"/>
                  </a:xfrm>
                  <a:custGeom>
                    <a:avLst/>
                    <a:gdLst/>
                    <a:ahLst/>
                    <a:cxnLst>
                      <a:cxn ang="0">
                        <a:pos x="0" y="36"/>
                      </a:cxn>
                      <a:cxn ang="0">
                        <a:pos x="2" y="19"/>
                      </a:cxn>
                      <a:cxn ang="0">
                        <a:pos x="6" y="7"/>
                      </a:cxn>
                      <a:cxn ang="0">
                        <a:pos x="11" y="0"/>
                      </a:cxn>
                      <a:cxn ang="0">
                        <a:pos x="67" y="0"/>
                      </a:cxn>
                      <a:cxn ang="0">
                        <a:pos x="82" y="36"/>
                      </a:cxn>
                      <a:cxn ang="0">
                        <a:pos x="0" y="36"/>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443" name="Group 315"/>
                <p:cNvGrpSpPr>
                  <a:grpSpLocks/>
                </p:cNvGrpSpPr>
                <p:nvPr/>
              </p:nvGrpSpPr>
              <p:grpSpPr bwMode="auto">
                <a:xfrm>
                  <a:off x="836" y="3638"/>
                  <a:ext cx="50" cy="22"/>
                  <a:chOff x="836" y="3638"/>
                  <a:chExt cx="50" cy="22"/>
                </a:xfrm>
              </p:grpSpPr>
              <p:sp>
                <p:nvSpPr>
                  <p:cNvPr id="688444" name="Freeform 316"/>
                  <p:cNvSpPr>
                    <a:spLocks/>
                  </p:cNvSpPr>
                  <p:nvPr/>
                </p:nvSpPr>
                <p:spPr bwMode="auto">
                  <a:xfrm>
                    <a:off x="836" y="3638"/>
                    <a:ext cx="12" cy="22"/>
                  </a:xfrm>
                  <a:custGeom>
                    <a:avLst/>
                    <a:gdLst/>
                    <a:ahLst/>
                    <a:cxnLst>
                      <a:cxn ang="0">
                        <a:pos x="16" y="68"/>
                      </a:cxn>
                      <a:cxn ang="0">
                        <a:pos x="0" y="27"/>
                      </a:cxn>
                      <a:cxn ang="0">
                        <a:pos x="12" y="0"/>
                      </a:cxn>
                      <a:cxn ang="0">
                        <a:pos x="25" y="31"/>
                      </a:cxn>
                      <a:cxn ang="0">
                        <a:pos x="16" y="68"/>
                      </a:cxn>
                    </a:cxnLst>
                    <a:rect l="0" t="0" r="r" b="b"/>
                    <a:pathLst>
                      <a:path w="25" h="68">
                        <a:moveTo>
                          <a:pt x="16" y="68"/>
                        </a:moveTo>
                        <a:lnTo>
                          <a:pt x="0" y="27"/>
                        </a:lnTo>
                        <a:lnTo>
                          <a:pt x="12"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8445" name="Freeform 317"/>
                  <p:cNvSpPr>
                    <a:spLocks/>
                  </p:cNvSpPr>
                  <p:nvPr/>
                </p:nvSpPr>
                <p:spPr bwMode="auto">
                  <a:xfrm>
                    <a:off x="842" y="3638"/>
                    <a:ext cx="36" cy="10"/>
                  </a:xfrm>
                  <a:custGeom>
                    <a:avLst/>
                    <a:gdLst/>
                    <a:ahLst/>
                    <a:cxnLst>
                      <a:cxn ang="0">
                        <a:pos x="1" y="0"/>
                      </a:cxn>
                      <a:cxn ang="0">
                        <a:pos x="49" y="0"/>
                      </a:cxn>
                      <a:cxn ang="0">
                        <a:pos x="51" y="3"/>
                      </a:cxn>
                      <a:cxn ang="0">
                        <a:pos x="55" y="12"/>
                      </a:cxn>
                      <a:cxn ang="0">
                        <a:pos x="72" y="30"/>
                      </a:cxn>
                      <a:cxn ang="0">
                        <a:pos x="17" y="30"/>
                      </a:cxn>
                      <a:cxn ang="0">
                        <a:pos x="8" y="21"/>
                      </a:cxn>
                      <a:cxn ang="0">
                        <a:pos x="0" y="5"/>
                      </a:cxn>
                      <a:cxn ang="0">
                        <a:pos x="1" y="0"/>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round/>
                    <a:headEnd/>
                    <a:tailEnd/>
                  </a:ln>
                </p:spPr>
                <p:txBody>
                  <a:bodyPr/>
                  <a:lstStyle/>
                  <a:p>
                    <a:endParaRPr lang="zh-CN" altLang="en-US"/>
                  </a:p>
                </p:txBody>
              </p:sp>
              <p:sp>
                <p:nvSpPr>
                  <p:cNvPr id="688446" name="Freeform 318"/>
                  <p:cNvSpPr>
                    <a:spLocks/>
                  </p:cNvSpPr>
                  <p:nvPr/>
                </p:nvSpPr>
                <p:spPr bwMode="auto">
                  <a:xfrm>
                    <a:off x="844" y="3648"/>
                    <a:ext cx="42" cy="12"/>
                  </a:xfrm>
                  <a:custGeom>
                    <a:avLst/>
                    <a:gdLst/>
                    <a:ahLst/>
                    <a:cxnLst>
                      <a:cxn ang="0">
                        <a:pos x="0" y="36"/>
                      </a:cxn>
                      <a:cxn ang="0">
                        <a:pos x="2" y="19"/>
                      </a:cxn>
                      <a:cxn ang="0">
                        <a:pos x="7" y="8"/>
                      </a:cxn>
                      <a:cxn ang="0">
                        <a:pos x="11" y="0"/>
                      </a:cxn>
                      <a:cxn ang="0">
                        <a:pos x="67" y="0"/>
                      </a:cxn>
                      <a:cxn ang="0">
                        <a:pos x="83" y="36"/>
                      </a:cxn>
                      <a:cxn ang="0">
                        <a:pos x="0" y="36"/>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447" name="Group 319"/>
                <p:cNvGrpSpPr>
                  <a:grpSpLocks/>
                </p:cNvGrpSpPr>
                <p:nvPr/>
              </p:nvGrpSpPr>
              <p:grpSpPr bwMode="auto">
                <a:xfrm>
                  <a:off x="849" y="3651"/>
                  <a:ext cx="49" cy="22"/>
                  <a:chOff x="849" y="3651"/>
                  <a:chExt cx="49" cy="22"/>
                </a:xfrm>
              </p:grpSpPr>
              <p:sp>
                <p:nvSpPr>
                  <p:cNvPr id="688448" name="Freeform 320"/>
                  <p:cNvSpPr>
                    <a:spLocks/>
                  </p:cNvSpPr>
                  <p:nvPr/>
                </p:nvSpPr>
                <p:spPr bwMode="auto">
                  <a:xfrm>
                    <a:off x="849" y="3651"/>
                    <a:ext cx="12" cy="22"/>
                  </a:xfrm>
                  <a:custGeom>
                    <a:avLst/>
                    <a:gdLst/>
                    <a:ahLst/>
                    <a:cxnLst>
                      <a:cxn ang="0">
                        <a:pos x="15" y="67"/>
                      </a:cxn>
                      <a:cxn ang="0">
                        <a:pos x="0" y="26"/>
                      </a:cxn>
                      <a:cxn ang="0">
                        <a:pos x="10" y="0"/>
                      </a:cxn>
                      <a:cxn ang="0">
                        <a:pos x="25" y="30"/>
                      </a:cxn>
                      <a:cxn ang="0">
                        <a:pos x="15" y="67"/>
                      </a:cxn>
                    </a:cxnLst>
                    <a:rect l="0" t="0" r="r" b="b"/>
                    <a:pathLst>
                      <a:path w="25" h="67">
                        <a:moveTo>
                          <a:pt x="15" y="67"/>
                        </a:moveTo>
                        <a:lnTo>
                          <a:pt x="0" y="26"/>
                        </a:lnTo>
                        <a:lnTo>
                          <a:pt x="10" y="0"/>
                        </a:lnTo>
                        <a:lnTo>
                          <a:pt x="25" y="30"/>
                        </a:lnTo>
                        <a:lnTo>
                          <a:pt x="15" y="67"/>
                        </a:lnTo>
                        <a:close/>
                      </a:path>
                    </a:pathLst>
                  </a:custGeom>
                  <a:solidFill>
                    <a:srgbClr val="A0A0A0"/>
                  </a:solidFill>
                  <a:ln w="9525">
                    <a:noFill/>
                    <a:round/>
                    <a:headEnd/>
                    <a:tailEnd/>
                  </a:ln>
                </p:spPr>
                <p:txBody>
                  <a:bodyPr/>
                  <a:lstStyle/>
                  <a:p>
                    <a:endParaRPr lang="zh-CN" altLang="en-US"/>
                  </a:p>
                </p:txBody>
              </p:sp>
              <p:sp>
                <p:nvSpPr>
                  <p:cNvPr id="688449" name="Freeform 321"/>
                  <p:cNvSpPr>
                    <a:spLocks/>
                  </p:cNvSpPr>
                  <p:nvPr/>
                </p:nvSpPr>
                <p:spPr bwMode="auto">
                  <a:xfrm>
                    <a:off x="854" y="3651"/>
                    <a:ext cx="37" cy="10"/>
                  </a:xfrm>
                  <a:custGeom>
                    <a:avLst/>
                    <a:gdLst/>
                    <a:ahLst/>
                    <a:cxnLst>
                      <a:cxn ang="0">
                        <a:pos x="1" y="0"/>
                      </a:cxn>
                      <a:cxn ang="0">
                        <a:pos x="49" y="0"/>
                      </a:cxn>
                      <a:cxn ang="0">
                        <a:pos x="50" y="2"/>
                      </a:cxn>
                      <a:cxn ang="0">
                        <a:pos x="57" y="11"/>
                      </a:cxn>
                      <a:cxn ang="0">
                        <a:pos x="74" y="29"/>
                      </a:cxn>
                      <a:cxn ang="0">
                        <a:pos x="18" y="29"/>
                      </a:cxn>
                      <a:cxn ang="0">
                        <a:pos x="9" y="20"/>
                      </a:cxn>
                      <a:cxn ang="0">
                        <a:pos x="0" y="5"/>
                      </a:cxn>
                      <a:cxn ang="0">
                        <a:pos x="1" y="0"/>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round/>
                    <a:headEnd/>
                    <a:tailEnd/>
                  </a:ln>
                </p:spPr>
                <p:txBody>
                  <a:bodyPr/>
                  <a:lstStyle/>
                  <a:p>
                    <a:endParaRPr lang="zh-CN" altLang="en-US"/>
                  </a:p>
                </p:txBody>
              </p:sp>
              <p:sp>
                <p:nvSpPr>
                  <p:cNvPr id="688450" name="Freeform 322"/>
                  <p:cNvSpPr>
                    <a:spLocks/>
                  </p:cNvSpPr>
                  <p:nvPr/>
                </p:nvSpPr>
                <p:spPr bwMode="auto">
                  <a:xfrm>
                    <a:off x="857" y="3662"/>
                    <a:ext cx="41" cy="11"/>
                  </a:xfrm>
                  <a:custGeom>
                    <a:avLst/>
                    <a:gdLst/>
                    <a:ahLst/>
                    <a:cxnLst>
                      <a:cxn ang="0">
                        <a:pos x="0" y="35"/>
                      </a:cxn>
                      <a:cxn ang="0">
                        <a:pos x="1" y="19"/>
                      </a:cxn>
                      <a:cxn ang="0">
                        <a:pos x="5" y="7"/>
                      </a:cxn>
                      <a:cxn ang="0">
                        <a:pos x="10" y="0"/>
                      </a:cxn>
                      <a:cxn ang="0">
                        <a:pos x="67" y="0"/>
                      </a:cxn>
                      <a:cxn ang="0">
                        <a:pos x="81" y="35"/>
                      </a:cxn>
                      <a:cxn ang="0">
                        <a:pos x="0" y="35"/>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round/>
                    <a:headEnd/>
                    <a:tailEnd/>
                  </a:ln>
                </p:spPr>
                <p:txBody>
                  <a:bodyPr/>
                  <a:lstStyle/>
                  <a:p>
                    <a:endParaRPr lang="zh-CN" altLang="en-US"/>
                  </a:p>
                </p:txBody>
              </p:sp>
            </p:grpSp>
          </p:grpSp>
          <p:grpSp>
            <p:nvGrpSpPr>
              <p:cNvPr id="688451" name="Group 323"/>
              <p:cNvGrpSpPr>
                <a:grpSpLocks/>
              </p:cNvGrpSpPr>
              <p:nvPr/>
            </p:nvGrpSpPr>
            <p:grpSpPr bwMode="auto">
              <a:xfrm>
                <a:off x="861" y="3665"/>
                <a:ext cx="99" cy="74"/>
                <a:chOff x="861" y="3665"/>
                <a:chExt cx="99" cy="74"/>
              </a:xfrm>
            </p:grpSpPr>
            <p:grpSp>
              <p:nvGrpSpPr>
                <p:cNvPr id="688452" name="Group 324"/>
                <p:cNvGrpSpPr>
                  <a:grpSpLocks/>
                </p:cNvGrpSpPr>
                <p:nvPr/>
              </p:nvGrpSpPr>
              <p:grpSpPr bwMode="auto">
                <a:xfrm>
                  <a:off x="861" y="3665"/>
                  <a:ext cx="50" cy="23"/>
                  <a:chOff x="861" y="3665"/>
                  <a:chExt cx="50" cy="23"/>
                </a:xfrm>
              </p:grpSpPr>
              <p:sp>
                <p:nvSpPr>
                  <p:cNvPr id="688453" name="Freeform 325"/>
                  <p:cNvSpPr>
                    <a:spLocks/>
                  </p:cNvSpPr>
                  <p:nvPr/>
                </p:nvSpPr>
                <p:spPr bwMode="auto">
                  <a:xfrm>
                    <a:off x="861" y="3665"/>
                    <a:ext cx="12" cy="23"/>
                  </a:xfrm>
                  <a:custGeom>
                    <a:avLst/>
                    <a:gdLst/>
                    <a:ahLst/>
                    <a:cxnLst>
                      <a:cxn ang="0">
                        <a:pos x="16" y="69"/>
                      </a:cxn>
                      <a:cxn ang="0">
                        <a:pos x="0" y="27"/>
                      </a:cxn>
                      <a:cxn ang="0">
                        <a:pos x="11" y="0"/>
                      </a:cxn>
                      <a:cxn ang="0">
                        <a:pos x="25" y="32"/>
                      </a:cxn>
                      <a:cxn ang="0">
                        <a:pos x="16" y="69"/>
                      </a:cxn>
                    </a:cxnLst>
                    <a:rect l="0" t="0" r="r" b="b"/>
                    <a:pathLst>
                      <a:path w="25" h="69">
                        <a:moveTo>
                          <a:pt x="16" y="69"/>
                        </a:moveTo>
                        <a:lnTo>
                          <a:pt x="0" y="27"/>
                        </a:lnTo>
                        <a:lnTo>
                          <a:pt x="11" y="0"/>
                        </a:lnTo>
                        <a:lnTo>
                          <a:pt x="25" y="32"/>
                        </a:lnTo>
                        <a:lnTo>
                          <a:pt x="16" y="69"/>
                        </a:lnTo>
                        <a:close/>
                      </a:path>
                    </a:pathLst>
                  </a:custGeom>
                  <a:solidFill>
                    <a:srgbClr val="A0A0A0"/>
                  </a:solidFill>
                  <a:ln w="9525">
                    <a:noFill/>
                    <a:round/>
                    <a:headEnd/>
                    <a:tailEnd/>
                  </a:ln>
                </p:spPr>
                <p:txBody>
                  <a:bodyPr/>
                  <a:lstStyle/>
                  <a:p>
                    <a:endParaRPr lang="zh-CN" altLang="en-US"/>
                  </a:p>
                </p:txBody>
              </p:sp>
              <p:sp>
                <p:nvSpPr>
                  <p:cNvPr id="688454" name="Freeform 326"/>
                  <p:cNvSpPr>
                    <a:spLocks/>
                  </p:cNvSpPr>
                  <p:nvPr/>
                </p:nvSpPr>
                <p:spPr bwMode="auto">
                  <a:xfrm>
                    <a:off x="865" y="3666"/>
                    <a:ext cx="38" cy="10"/>
                  </a:xfrm>
                  <a:custGeom>
                    <a:avLst/>
                    <a:gdLst/>
                    <a:ahLst/>
                    <a:cxnLst>
                      <a:cxn ang="0">
                        <a:pos x="3" y="0"/>
                      </a:cxn>
                      <a:cxn ang="0">
                        <a:pos x="52" y="0"/>
                      </a:cxn>
                      <a:cxn ang="0">
                        <a:pos x="53" y="4"/>
                      </a:cxn>
                      <a:cxn ang="0">
                        <a:pos x="57" y="13"/>
                      </a:cxn>
                      <a:cxn ang="0">
                        <a:pos x="75" y="31"/>
                      </a:cxn>
                      <a:cxn ang="0">
                        <a:pos x="19" y="31"/>
                      </a:cxn>
                      <a:cxn ang="0">
                        <a:pos x="11" y="22"/>
                      </a:cxn>
                      <a:cxn ang="0">
                        <a:pos x="0" y="7"/>
                      </a:cxn>
                      <a:cxn ang="0">
                        <a:pos x="3" y="0"/>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round/>
                    <a:headEnd/>
                    <a:tailEnd/>
                  </a:ln>
                </p:spPr>
                <p:txBody>
                  <a:bodyPr/>
                  <a:lstStyle/>
                  <a:p>
                    <a:endParaRPr lang="zh-CN" altLang="en-US"/>
                  </a:p>
                </p:txBody>
              </p:sp>
              <p:sp>
                <p:nvSpPr>
                  <p:cNvPr id="688455" name="Freeform 327"/>
                  <p:cNvSpPr>
                    <a:spLocks/>
                  </p:cNvSpPr>
                  <p:nvPr/>
                </p:nvSpPr>
                <p:spPr bwMode="auto">
                  <a:xfrm>
                    <a:off x="869" y="3676"/>
                    <a:ext cx="42" cy="12"/>
                  </a:xfrm>
                  <a:custGeom>
                    <a:avLst/>
                    <a:gdLst/>
                    <a:ahLst/>
                    <a:cxnLst>
                      <a:cxn ang="0">
                        <a:pos x="0" y="36"/>
                      </a:cxn>
                      <a:cxn ang="0">
                        <a:pos x="2" y="20"/>
                      </a:cxn>
                      <a:cxn ang="0">
                        <a:pos x="7" y="7"/>
                      </a:cxn>
                      <a:cxn ang="0">
                        <a:pos x="11" y="0"/>
                      </a:cxn>
                      <a:cxn ang="0">
                        <a:pos x="67" y="0"/>
                      </a:cxn>
                      <a:cxn ang="0">
                        <a:pos x="83" y="36"/>
                      </a:cxn>
                      <a:cxn ang="0">
                        <a:pos x="0" y="36"/>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456" name="Group 328"/>
                <p:cNvGrpSpPr>
                  <a:grpSpLocks/>
                </p:cNvGrpSpPr>
                <p:nvPr/>
              </p:nvGrpSpPr>
              <p:grpSpPr bwMode="auto">
                <a:xfrm>
                  <a:off x="873" y="3678"/>
                  <a:ext cx="49" cy="23"/>
                  <a:chOff x="873" y="3678"/>
                  <a:chExt cx="49" cy="23"/>
                </a:xfrm>
              </p:grpSpPr>
              <p:sp>
                <p:nvSpPr>
                  <p:cNvPr id="688457" name="Freeform 329"/>
                  <p:cNvSpPr>
                    <a:spLocks/>
                  </p:cNvSpPr>
                  <p:nvPr/>
                </p:nvSpPr>
                <p:spPr bwMode="auto">
                  <a:xfrm>
                    <a:off x="873" y="3678"/>
                    <a:ext cx="13" cy="23"/>
                  </a:xfrm>
                  <a:custGeom>
                    <a:avLst/>
                    <a:gdLst/>
                    <a:ahLst/>
                    <a:cxnLst>
                      <a:cxn ang="0">
                        <a:pos x="13" y="70"/>
                      </a:cxn>
                      <a:cxn ang="0">
                        <a:pos x="0" y="27"/>
                      </a:cxn>
                      <a:cxn ang="0">
                        <a:pos x="9" y="0"/>
                      </a:cxn>
                      <a:cxn ang="0">
                        <a:pos x="25" y="31"/>
                      </a:cxn>
                      <a:cxn ang="0">
                        <a:pos x="13" y="70"/>
                      </a:cxn>
                    </a:cxnLst>
                    <a:rect l="0" t="0" r="r" b="b"/>
                    <a:pathLst>
                      <a:path w="25" h="70">
                        <a:moveTo>
                          <a:pt x="13" y="70"/>
                        </a:moveTo>
                        <a:lnTo>
                          <a:pt x="0" y="27"/>
                        </a:lnTo>
                        <a:lnTo>
                          <a:pt x="9" y="0"/>
                        </a:lnTo>
                        <a:lnTo>
                          <a:pt x="25" y="31"/>
                        </a:lnTo>
                        <a:lnTo>
                          <a:pt x="13" y="70"/>
                        </a:lnTo>
                        <a:close/>
                      </a:path>
                    </a:pathLst>
                  </a:custGeom>
                  <a:solidFill>
                    <a:srgbClr val="A0A0A0"/>
                  </a:solidFill>
                  <a:ln w="9525">
                    <a:noFill/>
                    <a:round/>
                    <a:headEnd/>
                    <a:tailEnd/>
                  </a:ln>
                </p:spPr>
                <p:txBody>
                  <a:bodyPr/>
                  <a:lstStyle/>
                  <a:p>
                    <a:endParaRPr lang="zh-CN" altLang="en-US"/>
                  </a:p>
                </p:txBody>
              </p:sp>
              <p:sp>
                <p:nvSpPr>
                  <p:cNvPr id="688458" name="Freeform 330"/>
                  <p:cNvSpPr>
                    <a:spLocks/>
                  </p:cNvSpPr>
                  <p:nvPr/>
                </p:nvSpPr>
                <p:spPr bwMode="auto">
                  <a:xfrm>
                    <a:off x="878" y="3678"/>
                    <a:ext cx="37" cy="10"/>
                  </a:xfrm>
                  <a:custGeom>
                    <a:avLst/>
                    <a:gdLst/>
                    <a:ahLst/>
                    <a:cxnLst>
                      <a:cxn ang="0">
                        <a:pos x="2" y="0"/>
                      </a:cxn>
                      <a:cxn ang="0">
                        <a:pos x="50" y="0"/>
                      </a:cxn>
                      <a:cxn ang="0">
                        <a:pos x="52" y="3"/>
                      </a:cxn>
                      <a:cxn ang="0">
                        <a:pos x="57" y="12"/>
                      </a:cxn>
                      <a:cxn ang="0">
                        <a:pos x="75" y="30"/>
                      </a:cxn>
                      <a:cxn ang="0">
                        <a:pos x="19" y="30"/>
                      </a:cxn>
                      <a:cxn ang="0">
                        <a:pos x="11" y="20"/>
                      </a:cxn>
                      <a:cxn ang="0">
                        <a:pos x="0" y="6"/>
                      </a:cxn>
                      <a:cxn ang="0">
                        <a:pos x="2" y="0"/>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round/>
                    <a:headEnd/>
                    <a:tailEnd/>
                  </a:ln>
                </p:spPr>
                <p:txBody>
                  <a:bodyPr/>
                  <a:lstStyle/>
                  <a:p>
                    <a:endParaRPr lang="zh-CN" altLang="en-US"/>
                  </a:p>
                </p:txBody>
              </p:sp>
              <p:sp>
                <p:nvSpPr>
                  <p:cNvPr id="688459" name="Freeform 331"/>
                  <p:cNvSpPr>
                    <a:spLocks/>
                  </p:cNvSpPr>
                  <p:nvPr/>
                </p:nvSpPr>
                <p:spPr bwMode="auto">
                  <a:xfrm>
                    <a:off x="880" y="3688"/>
                    <a:ext cx="42" cy="13"/>
                  </a:xfrm>
                  <a:custGeom>
                    <a:avLst/>
                    <a:gdLst/>
                    <a:ahLst/>
                    <a:cxnLst>
                      <a:cxn ang="0">
                        <a:pos x="0" y="38"/>
                      </a:cxn>
                      <a:cxn ang="0">
                        <a:pos x="4" y="21"/>
                      </a:cxn>
                      <a:cxn ang="0">
                        <a:pos x="8" y="8"/>
                      </a:cxn>
                      <a:cxn ang="0">
                        <a:pos x="13" y="0"/>
                      </a:cxn>
                      <a:cxn ang="0">
                        <a:pos x="69" y="0"/>
                      </a:cxn>
                      <a:cxn ang="0">
                        <a:pos x="82" y="38"/>
                      </a:cxn>
                      <a:cxn ang="0">
                        <a:pos x="0" y="38"/>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round/>
                    <a:headEnd/>
                    <a:tailEnd/>
                  </a:ln>
                </p:spPr>
                <p:txBody>
                  <a:bodyPr/>
                  <a:lstStyle/>
                  <a:p>
                    <a:endParaRPr lang="zh-CN" altLang="en-US"/>
                  </a:p>
                </p:txBody>
              </p:sp>
            </p:grpSp>
            <p:grpSp>
              <p:nvGrpSpPr>
                <p:cNvPr id="688460" name="Group 332"/>
                <p:cNvGrpSpPr>
                  <a:grpSpLocks/>
                </p:cNvGrpSpPr>
                <p:nvPr/>
              </p:nvGrpSpPr>
              <p:grpSpPr bwMode="auto">
                <a:xfrm>
                  <a:off x="886" y="3690"/>
                  <a:ext cx="49" cy="23"/>
                  <a:chOff x="886" y="3690"/>
                  <a:chExt cx="49" cy="23"/>
                </a:xfrm>
              </p:grpSpPr>
              <p:sp>
                <p:nvSpPr>
                  <p:cNvPr id="688461" name="Freeform 333"/>
                  <p:cNvSpPr>
                    <a:spLocks/>
                  </p:cNvSpPr>
                  <p:nvPr/>
                </p:nvSpPr>
                <p:spPr bwMode="auto">
                  <a:xfrm>
                    <a:off x="886" y="3690"/>
                    <a:ext cx="12" cy="23"/>
                  </a:xfrm>
                  <a:custGeom>
                    <a:avLst/>
                    <a:gdLst/>
                    <a:ahLst/>
                    <a:cxnLst>
                      <a:cxn ang="0">
                        <a:pos x="14" y="70"/>
                      </a:cxn>
                      <a:cxn ang="0">
                        <a:pos x="0" y="29"/>
                      </a:cxn>
                      <a:cxn ang="0">
                        <a:pos x="10" y="0"/>
                      </a:cxn>
                      <a:cxn ang="0">
                        <a:pos x="24" y="33"/>
                      </a:cxn>
                      <a:cxn ang="0">
                        <a:pos x="14" y="70"/>
                      </a:cxn>
                    </a:cxnLst>
                    <a:rect l="0" t="0" r="r" b="b"/>
                    <a:pathLst>
                      <a:path w="24" h="70">
                        <a:moveTo>
                          <a:pt x="14" y="70"/>
                        </a:moveTo>
                        <a:lnTo>
                          <a:pt x="0" y="29"/>
                        </a:lnTo>
                        <a:lnTo>
                          <a:pt x="10" y="0"/>
                        </a:lnTo>
                        <a:lnTo>
                          <a:pt x="24" y="33"/>
                        </a:lnTo>
                        <a:lnTo>
                          <a:pt x="14" y="70"/>
                        </a:lnTo>
                        <a:close/>
                      </a:path>
                    </a:pathLst>
                  </a:custGeom>
                  <a:solidFill>
                    <a:srgbClr val="A0A0A0"/>
                  </a:solidFill>
                  <a:ln w="9525">
                    <a:noFill/>
                    <a:round/>
                    <a:headEnd/>
                    <a:tailEnd/>
                  </a:ln>
                </p:spPr>
                <p:txBody>
                  <a:bodyPr/>
                  <a:lstStyle/>
                  <a:p>
                    <a:endParaRPr lang="zh-CN" altLang="en-US"/>
                  </a:p>
                </p:txBody>
              </p:sp>
              <p:sp>
                <p:nvSpPr>
                  <p:cNvPr id="688462" name="Freeform 334"/>
                  <p:cNvSpPr>
                    <a:spLocks/>
                  </p:cNvSpPr>
                  <p:nvPr/>
                </p:nvSpPr>
                <p:spPr bwMode="auto">
                  <a:xfrm>
                    <a:off x="890" y="3691"/>
                    <a:ext cx="38" cy="10"/>
                  </a:xfrm>
                  <a:custGeom>
                    <a:avLst/>
                    <a:gdLst/>
                    <a:ahLst/>
                    <a:cxnLst>
                      <a:cxn ang="0">
                        <a:pos x="3" y="0"/>
                      </a:cxn>
                      <a:cxn ang="0">
                        <a:pos x="52" y="0"/>
                      </a:cxn>
                      <a:cxn ang="0">
                        <a:pos x="53" y="2"/>
                      </a:cxn>
                      <a:cxn ang="0">
                        <a:pos x="57" y="11"/>
                      </a:cxn>
                      <a:cxn ang="0">
                        <a:pos x="75" y="31"/>
                      </a:cxn>
                      <a:cxn ang="0">
                        <a:pos x="19" y="31"/>
                      </a:cxn>
                      <a:cxn ang="0">
                        <a:pos x="10" y="22"/>
                      </a:cxn>
                      <a:cxn ang="0">
                        <a:pos x="0" y="6"/>
                      </a:cxn>
                      <a:cxn ang="0">
                        <a:pos x="3" y="0"/>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round/>
                    <a:headEnd/>
                    <a:tailEnd/>
                  </a:ln>
                </p:spPr>
                <p:txBody>
                  <a:bodyPr/>
                  <a:lstStyle/>
                  <a:p>
                    <a:endParaRPr lang="zh-CN" altLang="en-US"/>
                  </a:p>
                </p:txBody>
              </p:sp>
              <p:sp>
                <p:nvSpPr>
                  <p:cNvPr id="688463" name="Freeform 335"/>
                  <p:cNvSpPr>
                    <a:spLocks/>
                  </p:cNvSpPr>
                  <p:nvPr/>
                </p:nvSpPr>
                <p:spPr bwMode="auto">
                  <a:xfrm>
                    <a:off x="893" y="3701"/>
                    <a:ext cx="42" cy="12"/>
                  </a:xfrm>
                  <a:custGeom>
                    <a:avLst/>
                    <a:gdLst/>
                    <a:ahLst/>
                    <a:cxnLst>
                      <a:cxn ang="0">
                        <a:pos x="0" y="36"/>
                      </a:cxn>
                      <a:cxn ang="0">
                        <a:pos x="1" y="19"/>
                      </a:cxn>
                      <a:cxn ang="0">
                        <a:pos x="8" y="7"/>
                      </a:cxn>
                      <a:cxn ang="0">
                        <a:pos x="12" y="0"/>
                      </a:cxn>
                      <a:cxn ang="0">
                        <a:pos x="68" y="0"/>
                      </a:cxn>
                      <a:cxn ang="0">
                        <a:pos x="83" y="36"/>
                      </a:cxn>
                      <a:cxn ang="0">
                        <a:pos x="0" y="36"/>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464" name="Group 336"/>
                <p:cNvGrpSpPr>
                  <a:grpSpLocks/>
                </p:cNvGrpSpPr>
                <p:nvPr/>
              </p:nvGrpSpPr>
              <p:grpSpPr bwMode="auto">
                <a:xfrm>
                  <a:off x="899" y="3703"/>
                  <a:ext cx="48" cy="23"/>
                  <a:chOff x="899" y="3703"/>
                  <a:chExt cx="48" cy="23"/>
                </a:xfrm>
              </p:grpSpPr>
              <p:sp>
                <p:nvSpPr>
                  <p:cNvPr id="688465" name="Freeform 337"/>
                  <p:cNvSpPr>
                    <a:spLocks/>
                  </p:cNvSpPr>
                  <p:nvPr/>
                </p:nvSpPr>
                <p:spPr bwMode="auto">
                  <a:xfrm>
                    <a:off x="899" y="3703"/>
                    <a:ext cx="12" cy="23"/>
                  </a:xfrm>
                  <a:custGeom>
                    <a:avLst/>
                    <a:gdLst/>
                    <a:ahLst/>
                    <a:cxnLst>
                      <a:cxn ang="0">
                        <a:pos x="15" y="68"/>
                      </a:cxn>
                      <a:cxn ang="0">
                        <a:pos x="0" y="27"/>
                      </a:cxn>
                      <a:cxn ang="0">
                        <a:pos x="10" y="0"/>
                      </a:cxn>
                      <a:cxn ang="0">
                        <a:pos x="25" y="31"/>
                      </a:cxn>
                      <a:cxn ang="0">
                        <a:pos x="15" y="68"/>
                      </a:cxn>
                    </a:cxnLst>
                    <a:rect l="0" t="0" r="r" b="b"/>
                    <a:pathLst>
                      <a:path w="25" h="68">
                        <a:moveTo>
                          <a:pt x="15" y="68"/>
                        </a:moveTo>
                        <a:lnTo>
                          <a:pt x="0" y="27"/>
                        </a:lnTo>
                        <a:lnTo>
                          <a:pt x="10" y="0"/>
                        </a:lnTo>
                        <a:lnTo>
                          <a:pt x="25" y="31"/>
                        </a:lnTo>
                        <a:lnTo>
                          <a:pt x="15" y="68"/>
                        </a:lnTo>
                        <a:close/>
                      </a:path>
                    </a:pathLst>
                  </a:custGeom>
                  <a:solidFill>
                    <a:srgbClr val="A0A0A0"/>
                  </a:solidFill>
                  <a:ln w="9525">
                    <a:noFill/>
                    <a:round/>
                    <a:headEnd/>
                    <a:tailEnd/>
                  </a:ln>
                </p:spPr>
                <p:txBody>
                  <a:bodyPr/>
                  <a:lstStyle/>
                  <a:p>
                    <a:endParaRPr lang="zh-CN" altLang="en-US"/>
                  </a:p>
                </p:txBody>
              </p:sp>
              <p:sp>
                <p:nvSpPr>
                  <p:cNvPr id="688466" name="Freeform 338"/>
                  <p:cNvSpPr>
                    <a:spLocks/>
                  </p:cNvSpPr>
                  <p:nvPr/>
                </p:nvSpPr>
                <p:spPr bwMode="auto">
                  <a:xfrm>
                    <a:off x="903" y="3703"/>
                    <a:ext cx="38" cy="10"/>
                  </a:xfrm>
                  <a:custGeom>
                    <a:avLst/>
                    <a:gdLst/>
                    <a:ahLst/>
                    <a:cxnLst>
                      <a:cxn ang="0">
                        <a:pos x="1" y="0"/>
                      </a:cxn>
                      <a:cxn ang="0">
                        <a:pos x="50" y="0"/>
                      </a:cxn>
                      <a:cxn ang="0">
                        <a:pos x="51" y="3"/>
                      </a:cxn>
                      <a:cxn ang="0">
                        <a:pos x="56" y="12"/>
                      </a:cxn>
                      <a:cxn ang="0">
                        <a:pos x="75" y="30"/>
                      </a:cxn>
                      <a:cxn ang="0">
                        <a:pos x="18" y="30"/>
                      </a:cxn>
                      <a:cxn ang="0">
                        <a:pos x="9" y="21"/>
                      </a:cxn>
                      <a:cxn ang="0">
                        <a:pos x="0" y="7"/>
                      </a:cxn>
                      <a:cxn ang="0">
                        <a:pos x="1" y="0"/>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round/>
                    <a:headEnd/>
                    <a:tailEnd/>
                  </a:ln>
                </p:spPr>
                <p:txBody>
                  <a:bodyPr/>
                  <a:lstStyle/>
                  <a:p>
                    <a:endParaRPr lang="zh-CN" altLang="en-US"/>
                  </a:p>
                </p:txBody>
              </p:sp>
              <p:sp>
                <p:nvSpPr>
                  <p:cNvPr id="688467" name="Freeform 339"/>
                  <p:cNvSpPr>
                    <a:spLocks/>
                  </p:cNvSpPr>
                  <p:nvPr/>
                </p:nvSpPr>
                <p:spPr bwMode="auto">
                  <a:xfrm>
                    <a:off x="907" y="3714"/>
                    <a:ext cx="40" cy="12"/>
                  </a:xfrm>
                  <a:custGeom>
                    <a:avLst/>
                    <a:gdLst/>
                    <a:ahLst/>
                    <a:cxnLst>
                      <a:cxn ang="0">
                        <a:pos x="0" y="36"/>
                      </a:cxn>
                      <a:cxn ang="0">
                        <a:pos x="2" y="19"/>
                      </a:cxn>
                      <a:cxn ang="0">
                        <a:pos x="5" y="8"/>
                      </a:cxn>
                      <a:cxn ang="0">
                        <a:pos x="12" y="0"/>
                      </a:cxn>
                      <a:cxn ang="0">
                        <a:pos x="69" y="0"/>
                      </a:cxn>
                      <a:cxn ang="0">
                        <a:pos x="82" y="36"/>
                      </a:cxn>
                      <a:cxn ang="0">
                        <a:pos x="0" y="36"/>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round/>
                    <a:headEnd/>
                    <a:tailEnd/>
                  </a:ln>
                </p:spPr>
                <p:txBody>
                  <a:bodyPr/>
                  <a:lstStyle/>
                  <a:p>
                    <a:endParaRPr lang="zh-CN" altLang="en-US"/>
                  </a:p>
                </p:txBody>
              </p:sp>
            </p:grpSp>
            <p:grpSp>
              <p:nvGrpSpPr>
                <p:cNvPr id="688468" name="Group 340"/>
                <p:cNvGrpSpPr>
                  <a:grpSpLocks/>
                </p:cNvGrpSpPr>
                <p:nvPr/>
              </p:nvGrpSpPr>
              <p:grpSpPr bwMode="auto">
                <a:xfrm>
                  <a:off x="912" y="3716"/>
                  <a:ext cx="48" cy="23"/>
                  <a:chOff x="912" y="3716"/>
                  <a:chExt cx="48" cy="23"/>
                </a:xfrm>
              </p:grpSpPr>
              <p:sp>
                <p:nvSpPr>
                  <p:cNvPr id="688469" name="Freeform 341"/>
                  <p:cNvSpPr>
                    <a:spLocks/>
                  </p:cNvSpPr>
                  <p:nvPr/>
                </p:nvSpPr>
                <p:spPr bwMode="auto">
                  <a:xfrm>
                    <a:off x="912" y="3716"/>
                    <a:ext cx="11" cy="23"/>
                  </a:xfrm>
                  <a:custGeom>
                    <a:avLst/>
                    <a:gdLst/>
                    <a:ahLst/>
                    <a:cxnLst>
                      <a:cxn ang="0">
                        <a:pos x="13" y="68"/>
                      </a:cxn>
                      <a:cxn ang="0">
                        <a:pos x="0" y="27"/>
                      </a:cxn>
                      <a:cxn ang="0">
                        <a:pos x="9" y="0"/>
                      </a:cxn>
                      <a:cxn ang="0">
                        <a:pos x="22" y="30"/>
                      </a:cxn>
                      <a:cxn ang="0">
                        <a:pos x="13" y="68"/>
                      </a:cxn>
                    </a:cxnLst>
                    <a:rect l="0" t="0" r="r" b="b"/>
                    <a:pathLst>
                      <a:path w="22" h="68">
                        <a:moveTo>
                          <a:pt x="13" y="68"/>
                        </a:moveTo>
                        <a:lnTo>
                          <a:pt x="0" y="27"/>
                        </a:lnTo>
                        <a:lnTo>
                          <a:pt x="9" y="0"/>
                        </a:lnTo>
                        <a:lnTo>
                          <a:pt x="22" y="30"/>
                        </a:lnTo>
                        <a:lnTo>
                          <a:pt x="13" y="68"/>
                        </a:lnTo>
                        <a:close/>
                      </a:path>
                    </a:pathLst>
                  </a:custGeom>
                  <a:solidFill>
                    <a:srgbClr val="A0A0A0"/>
                  </a:solidFill>
                  <a:ln w="9525">
                    <a:noFill/>
                    <a:round/>
                    <a:headEnd/>
                    <a:tailEnd/>
                  </a:ln>
                </p:spPr>
                <p:txBody>
                  <a:bodyPr/>
                  <a:lstStyle/>
                  <a:p>
                    <a:endParaRPr lang="zh-CN" altLang="en-US"/>
                  </a:p>
                </p:txBody>
              </p:sp>
              <p:sp>
                <p:nvSpPr>
                  <p:cNvPr id="688470" name="Freeform 342"/>
                  <p:cNvSpPr>
                    <a:spLocks/>
                  </p:cNvSpPr>
                  <p:nvPr/>
                </p:nvSpPr>
                <p:spPr bwMode="auto">
                  <a:xfrm>
                    <a:off x="916" y="3717"/>
                    <a:ext cx="37" cy="9"/>
                  </a:xfrm>
                  <a:custGeom>
                    <a:avLst/>
                    <a:gdLst/>
                    <a:ahLst/>
                    <a:cxnLst>
                      <a:cxn ang="0">
                        <a:pos x="1" y="0"/>
                      </a:cxn>
                      <a:cxn ang="0">
                        <a:pos x="50" y="0"/>
                      </a:cxn>
                      <a:cxn ang="0">
                        <a:pos x="51" y="3"/>
                      </a:cxn>
                      <a:cxn ang="0">
                        <a:pos x="55" y="11"/>
                      </a:cxn>
                      <a:cxn ang="0">
                        <a:pos x="74" y="29"/>
                      </a:cxn>
                      <a:cxn ang="0">
                        <a:pos x="18" y="29"/>
                      </a:cxn>
                      <a:cxn ang="0">
                        <a:pos x="8" y="20"/>
                      </a:cxn>
                      <a:cxn ang="0">
                        <a:pos x="0" y="6"/>
                      </a:cxn>
                      <a:cxn ang="0">
                        <a:pos x="1" y="0"/>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round/>
                    <a:headEnd/>
                    <a:tailEnd/>
                  </a:ln>
                </p:spPr>
                <p:txBody>
                  <a:bodyPr/>
                  <a:lstStyle/>
                  <a:p>
                    <a:endParaRPr lang="zh-CN" altLang="en-US"/>
                  </a:p>
                </p:txBody>
              </p:sp>
              <p:sp>
                <p:nvSpPr>
                  <p:cNvPr id="688471" name="Freeform 343"/>
                  <p:cNvSpPr>
                    <a:spLocks/>
                  </p:cNvSpPr>
                  <p:nvPr/>
                </p:nvSpPr>
                <p:spPr bwMode="auto">
                  <a:xfrm>
                    <a:off x="919" y="3727"/>
                    <a:ext cx="41" cy="12"/>
                  </a:xfrm>
                  <a:custGeom>
                    <a:avLst/>
                    <a:gdLst/>
                    <a:ahLst/>
                    <a:cxnLst>
                      <a:cxn ang="0">
                        <a:pos x="0" y="36"/>
                      </a:cxn>
                      <a:cxn ang="0">
                        <a:pos x="1" y="19"/>
                      </a:cxn>
                      <a:cxn ang="0">
                        <a:pos x="7" y="7"/>
                      </a:cxn>
                      <a:cxn ang="0">
                        <a:pos x="11" y="0"/>
                      </a:cxn>
                      <a:cxn ang="0">
                        <a:pos x="69" y="0"/>
                      </a:cxn>
                      <a:cxn ang="0">
                        <a:pos x="83" y="36"/>
                      </a:cxn>
                      <a:cxn ang="0">
                        <a:pos x="0" y="36"/>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round/>
                    <a:headEnd/>
                    <a:tailEnd/>
                  </a:ln>
                </p:spPr>
                <p:txBody>
                  <a:bodyPr/>
                  <a:lstStyle/>
                  <a:p>
                    <a:endParaRPr lang="zh-CN" altLang="en-US"/>
                  </a:p>
                </p:txBody>
              </p:sp>
            </p:grpSp>
          </p:grpSp>
          <p:grpSp>
            <p:nvGrpSpPr>
              <p:cNvPr id="688472" name="Group 344"/>
              <p:cNvGrpSpPr>
                <a:grpSpLocks/>
              </p:cNvGrpSpPr>
              <p:nvPr/>
            </p:nvGrpSpPr>
            <p:grpSpPr bwMode="auto">
              <a:xfrm>
                <a:off x="922" y="3727"/>
                <a:ext cx="49" cy="23"/>
                <a:chOff x="922" y="3727"/>
                <a:chExt cx="49" cy="23"/>
              </a:xfrm>
            </p:grpSpPr>
            <p:sp>
              <p:nvSpPr>
                <p:cNvPr id="688473" name="Freeform 345"/>
                <p:cNvSpPr>
                  <a:spLocks/>
                </p:cNvSpPr>
                <p:nvPr/>
              </p:nvSpPr>
              <p:spPr bwMode="auto">
                <a:xfrm>
                  <a:off x="922" y="3727"/>
                  <a:ext cx="12" cy="23"/>
                </a:xfrm>
                <a:custGeom>
                  <a:avLst/>
                  <a:gdLst/>
                  <a:ahLst/>
                  <a:cxnLst>
                    <a:cxn ang="0">
                      <a:pos x="15" y="69"/>
                    </a:cxn>
                    <a:cxn ang="0">
                      <a:pos x="0" y="27"/>
                    </a:cxn>
                    <a:cxn ang="0">
                      <a:pos x="11" y="0"/>
                    </a:cxn>
                    <a:cxn ang="0">
                      <a:pos x="24" y="32"/>
                    </a:cxn>
                    <a:cxn ang="0">
                      <a:pos x="15" y="69"/>
                    </a:cxn>
                  </a:cxnLst>
                  <a:rect l="0" t="0" r="r" b="b"/>
                  <a:pathLst>
                    <a:path w="24" h="69">
                      <a:moveTo>
                        <a:pt x="15" y="69"/>
                      </a:moveTo>
                      <a:lnTo>
                        <a:pt x="0" y="27"/>
                      </a:lnTo>
                      <a:lnTo>
                        <a:pt x="11" y="0"/>
                      </a:lnTo>
                      <a:lnTo>
                        <a:pt x="24" y="32"/>
                      </a:lnTo>
                      <a:lnTo>
                        <a:pt x="15" y="69"/>
                      </a:lnTo>
                      <a:close/>
                    </a:path>
                  </a:pathLst>
                </a:custGeom>
                <a:solidFill>
                  <a:srgbClr val="A0A0A0"/>
                </a:solidFill>
                <a:ln w="9525">
                  <a:noFill/>
                  <a:round/>
                  <a:headEnd/>
                  <a:tailEnd/>
                </a:ln>
              </p:spPr>
              <p:txBody>
                <a:bodyPr/>
                <a:lstStyle/>
                <a:p>
                  <a:endParaRPr lang="zh-CN" altLang="en-US"/>
                </a:p>
              </p:txBody>
            </p:sp>
            <p:sp>
              <p:nvSpPr>
                <p:cNvPr id="688474" name="Freeform 346"/>
                <p:cNvSpPr>
                  <a:spLocks/>
                </p:cNvSpPr>
                <p:nvPr/>
              </p:nvSpPr>
              <p:spPr bwMode="auto">
                <a:xfrm>
                  <a:off x="927" y="3728"/>
                  <a:ext cx="36" cy="10"/>
                </a:xfrm>
                <a:custGeom>
                  <a:avLst/>
                  <a:gdLst/>
                  <a:ahLst/>
                  <a:cxnLst>
                    <a:cxn ang="0">
                      <a:pos x="1" y="0"/>
                    </a:cxn>
                    <a:cxn ang="0">
                      <a:pos x="49" y="0"/>
                    </a:cxn>
                    <a:cxn ang="0">
                      <a:pos x="50" y="4"/>
                    </a:cxn>
                    <a:cxn ang="0">
                      <a:pos x="56" y="13"/>
                    </a:cxn>
                    <a:cxn ang="0">
                      <a:pos x="72" y="31"/>
                    </a:cxn>
                    <a:cxn ang="0">
                      <a:pos x="18" y="31"/>
                    </a:cxn>
                    <a:cxn ang="0">
                      <a:pos x="9" y="22"/>
                    </a:cxn>
                    <a:cxn ang="0">
                      <a:pos x="0" y="7"/>
                    </a:cxn>
                    <a:cxn ang="0">
                      <a:pos x="1" y="0"/>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round/>
                  <a:headEnd/>
                  <a:tailEnd/>
                </a:ln>
              </p:spPr>
              <p:txBody>
                <a:bodyPr/>
                <a:lstStyle/>
                <a:p>
                  <a:endParaRPr lang="zh-CN" altLang="en-US"/>
                </a:p>
              </p:txBody>
            </p:sp>
            <p:sp>
              <p:nvSpPr>
                <p:cNvPr id="688475" name="Freeform 347"/>
                <p:cNvSpPr>
                  <a:spLocks/>
                </p:cNvSpPr>
                <p:nvPr/>
              </p:nvSpPr>
              <p:spPr bwMode="auto">
                <a:xfrm>
                  <a:off x="930" y="3738"/>
                  <a:ext cx="41" cy="12"/>
                </a:xfrm>
                <a:custGeom>
                  <a:avLst/>
                  <a:gdLst/>
                  <a:ahLst/>
                  <a:cxnLst>
                    <a:cxn ang="0">
                      <a:pos x="0" y="36"/>
                    </a:cxn>
                    <a:cxn ang="0">
                      <a:pos x="2" y="20"/>
                    </a:cxn>
                    <a:cxn ang="0">
                      <a:pos x="7" y="7"/>
                    </a:cxn>
                    <a:cxn ang="0">
                      <a:pos x="11" y="0"/>
                    </a:cxn>
                    <a:cxn ang="0">
                      <a:pos x="67" y="0"/>
                    </a:cxn>
                    <a:cxn ang="0">
                      <a:pos x="83" y="36"/>
                    </a:cxn>
                    <a:cxn ang="0">
                      <a:pos x="0" y="36"/>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476" name="Group 348"/>
              <p:cNvGrpSpPr>
                <a:grpSpLocks/>
              </p:cNvGrpSpPr>
              <p:nvPr/>
            </p:nvGrpSpPr>
            <p:grpSpPr bwMode="auto">
              <a:xfrm>
                <a:off x="895" y="3526"/>
                <a:ext cx="44" cy="23"/>
                <a:chOff x="895" y="3526"/>
                <a:chExt cx="44" cy="23"/>
              </a:xfrm>
            </p:grpSpPr>
            <p:sp>
              <p:nvSpPr>
                <p:cNvPr id="688477" name="Freeform 349"/>
                <p:cNvSpPr>
                  <a:spLocks/>
                </p:cNvSpPr>
                <p:nvPr/>
              </p:nvSpPr>
              <p:spPr bwMode="auto">
                <a:xfrm>
                  <a:off x="895" y="3526"/>
                  <a:ext cx="19" cy="23"/>
                </a:xfrm>
                <a:custGeom>
                  <a:avLst/>
                  <a:gdLst/>
                  <a:ahLst/>
                  <a:cxnLst>
                    <a:cxn ang="0">
                      <a:pos x="22" y="69"/>
                    </a:cxn>
                    <a:cxn ang="0">
                      <a:pos x="0" y="34"/>
                    </a:cxn>
                    <a:cxn ang="0">
                      <a:pos x="11" y="0"/>
                    </a:cxn>
                    <a:cxn ang="0">
                      <a:pos x="38" y="34"/>
                    </a:cxn>
                    <a:cxn ang="0">
                      <a:pos x="22" y="69"/>
                    </a:cxn>
                  </a:cxnLst>
                  <a:rect l="0" t="0" r="r" b="b"/>
                  <a:pathLst>
                    <a:path w="38" h="69">
                      <a:moveTo>
                        <a:pt x="22" y="69"/>
                      </a:moveTo>
                      <a:lnTo>
                        <a:pt x="0" y="34"/>
                      </a:lnTo>
                      <a:lnTo>
                        <a:pt x="11" y="0"/>
                      </a:lnTo>
                      <a:lnTo>
                        <a:pt x="38" y="34"/>
                      </a:lnTo>
                      <a:lnTo>
                        <a:pt x="22" y="69"/>
                      </a:lnTo>
                      <a:close/>
                    </a:path>
                  </a:pathLst>
                </a:custGeom>
                <a:solidFill>
                  <a:srgbClr val="202020"/>
                </a:solidFill>
                <a:ln w="9525">
                  <a:noFill/>
                  <a:round/>
                  <a:headEnd/>
                  <a:tailEnd/>
                </a:ln>
              </p:spPr>
              <p:txBody>
                <a:bodyPr/>
                <a:lstStyle/>
                <a:p>
                  <a:endParaRPr lang="zh-CN" altLang="en-US"/>
                </a:p>
              </p:txBody>
            </p:sp>
            <p:sp>
              <p:nvSpPr>
                <p:cNvPr id="688478" name="Freeform 350"/>
                <p:cNvSpPr>
                  <a:spLocks/>
                </p:cNvSpPr>
                <p:nvPr/>
              </p:nvSpPr>
              <p:spPr bwMode="auto">
                <a:xfrm>
                  <a:off x="901" y="3526"/>
                  <a:ext cx="33" cy="12"/>
                </a:xfrm>
                <a:custGeom>
                  <a:avLst/>
                  <a:gdLst/>
                  <a:ahLst/>
                  <a:cxnLst>
                    <a:cxn ang="0">
                      <a:pos x="0" y="0"/>
                    </a:cxn>
                    <a:cxn ang="0">
                      <a:pos x="40" y="0"/>
                    </a:cxn>
                    <a:cxn ang="0">
                      <a:pos x="64" y="35"/>
                    </a:cxn>
                    <a:cxn ang="0">
                      <a:pos x="23" y="35"/>
                    </a:cxn>
                    <a:cxn ang="0">
                      <a:pos x="0" y="0"/>
                    </a:cxn>
                  </a:cxnLst>
                  <a:rect l="0" t="0" r="r" b="b"/>
                  <a:pathLst>
                    <a:path w="64" h="35">
                      <a:moveTo>
                        <a:pt x="0" y="0"/>
                      </a:moveTo>
                      <a:lnTo>
                        <a:pt x="40" y="0"/>
                      </a:lnTo>
                      <a:lnTo>
                        <a:pt x="64" y="35"/>
                      </a:lnTo>
                      <a:lnTo>
                        <a:pt x="23" y="35"/>
                      </a:lnTo>
                      <a:lnTo>
                        <a:pt x="0" y="0"/>
                      </a:lnTo>
                      <a:close/>
                    </a:path>
                  </a:pathLst>
                </a:custGeom>
                <a:solidFill>
                  <a:srgbClr val="606060"/>
                </a:solidFill>
                <a:ln w="9525">
                  <a:noFill/>
                  <a:round/>
                  <a:headEnd/>
                  <a:tailEnd/>
                </a:ln>
              </p:spPr>
              <p:txBody>
                <a:bodyPr/>
                <a:lstStyle/>
                <a:p>
                  <a:endParaRPr lang="zh-CN" altLang="en-US"/>
                </a:p>
              </p:txBody>
            </p:sp>
            <p:sp>
              <p:nvSpPr>
                <p:cNvPr id="688479" name="Freeform 351"/>
                <p:cNvSpPr>
                  <a:spLocks/>
                </p:cNvSpPr>
                <p:nvPr/>
              </p:nvSpPr>
              <p:spPr bwMode="auto">
                <a:xfrm>
                  <a:off x="907" y="3538"/>
                  <a:ext cx="32" cy="11"/>
                </a:xfrm>
                <a:custGeom>
                  <a:avLst/>
                  <a:gdLst/>
                  <a:ahLst/>
                  <a:cxnLst>
                    <a:cxn ang="0">
                      <a:pos x="0" y="31"/>
                    </a:cxn>
                    <a:cxn ang="0">
                      <a:pos x="13" y="0"/>
                    </a:cxn>
                    <a:cxn ang="0">
                      <a:pos x="54" y="0"/>
                    </a:cxn>
                    <a:cxn ang="0">
                      <a:pos x="65" y="31"/>
                    </a:cxn>
                    <a:cxn ang="0">
                      <a:pos x="0" y="31"/>
                    </a:cxn>
                  </a:cxnLst>
                  <a:rect l="0" t="0" r="r" b="b"/>
                  <a:pathLst>
                    <a:path w="65" h="31">
                      <a:moveTo>
                        <a:pt x="0" y="31"/>
                      </a:moveTo>
                      <a:lnTo>
                        <a:pt x="13" y="0"/>
                      </a:lnTo>
                      <a:lnTo>
                        <a:pt x="54" y="0"/>
                      </a:lnTo>
                      <a:lnTo>
                        <a:pt x="65" y="31"/>
                      </a:lnTo>
                      <a:lnTo>
                        <a:pt x="0" y="31"/>
                      </a:lnTo>
                      <a:close/>
                    </a:path>
                  </a:pathLst>
                </a:custGeom>
                <a:solidFill>
                  <a:srgbClr val="808080"/>
                </a:solidFill>
                <a:ln w="9525">
                  <a:noFill/>
                  <a:round/>
                  <a:headEnd/>
                  <a:tailEnd/>
                </a:ln>
              </p:spPr>
              <p:txBody>
                <a:bodyPr/>
                <a:lstStyle/>
                <a:p>
                  <a:endParaRPr lang="zh-CN" altLang="en-US"/>
                </a:p>
              </p:txBody>
            </p:sp>
          </p:grpSp>
          <p:grpSp>
            <p:nvGrpSpPr>
              <p:cNvPr id="688480" name="Group 352"/>
              <p:cNvGrpSpPr>
                <a:grpSpLocks/>
              </p:cNvGrpSpPr>
              <p:nvPr/>
            </p:nvGrpSpPr>
            <p:grpSpPr bwMode="auto">
              <a:xfrm>
                <a:off x="907" y="3540"/>
                <a:ext cx="45" cy="22"/>
                <a:chOff x="907" y="3540"/>
                <a:chExt cx="45" cy="22"/>
              </a:xfrm>
            </p:grpSpPr>
            <p:sp>
              <p:nvSpPr>
                <p:cNvPr id="688481" name="Freeform 353"/>
                <p:cNvSpPr>
                  <a:spLocks/>
                </p:cNvSpPr>
                <p:nvPr/>
              </p:nvSpPr>
              <p:spPr bwMode="auto">
                <a:xfrm>
                  <a:off x="907" y="3540"/>
                  <a:ext cx="20" cy="22"/>
                </a:xfrm>
                <a:custGeom>
                  <a:avLst/>
                  <a:gdLst/>
                  <a:ahLst/>
                  <a:cxnLst>
                    <a:cxn ang="0">
                      <a:pos x="22" y="68"/>
                    </a:cxn>
                    <a:cxn ang="0">
                      <a:pos x="0" y="34"/>
                    </a:cxn>
                    <a:cxn ang="0">
                      <a:pos x="11" y="0"/>
                    </a:cxn>
                    <a:cxn ang="0">
                      <a:pos x="39" y="34"/>
                    </a:cxn>
                    <a:cxn ang="0">
                      <a:pos x="22" y="68"/>
                    </a:cxn>
                  </a:cxnLst>
                  <a:rect l="0" t="0" r="r" b="b"/>
                  <a:pathLst>
                    <a:path w="39" h="68">
                      <a:moveTo>
                        <a:pt x="22" y="68"/>
                      </a:moveTo>
                      <a:lnTo>
                        <a:pt x="0" y="34"/>
                      </a:lnTo>
                      <a:lnTo>
                        <a:pt x="11" y="0"/>
                      </a:lnTo>
                      <a:lnTo>
                        <a:pt x="39" y="34"/>
                      </a:lnTo>
                      <a:lnTo>
                        <a:pt x="22" y="68"/>
                      </a:lnTo>
                      <a:close/>
                    </a:path>
                  </a:pathLst>
                </a:custGeom>
                <a:solidFill>
                  <a:srgbClr val="202020"/>
                </a:solidFill>
                <a:ln w="9525">
                  <a:noFill/>
                  <a:round/>
                  <a:headEnd/>
                  <a:tailEnd/>
                </a:ln>
              </p:spPr>
              <p:txBody>
                <a:bodyPr/>
                <a:lstStyle/>
                <a:p>
                  <a:endParaRPr lang="zh-CN" altLang="en-US"/>
                </a:p>
              </p:txBody>
            </p:sp>
            <p:sp>
              <p:nvSpPr>
                <p:cNvPr id="688482" name="Freeform 354"/>
                <p:cNvSpPr>
                  <a:spLocks/>
                </p:cNvSpPr>
                <p:nvPr/>
              </p:nvSpPr>
              <p:spPr bwMode="auto">
                <a:xfrm>
                  <a:off x="914" y="3540"/>
                  <a:ext cx="32" cy="11"/>
                </a:xfrm>
                <a:custGeom>
                  <a:avLst/>
                  <a:gdLst/>
                  <a:ahLst/>
                  <a:cxnLst>
                    <a:cxn ang="0">
                      <a:pos x="0" y="0"/>
                    </a:cxn>
                    <a:cxn ang="0">
                      <a:pos x="40" y="0"/>
                    </a:cxn>
                    <a:cxn ang="0">
                      <a:pos x="64" y="34"/>
                    </a:cxn>
                    <a:cxn ang="0">
                      <a:pos x="25" y="34"/>
                    </a:cxn>
                    <a:cxn ang="0">
                      <a:pos x="0" y="0"/>
                    </a:cxn>
                  </a:cxnLst>
                  <a:rect l="0" t="0" r="r" b="b"/>
                  <a:pathLst>
                    <a:path w="64" h="34">
                      <a:moveTo>
                        <a:pt x="0" y="0"/>
                      </a:moveTo>
                      <a:lnTo>
                        <a:pt x="40"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688483" name="Freeform 355"/>
                <p:cNvSpPr>
                  <a:spLocks/>
                </p:cNvSpPr>
                <p:nvPr/>
              </p:nvSpPr>
              <p:spPr bwMode="auto">
                <a:xfrm>
                  <a:off x="919" y="3552"/>
                  <a:ext cx="33" cy="10"/>
                </a:xfrm>
                <a:custGeom>
                  <a:avLst/>
                  <a:gdLst/>
                  <a:ahLst/>
                  <a:cxnLst>
                    <a:cxn ang="0">
                      <a:pos x="0" y="30"/>
                    </a:cxn>
                    <a:cxn ang="0">
                      <a:pos x="12" y="0"/>
                    </a:cxn>
                    <a:cxn ang="0">
                      <a:pos x="54" y="0"/>
                    </a:cxn>
                    <a:cxn ang="0">
                      <a:pos x="66" y="30"/>
                    </a:cxn>
                    <a:cxn ang="0">
                      <a:pos x="0" y="30"/>
                    </a:cxn>
                  </a:cxnLst>
                  <a:rect l="0" t="0" r="r" b="b"/>
                  <a:pathLst>
                    <a:path w="66" h="30">
                      <a:moveTo>
                        <a:pt x="0" y="30"/>
                      </a:moveTo>
                      <a:lnTo>
                        <a:pt x="12"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688484" name="Group 356"/>
              <p:cNvGrpSpPr>
                <a:grpSpLocks/>
              </p:cNvGrpSpPr>
              <p:nvPr/>
            </p:nvGrpSpPr>
            <p:grpSpPr bwMode="auto">
              <a:xfrm>
                <a:off x="920" y="3553"/>
                <a:ext cx="45" cy="23"/>
                <a:chOff x="920" y="3553"/>
                <a:chExt cx="45" cy="23"/>
              </a:xfrm>
            </p:grpSpPr>
            <p:sp>
              <p:nvSpPr>
                <p:cNvPr id="688485" name="Freeform 357"/>
                <p:cNvSpPr>
                  <a:spLocks/>
                </p:cNvSpPr>
                <p:nvPr/>
              </p:nvSpPr>
              <p:spPr bwMode="auto">
                <a:xfrm>
                  <a:off x="920" y="3553"/>
                  <a:ext cx="20" cy="23"/>
                </a:xfrm>
                <a:custGeom>
                  <a:avLst/>
                  <a:gdLst/>
                  <a:ahLst/>
                  <a:cxnLst>
                    <a:cxn ang="0">
                      <a:pos x="24" y="68"/>
                    </a:cxn>
                    <a:cxn ang="0">
                      <a:pos x="0" y="32"/>
                    </a:cxn>
                    <a:cxn ang="0">
                      <a:pos x="14" y="0"/>
                    </a:cxn>
                    <a:cxn ang="0">
                      <a:pos x="41" y="32"/>
                    </a:cxn>
                    <a:cxn ang="0">
                      <a:pos x="24" y="68"/>
                    </a:cxn>
                  </a:cxnLst>
                  <a:rect l="0" t="0" r="r" b="b"/>
                  <a:pathLst>
                    <a:path w="41" h="68">
                      <a:moveTo>
                        <a:pt x="24" y="68"/>
                      </a:moveTo>
                      <a:lnTo>
                        <a:pt x="0" y="32"/>
                      </a:lnTo>
                      <a:lnTo>
                        <a:pt x="14" y="0"/>
                      </a:lnTo>
                      <a:lnTo>
                        <a:pt x="41" y="32"/>
                      </a:lnTo>
                      <a:lnTo>
                        <a:pt x="24" y="68"/>
                      </a:lnTo>
                      <a:close/>
                    </a:path>
                  </a:pathLst>
                </a:custGeom>
                <a:solidFill>
                  <a:srgbClr val="202020"/>
                </a:solidFill>
                <a:ln w="9525">
                  <a:noFill/>
                  <a:round/>
                  <a:headEnd/>
                  <a:tailEnd/>
                </a:ln>
              </p:spPr>
              <p:txBody>
                <a:bodyPr/>
                <a:lstStyle/>
                <a:p>
                  <a:endParaRPr lang="zh-CN" altLang="en-US"/>
                </a:p>
              </p:txBody>
            </p:sp>
            <p:sp>
              <p:nvSpPr>
                <p:cNvPr id="688486" name="Freeform 358"/>
                <p:cNvSpPr>
                  <a:spLocks/>
                </p:cNvSpPr>
                <p:nvPr/>
              </p:nvSpPr>
              <p:spPr bwMode="auto">
                <a:xfrm>
                  <a:off x="927" y="3554"/>
                  <a:ext cx="32" cy="11"/>
                </a:xfrm>
                <a:custGeom>
                  <a:avLst/>
                  <a:gdLst/>
                  <a:ahLst/>
                  <a:cxnLst>
                    <a:cxn ang="0">
                      <a:pos x="0" y="0"/>
                    </a:cxn>
                    <a:cxn ang="0">
                      <a:pos x="39" y="0"/>
                    </a:cxn>
                    <a:cxn ang="0">
                      <a:pos x="63" y="33"/>
                    </a:cxn>
                    <a:cxn ang="0">
                      <a:pos x="24" y="33"/>
                    </a:cxn>
                    <a:cxn ang="0">
                      <a:pos x="0" y="0"/>
                    </a:cxn>
                  </a:cxnLst>
                  <a:rect l="0" t="0" r="r" b="b"/>
                  <a:pathLst>
                    <a:path w="63" h="33">
                      <a:moveTo>
                        <a:pt x="0" y="0"/>
                      </a:moveTo>
                      <a:lnTo>
                        <a:pt x="39" y="0"/>
                      </a:lnTo>
                      <a:lnTo>
                        <a:pt x="63" y="33"/>
                      </a:lnTo>
                      <a:lnTo>
                        <a:pt x="24" y="33"/>
                      </a:lnTo>
                      <a:lnTo>
                        <a:pt x="0" y="0"/>
                      </a:lnTo>
                      <a:close/>
                    </a:path>
                  </a:pathLst>
                </a:custGeom>
                <a:solidFill>
                  <a:srgbClr val="606060"/>
                </a:solidFill>
                <a:ln w="9525">
                  <a:noFill/>
                  <a:round/>
                  <a:headEnd/>
                  <a:tailEnd/>
                </a:ln>
              </p:spPr>
              <p:txBody>
                <a:bodyPr/>
                <a:lstStyle/>
                <a:p>
                  <a:endParaRPr lang="zh-CN" altLang="en-US"/>
                </a:p>
              </p:txBody>
            </p:sp>
            <p:sp>
              <p:nvSpPr>
                <p:cNvPr id="688487" name="Freeform 359"/>
                <p:cNvSpPr>
                  <a:spLocks/>
                </p:cNvSpPr>
                <p:nvPr/>
              </p:nvSpPr>
              <p:spPr bwMode="auto">
                <a:xfrm>
                  <a:off x="932" y="3566"/>
                  <a:ext cx="33" cy="10"/>
                </a:xfrm>
                <a:custGeom>
                  <a:avLst/>
                  <a:gdLst/>
                  <a:ahLst/>
                  <a:cxnLst>
                    <a:cxn ang="0">
                      <a:pos x="0" y="30"/>
                    </a:cxn>
                    <a:cxn ang="0">
                      <a:pos x="12" y="0"/>
                    </a:cxn>
                    <a:cxn ang="0">
                      <a:pos x="53" y="0"/>
                    </a:cxn>
                    <a:cxn ang="0">
                      <a:pos x="66" y="30"/>
                    </a:cxn>
                    <a:cxn ang="0">
                      <a:pos x="0" y="30"/>
                    </a:cxn>
                  </a:cxnLst>
                  <a:rect l="0" t="0" r="r" b="b"/>
                  <a:pathLst>
                    <a:path w="66" h="30">
                      <a:moveTo>
                        <a:pt x="0" y="30"/>
                      </a:moveTo>
                      <a:lnTo>
                        <a:pt x="12" y="0"/>
                      </a:lnTo>
                      <a:lnTo>
                        <a:pt x="53"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688488" name="Group 360"/>
              <p:cNvGrpSpPr>
                <a:grpSpLocks/>
              </p:cNvGrpSpPr>
              <p:nvPr/>
            </p:nvGrpSpPr>
            <p:grpSpPr bwMode="auto">
              <a:xfrm>
                <a:off x="934" y="3566"/>
                <a:ext cx="44" cy="23"/>
                <a:chOff x="934" y="3566"/>
                <a:chExt cx="44" cy="23"/>
              </a:xfrm>
            </p:grpSpPr>
            <p:sp>
              <p:nvSpPr>
                <p:cNvPr id="688489" name="Freeform 361"/>
                <p:cNvSpPr>
                  <a:spLocks/>
                </p:cNvSpPr>
                <p:nvPr/>
              </p:nvSpPr>
              <p:spPr bwMode="auto">
                <a:xfrm>
                  <a:off x="934" y="3566"/>
                  <a:ext cx="19" cy="23"/>
                </a:xfrm>
                <a:custGeom>
                  <a:avLst/>
                  <a:gdLst/>
                  <a:ahLst/>
                  <a:cxnLst>
                    <a:cxn ang="0">
                      <a:pos x="22" y="68"/>
                    </a:cxn>
                    <a:cxn ang="0">
                      <a:pos x="0" y="33"/>
                    </a:cxn>
                    <a:cxn ang="0">
                      <a:pos x="12" y="0"/>
                    </a:cxn>
                    <a:cxn ang="0">
                      <a:pos x="40" y="33"/>
                    </a:cxn>
                    <a:cxn ang="0">
                      <a:pos x="22" y="68"/>
                    </a:cxn>
                  </a:cxnLst>
                  <a:rect l="0" t="0" r="r" b="b"/>
                  <a:pathLst>
                    <a:path w="40" h="68">
                      <a:moveTo>
                        <a:pt x="22" y="68"/>
                      </a:moveTo>
                      <a:lnTo>
                        <a:pt x="0" y="33"/>
                      </a:lnTo>
                      <a:lnTo>
                        <a:pt x="12" y="0"/>
                      </a:lnTo>
                      <a:lnTo>
                        <a:pt x="40" y="33"/>
                      </a:lnTo>
                      <a:lnTo>
                        <a:pt x="22" y="68"/>
                      </a:lnTo>
                      <a:close/>
                    </a:path>
                  </a:pathLst>
                </a:custGeom>
                <a:solidFill>
                  <a:srgbClr val="202020"/>
                </a:solidFill>
                <a:ln w="9525">
                  <a:noFill/>
                  <a:round/>
                  <a:headEnd/>
                  <a:tailEnd/>
                </a:ln>
              </p:spPr>
              <p:txBody>
                <a:bodyPr/>
                <a:lstStyle/>
                <a:p>
                  <a:endParaRPr lang="zh-CN" altLang="en-US"/>
                </a:p>
              </p:txBody>
            </p:sp>
            <p:sp>
              <p:nvSpPr>
                <p:cNvPr id="688490" name="Freeform 362"/>
                <p:cNvSpPr>
                  <a:spLocks/>
                </p:cNvSpPr>
                <p:nvPr/>
              </p:nvSpPr>
              <p:spPr bwMode="auto">
                <a:xfrm>
                  <a:off x="940" y="3567"/>
                  <a:ext cx="32" cy="11"/>
                </a:xfrm>
                <a:custGeom>
                  <a:avLst/>
                  <a:gdLst/>
                  <a:ahLst/>
                  <a:cxnLst>
                    <a:cxn ang="0">
                      <a:pos x="0" y="0"/>
                    </a:cxn>
                    <a:cxn ang="0">
                      <a:pos x="41" y="0"/>
                    </a:cxn>
                    <a:cxn ang="0">
                      <a:pos x="65" y="35"/>
                    </a:cxn>
                    <a:cxn ang="0">
                      <a:pos x="25" y="35"/>
                    </a:cxn>
                    <a:cxn ang="0">
                      <a:pos x="0" y="0"/>
                    </a:cxn>
                  </a:cxnLst>
                  <a:rect l="0" t="0" r="r" b="b"/>
                  <a:pathLst>
                    <a:path w="65" h="35">
                      <a:moveTo>
                        <a:pt x="0" y="0"/>
                      </a:moveTo>
                      <a:lnTo>
                        <a:pt x="41"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688491" name="Freeform 363"/>
                <p:cNvSpPr>
                  <a:spLocks/>
                </p:cNvSpPr>
                <p:nvPr/>
              </p:nvSpPr>
              <p:spPr bwMode="auto">
                <a:xfrm>
                  <a:off x="945" y="3579"/>
                  <a:ext cx="33" cy="9"/>
                </a:xfrm>
                <a:custGeom>
                  <a:avLst/>
                  <a:gdLst/>
                  <a:ahLst/>
                  <a:cxnLst>
                    <a:cxn ang="0">
                      <a:pos x="0" y="28"/>
                    </a:cxn>
                    <a:cxn ang="0">
                      <a:pos x="13" y="0"/>
                    </a:cxn>
                    <a:cxn ang="0">
                      <a:pos x="54" y="0"/>
                    </a:cxn>
                    <a:cxn ang="0">
                      <a:pos x="65" y="28"/>
                    </a:cxn>
                    <a:cxn ang="0">
                      <a:pos x="0" y="28"/>
                    </a:cxn>
                  </a:cxnLst>
                  <a:rect l="0" t="0" r="r" b="b"/>
                  <a:pathLst>
                    <a:path w="65" h="28">
                      <a:moveTo>
                        <a:pt x="0" y="28"/>
                      </a:moveTo>
                      <a:lnTo>
                        <a:pt x="13" y="0"/>
                      </a:lnTo>
                      <a:lnTo>
                        <a:pt x="54" y="0"/>
                      </a:lnTo>
                      <a:lnTo>
                        <a:pt x="65" y="28"/>
                      </a:lnTo>
                      <a:lnTo>
                        <a:pt x="0" y="28"/>
                      </a:lnTo>
                      <a:close/>
                    </a:path>
                  </a:pathLst>
                </a:custGeom>
                <a:solidFill>
                  <a:srgbClr val="808080"/>
                </a:solidFill>
                <a:ln w="9525">
                  <a:noFill/>
                  <a:round/>
                  <a:headEnd/>
                  <a:tailEnd/>
                </a:ln>
              </p:spPr>
              <p:txBody>
                <a:bodyPr/>
                <a:lstStyle/>
                <a:p>
                  <a:endParaRPr lang="zh-CN" altLang="en-US"/>
                </a:p>
              </p:txBody>
            </p:sp>
          </p:grpSp>
          <p:grpSp>
            <p:nvGrpSpPr>
              <p:cNvPr id="688492" name="Group 364"/>
              <p:cNvGrpSpPr>
                <a:grpSpLocks/>
              </p:cNvGrpSpPr>
              <p:nvPr/>
            </p:nvGrpSpPr>
            <p:grpSpPr bwMode="auto">
              <a:xfrm>
                <a:off x="949" y="3579"/>
                <a:ext cx="83" cy="63"/>
                <a:chOff x="949" y="3579"/>
                <a:chExt cx="83" cy="63"/>
              </a:xfrm>
            </p:grpSpPr>
            <p:grpSp>
              <p:nvGrpSpPr>
                <p:cNvPr id="688493" name="Group 365"/>
                <p:cNvGrpSpPr>
                  <a:grpSpLocks/>
                </p:cNvGrpSpPr>
                <p:nvPr/>
              </p:nvGrpSpPr>
              <p:grpSpPr bwMode="auto">
                <a:xfrm>
                  <a:off x="949" y="3579"/>
                  <a:ext cx="44" cy="23"/>
                  <a:chOff x="949" y="3579"/>
                  <a:chExt cx="44" cy="23"/>
                </a:xfrm>
              </p:grpSpPr>
              <p:sp>
                <p:nvSpPr>
                  <p:cNvPr id="688494" name="Freeform 366"/>
                  <p:cNvSpPr>
                    <a:spLocks/>
                  </p:cNvSpPr>
                  <p:nvPr/>
                </p:nvSpPr>
                <p:spPr bwMode="auto">
                  <a:xfrm>
                    <a:off x="949" y="3579"/>
                    <a:ext cx="19" cy="23"/>
                  </a:xfrm>
                  <a:custGeom>
                    <a:avLst/>
                    <a:gdLst/>
                    <a:ahLst/>
                    <a:cxnLst>
                      <a:cxn ang="0">
                        <a:pos x="21" y="68"/>
                      </a:cxn>
                      <a:cxn ang="0">
                        <a:pos x="0" y="32"/>
                      </a:cxn>
                      <a:cxn ang="0">
                        <a:pos x="11" y="0"/>
                      </a:cxn>
                      <a:cxn ang="0">
                        <a:pos x="38" y="32"/>
                      </a:cxn>
                      <a:cxn ang="0">
                        <a:pos x="21" y="68"/>
                      </a:cxn>
                    </a:cxnLst>
                    <a:rect l="0" t="0" r="r" b="b"/>
                    <a:pathLst>
                      <a:path w="38" h="68">
                        <a:moveTo>
                          <a:pt x="21" y="68"/>
                        </a:moveTo>
                        <a:lnTo>
                          <a:pt x="0" y="32"/>
                        </a:lnTo>
                        <a:lnTo>
                          <a:pt x="11" y="0"/>
                        </a:lnTo>
                        <a:lnTo>
                          <a:pt x="38" y="32"/>
                        </a:lnTo>
                        <a:lnTo>
                          <a:pt x="21" y="68"/>
                        </a:lnTo>
                        <a:close/>
                      </a:path>
                    </a:pathLst>
                  </a:custGeom>
                  <a:solidFill>
                    <a:srgbClr val="202020"/>
                  </a:solidFill>
                  <a:ln w="9525">
                    <a:noFill/>
                    <a:round/>
                    <a:headEnd/>
                    <a:tailEnd/>
                  </a:ln>
                </p:spPr>
                <p:txBody>
                  <a:bodyPr/>
                  <a:lstStyle/>
                  <a:p>
                    <a:endParaRPr lang="zh-CN" altLang="en-US"/>
                  </a:p>
                </p:txBody>
              </p:sp>
              <p:sp>
                <p:nvSpPr>
                  <p:cNvPr id="688495" name="Freeform 367"/>
                  <p:cNvSpPr>
                    <a:spLocks/>
                  </p:cNvSpPr>
                  <p:nvPr/>
                </p:nvSpPr>
                <p:spPr bwMode="auto">
                  <a:xfrm>
                    <a:off x="955" y="3579"/>
                    <a:ext cx="32" cy="11"/>
                  </a:xfrm>
                  <a:custGeom>
                    <a:avLst/>
                    <a:gdLst/>
                    <a:ahLst/>
                    <a:cxnLst>
                      <a:cxn ang="0">
                        <a:pos x="0" y="0"/>
                      </a:cxn>
                      <a:cxn ang="0">
                        <a:pos x="42" y="0"/>
                      </a:cxn>
                      <a:cxn ang="0">
                        <a:pos x="66" y="32"/>
                      </a:cxn>
                      <a:cxn ang="0">
                        <a:pos x="25" y="32"/>
                      </a:cxn>
                      <a:cxn ang="0">
                        <a:pos x="0" y="0"/>
                      </a:cxn>
                    </a:cxnLst>
                    <a:rect l="0" t="0" r="r" b="b"/>
                    <a:pathLst>
                      <a:path w="66" h="32">
                        <a:moveTo>
                          <a:pt x="0" y="0"/>
                        </a:moveTo>
                        <a:lnTo>
                          <a:pt x="42" y="0"/>
                        </a:lnTo>
                        <a:lnTo>
                          <a:pt x="66" y="32"/>
                        </a:lnTo>
                        <a:lnTo>
                          <a:pt x="25" y="32"/>
                        </a:lnTo>
                        <a:lnTo>
                          <a:pt x="0" y="0"/>
                        </a:lnTo>
                        <a:close/>
                      </a:path>
                    </a:pathLst>
                  </a:custGeom>
                  <a:solidFill>
                    <a:srgbClr val="606060"/>
                  </a:solidFill>
                  <a:ln w="9525">
                    <a:noFill/>
                    <a:round/>
                    <a:headEnd/>
                    <a:tailEnd/>
                  </a:ln>
                </p:spPr>
                <p:txBody>
                  <a:bodyPr/>
                  <a:lstStyle/>
                  <a:p>
                    <a:endParaRPr lang="zh-CN" altLang="en-US"/>
                  </a:p>
                </p:txBody>
              </p:sp>
              <p:sp>
                <p:nvSpPr>
                  <p:cNvPr id="688496" name="Freeform 368"/>
                  <p:cNvSpPr>
                    <a:spLocks/>
                  </p:cNvSpPr>
                  <p:nvPr/>
                </p:nvSpPr>
                <p:spPr bwMode="auto">
                  <a:xfrm>
                    <a:off x="960" y="3591"/>
                    <a:ext cx="33" cy="10"/>
                  </a:xfrm>
                  <a:custGeom>
                    <a:avLst/>
                    <a:gdLst/>
                    <a:ahLst/>
                    <a:cxnLst>
                      <a:cxn ang="0">
                        <a:pos x="0" y="31"/>
                      </a:cxn>
                      <a:cxn ang="0">
                        <a:pos x="14" y="0"/>
                      </a:cxn>
                      <a:cxn ang="0">
                        <a:pos x="55" y="0"/>
                      </a:cxn>
                      <a:cxn ang="0">
                        <a:pos x="65" y="31"/>
                      </a:cxn>
                      <a:cxn ang="0">
                        <a:pos x="0" y="31"/>
                      </a:cxn>
                    </a:cxnLst>
                    <a:rect l="0" t="0" r="r" b="b"/>
                    <a:pathLst>
                      <a:path w="65" h="31">
                        <a:moveTo>
                          <a:pt x="0" y="31"/>
                        </a:moveTo>
                        <a:lnTo>
                          <a:pt x="14" y="0"/>
                        </a:lnTo>
                        <a:lnTo>
                          <a:pt x="55" y="0"/>
                        </a:lnTo>
                        <a:lnTo>
                          <a:pt x="65" y="31"/>
                        </a:lnTo>
                        <a:lnTo>
                          <a:pt x="0" y="31"/>
                        </a:lnTo>
                        <a:close/>
                      </a:path>
                    </a:pathLst>
                  </a:custGeom>
                  <a:solidFill>
                    <a:srgbClr val="808080"/>
                  </a:solidFill>
                  <a:ln w="9525">
                    <a:noFill/>
                    <a:round/>
                    <a:headEnd/>
                    <a:tailEnd/>
                  </a:ln>
                </p:spPr>
                <p:txBody>
                  <a:bodyPr/>
                  <a:lstStyle/>
                  <a:p>
                    <a:endParaRPr lang="zh-CN" altLang="en-US"/>
                  </a:p>
                </p:txBody>
              </p:sp>
            </p:grpSp>
            <p:grpSp>
              <p:nvGrpSpPr>
                <p:cNvPr id="688497" name="Group 369"/>
                <p:cNvGrpSpPr>
                  <a:grpSpLocks/>
                </p:cNvGrpSpPr>
                <p:nvPr/>
              </p:nvGrpSpPr>
              <p:grpSpPr bwMode="auto">
                <a:xfrm>
                  <a:off x="961" y="3592"/>
                  <a:ext cx="45" cy="23"/>
                  <a:chOff x="961" y="3592"/>
                  <a:chExt cx="45" cy="23"/>
                </a:xfrm>
              </p:grpSpPr>
              <p:sp>
                <p:nvSpPr>
                  <p:cNvPr id="688498" name="Freeform 370"/>
                  <p:cNvSpPr>
                    <a:spLocks/>
                  </p:cNvSpPr>
                  <p:nvPr/>
                </p:nvSpPr>
                <p:spPr bwMode="auto">
                  <a:xfrm>
                    <a:off x="961" y="3592"/>
                    <a:ext cx="20" cy="23"/>
                  </a:xfrm>
                  <a:custGeom>
                    <a:avLst/>
                    <a:gdLst/>
                    <a:ahLst/>
                    <a:cxnLst>
                      <a:cxn ang="0">
                        <a:pos x="23" y="69"/>
                      </a:cxn>
                      <a:cxn ang="0">
                        <a:pos x="0" y="33"/>
                      </a:cxn>
                      <a:cxn ang="0">
                        <a:pos x="12" y="0"/>
                      </a:cxn>
                      <a:cxn ang="0">
                        <a:pos x="40" y="33"/>
                      </a:cxn>
                      <a:cxn ang="0">
                        <a:pos x="23" y="69"/>
                      </a:cxn>
                    </a:cxnLst>
                    <a:rect l="0" t="0" r="r" b="b"/>
                    <a:pathLst>
                      <a:path w="40" h="69">
                        <a:moveTo>
                          <a:pt x="23" y="69"/>
                        </a:moveTo>
                        <a:lnTo>
                          <a:pt x="0" y="33"/>
                        </a:lnTo>
                        <a:lnTo>
                          <a:pt x="12" y="0"/>
                        </a:lnTo>
                        <a:lnTo>
                          <a:pt x="40" y="33"/>
                        </a:lnTo>
                        <a:lnTo>
                          <a:pt x="23" y="69"/>
                        </a:lnTo>
                        <a:close/>
                      </a:path>
                    </a:pathLst>
                  </a:custGeom>
                  <a:solidFill>
                    <a:srgbClr val="202020"/>
                  </a:solidFill>
                  <a:ln w="9525">
                    <a:noFill/>
                    <a:round/>
                    <a:headEnd/>
                    <a:tailEnd/>
                  </a:ln>
                </p:spPr>
                <p:txBody>
                  <a:bodyPr/>
                  <a:lstStyle/>
                  <a:p>
                    <a:endParaRPr lang="zh-CN" altLang="en-US"/>
                  </a:p>
                </p:txBody>
              </p:sp>
              <p:sp>
                <p:nvSpPr>
                  <p:cNvPr id="688499" name="Freeform 371"/>
                  <p:cNvSpPr>
                    <a:spLocks/>
                  </p:cNvSpPr>
                  <p:nvPr/>
                </p:nvSpPr>
                <p:spPr bwMode="auto">
                  <a:xfrm>
                    <a:off x="968" y="3593"/>
                    <a:ext cx="33" cy="11"/>
                  </a:xfrm>
                  <a:custGeom>
                    <a:avLst/>
                    <a:gdLst/>
                    <a:ahLst/>
                    <a:cxnLst>
                      <a:cxn ang="0">
                        <a:pos x="0" y="0"/>
                      </a:cxn>
                      <a:cxn ang="0">
                        <a:pos x="41" y="0"/>
                      </a:cxn>
                      <a:cxn ang="0">
                        <a:pos x="66" y="35"/>
                      </a:cxn>
                      <a:cxn ang="0">
                        <a:pos x="24" y="35"/>
                      </a:cxn>
                      <a:cxn ang="0">
                        <a:pos x="0" y="0"/>
                      </a:cxn>
                    </a:cxnLst>
                    <a:rect l="0" t="0" r="r" b="b"/>
                    <a:pathLst>
                      <a:path w="66" h="35">
                        <a:moveTo>
                          <a:pt x="0" y="0"/>
                        </a:moveTo>
                        <a:lnTo>
                          <a:pt x="41" y="0"/>
                        </a:lnTo>
                        <a:lnTo>
                          <a:pt x="66"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688500" name="Freeform 372"/>
                  <p:cNvSpPr>
                    <a:spLocks/>
                  </p:cNvSpPr>
                  <p:nvPr/>
                </p:nvSpPr>
                <p:spPr bwMode="auto">
                  <a:xfrm>
                    <a:off x="973" y="3605"/>
                    <a:ext cx="33" cy="10"/>
                  </a:xfrm>
                  <a:custGeom>
                    <a:avLst/>
                    <a:gdLst/>
                    <a:ahLst/>
                    <a:cxnLst>
                      <a:cxn ang="0">
                        <a:pos x="0" y="30"/>
                      </a:cxn>
                      <a:cxn ang="0">
                        <a:pos x="13" y="0"/>
                      </a:cxn>
                      <a:cxn ang="0">
                        <a:pos x="55" y="0"/>
                      </a:cxn>
                      <a:cxn ang="0">
                        <a:pos x="66" y="30"/>
                      </a:cxn>
                      <a:cxn ang="0">
                        <a:pos x="0" y="30"/>
                      </a:cxn>
                    </a:cxnLst>
                    <a:rect l="0" t="0" r="r" b="b"/>
                    <a:pathLst>
                      <a:path w="66" h="30">
                        <a:moveTo>
                          <a:pt x="0" y="30"/>
                        </a:moveTo>
                        <a:lnTo>
                          <a:pt x="13" y="0"/>
                        </a:lnTo>
                        <a:lnTo>
                          <a:pt x="55"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688501" name="Group 373"/>
                <p:cNvGrpSpPr>
                  <a:grpSpLocks/>
                </p:cNvGrpSpPr>
                <p:nvPr/>
              </p:nvGrpSpPr>
              <p:grpSpPr bwMode="auto">
                <a:xfrm>
                  <a:off x="974" y="3606"/>
                  <a:ext cx="44" cy="23"/>
                  <a:chOff x="974" y="3606"/>
                  <a:chExt cx="44" cy="23"/>
                </a:xfrm>
              </p:grpSpPr>
              <p:sp>
                <p:nvSpPr>
                  <p:cNvPr id="688502" name="Freeform 374"/>
                  <p:cNvSpPr>
                    <a:spLocks/>
                  </p:cNvSpPr>
                  <p:nvPr/>
                </p:nvSpPr>
                <p:spPr bwMode="auto">
                  <a:xfrm>
                    <a:off x="974" y="3606"/>
                    <a:ext cx="19" cy="23"/>
                  </a:xfrm>
                  <a:custGeom>
                    <a:avLst/>
                    <a:gdLst/>
                    <a:ahLst/>
                    <a:cxnLst>
                      <a:cxn ang="0">
                        <a:pos x="24" y="68"/>
                      </a:cxn>
                      <a:cxn ang="0">
                        <a:pos x="0" y="35"/>
                      </a:cxn>
                      <a:cxn ang="0">
                        <a:pos x="12" y="0"/>
                      </a:cxn>
                      <a:cxn ang="0">
                        <a:pos x="40" y="35"/>
                      </a:cxn>
                      <a:cxn ang="0">
                        <a:pos x="24" y="68"/>
                      </a:cxn>
                    </a:cxnLst>
                    <a:rect l="0" t="0" r="r" b="b"/>
                    <a:pathLst>
                      <a:path w="40" h="68">
                        <a:moveTo>
                          <a:pt x="24" y="68"/>
                        </a:moveTo>
                        <a:lnTo>
                          <a:pt x="0" y="35"/>
                        </a:lnTo>
                        <a:lnTo>
                          <a:pt x="12" y="0"/>
                        </a:lnTo>
                        <a:lnTo>
                          <a:pt x="40" y="35"/>
                        </a:lnTo>
                        <a:lnTo>
                          <a:pt x="24" y="68"/>
                        </a:lnTo>
                        <a:close/>
                      </a:path>
                    </a:pathLst>
                  </a:custGeom>
                  <a:solidFill>
                    <a:srgbClr val="202020"/>
                  </a:solidFill>
                  <a:ln w="9525">
                    <a:noFill/>
                    <a:round/>
                    <a:headEnd/>
                    <a:tailEnd/>
                  </a:ln>
                </p:spPr>
                <p:txBody>
                  <a:bodyPr/>
                  <a:lstStyle/>
                  <a:p>
                    <a:endParaRPr lang="zh-CN" altLang="en-US"/>
                  </a:p>
                </p:txBody>
              </p:sp>
              <p:sp>
                <p:nvSpPr>
                  <p:cNvPr id="688503" name="Freeform 375"/>
                  <p:cNvSpPr>
                    <a:spLocks/>
                  </p:cNvSpPr>
                  <p:nvPr/>
                </p:nvSpPr>
                <p:spPr bwMode="auto">
                  <a:xfrm>
                    <a:off x="980" y="3606"/>
                    <a:ext cx="32" cy="12"/>
                  </a:xfrm>
                  <a:custGeom>
                    <a:avLst/>
                    <a:gdLst/>
                    <a:ahLst/>
                    <a:cxnLst>
                      <a:cxn ang="0">
                        <a:pos x="0" y="0"/>
                      </a:cxn>
                      <a:cxn ang="0">
                        <a:pos x="42" y="0"/>
                      </a:cxn>
                      <a:cxn ang="0">
                        <a:pos x="65" y="35"/>
                      </a:cxn>
                      <a:cxn ang="0">
                        <a:pos x="25" y="35"/>
                      </a:cxn>
                      <a:cxn ang="0">
                        <a:pos x="0" y="0"/>
                      </a:cxn>
                    </a:cxnLst>
                    <a:rect l="0" t="0" r="r" b="b"/>
                    <a:pathLst>
                      <a:path w="65" h="35">
                        <a:moveTo>
                          <a:pt x="0" y="0"/>
                        </a:moveTo>
                        <a:lnTo>
                          <a:pt x="42"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688504" name="Freeform 376"/>
                  <p:cNvSpPr>
                    <a:spLocks/>
                  </p:cNvSpPr>
                  <p:nvPr/>
                </p:nvSpPr>
                <p:spPr bwMode="auto">
                  <a:xfrm>
                    <a:off x="986" y="3619"/>
                    <a:ext cx="32" cy="9"/>
                  </a:xfrm>
                  <a:custGeom>
                    <a:avLst/>
                    <a:gdLst/>
                    <a:ahLst/>
                    <a:cxnLst>
                      <a:cxn ang="0">
                        <a:pos x="0" y="29"/>
                      </a:cxn>
                      <a:cxn ang="0">
                        <a:pos x="12" y="0"/>
                      </a:cxn>
                      <a:cxn ang="0">
                        <a:pos x="53" y="0"/>
                      </a:cxn>
                      <a:cxn ang="0">
                        <a:pos x="65" y="29"/>
                      </a:cxn>
                      <a:cxn ang="0">
                        <a:pos x="0" y="29"/>
                      </a:cxn>
                    </a:cxnLst>
                    <a:rect l="0" t="0" r="r" b="b"/>
                    <a:pathLst>
                      <a:path w="65" h="29">
                        <a:moveTo>
                          <a:pt x="0" y="29"/>
                        </a:moveTo>
                        <a:lnTo>
                          <a:pt x="12" y="0"/>
                        </a:lnTo>
                        <a:lnTo>
                          <a:pt x="53" y="0"/>
                        </a:lnTo>
                        <a:lnTo>
                          <a:pt x="65" y="29"/>
                        </a:lnTo>
                        <a:lnTo>
                          <a:pt x="0" y="29"/>
                        </a:lnTo>
                        <a:close/>
                      </a:path>
                    </a:pathLst>
                  </a:custGeom>
                  <a:solidFill>
                    <a:srgbClr val="808080"/>
                  </a:solidFill>
                  <a:ln w="9525">
                    <a:noFill/>
                    <a:round/>
                    <a:headEnd/>
                    <a:tailEnd/>
                  </a:ln>
                </p:spPr>
                <p:txBody>
                  <a:bodyPr/>
                  <a:lstStyle/>
                  <a:p>
                    <a:endParaRPr lang="zh-CN" altLang="en-US"/>
                  </a:p>
                </p:txBody>
              </p:sp>
            </p:grpSp>
            <p:grpSp>
              <p:nvGrpSpPr>
                <p:cNvPr id="688505" name="Group 377"/>
                <p:cNvGrpSpPr>
                  <a:grpSpLocks/>
                </p:cNvGrpSpPr>
                <p:nvPr/>
              </p:nvGrpSpPr>
              <p:grpSpPr bwMode="auto">
                <a:xfrm>
                  <a:off x="987" y="3619"/>
                  <a:ext cx="45" cy="23"/>
                  <a:chOff x="987" y="3619"/>
                  <a:chExt cx="45" cy="23"/>
                </a:xfrm>
              </p:grpSpPr>
              <p:sp>
                <p:nvSpPr>
                  <p:cNvPr id="688506" name="Freeform 378"/>
                  <p:cNvSpPr>
                    <a:spLocks/>
                  </p:cNvSpPr>
                  <p:nvPr/>
                </p:nvSpPr>
                <p:spPr bwMode="auto">
                  <a:xfrm>
                    <a:off x="987" y="3619"/>
                    <a:ext cx="20" cy="23"/>
                  </a:xfrm>
                  <a:custGeom>
                    <a:avLst/>
                    <a:gdLst/>
                    <a:ahLst/>
                    <a:cxnLst>
                      <a:cxn ang="0">
                        <a:pos x="22" y="68"/>
                      </a:cxn>
                      <a:cxn ang="0">
                        <a:pos x="0" y="33"/>
                      </a:cxn>
                      <a:cxn ang="0">
                        <a:pos x="12" y="0"/>
                      </a:cxn>
                      <a:cxn ang="0">
                        <a:pos x="39" y="33"/>
                      </a:cxn>
                      <a:cxn ang="0">
                        <a:pos x="22" y="68"/>
                      </a:cxn>
                    </a:cxnLst>
                    <a:rect l="0" t="0" r="r" b="b"/>
                    <a:pathLst>
                      <a:path w="39" h="68">
                        <a:moveTo>
                          <a:pt x="22" y="68"/>
                        </a:moveTo>
                        <a:lnTo>
                          <a:pt x="0" y="33"/>
                        </a:lnTo>
                        <a:lnTo>
                          <a:pt x="12" y="0"/>
                        </a:lnTo>
                        <a:lnTo>
                          <a:pt x="39" y="33"/>
                        </a:lnTo>
                        <a:lnTo>
                          <a:pt x="22" y="68"/>
                        </a:lnTo>
                        <a:close/>
                      </a:path>
                    </a:pathLst>
                  </a:custGeom>
                  <a:solidFill>
                    <a:srgbClr val="202020"/>
                  </a:solidFill>
                  <a:ln w="9525">
                    <a:noFill/>
                    <a:round/>
                    <a:headEnd/>
                    <a:tailEnd/>
                  </a:ln>
                </p:spPr>
                <p:txBody>
                  <a:bodyPr/>
                  <a:lstStyle/>
                  <a:p>
                    <a:endParaRPr lang="zh-CN" altLang="en-US"/>
                  </a:p>
                </p:txBody>
              </p:sp>
              <p:sp>
                <p:nvSpPr>
                  <p:cNvPr id="688507" name="Freeform 379"/>
                  <p:cNvSpPr>
                    <a:spLocks/>
                  </p:cNvSpPr>
                  <p:nvPr/>
                </p:nvSpPr>
                <p:spPr bwMode="auto">
                  <a:xfrm>
                    <a:off x="994" y="3620"/>
                    <a:ext cx="32" cy="11"/>
                  </a:xfrm>
                  <a:custGeom>
                    <a:avLst/>
                    <a:gdLst/>
                    <a:ahLst/>
                    <a:cxnLst>
                      <a:cxn ang="0">
                        <a:pos x="0" y="0"/>
                      </a:cxn>
                      <a:cxn ang="0">
                        <a:pos x="41" y="0"/>
                      </a:cxn>
                      <a:cxn ang="0">
                        <a:pos x="64" y="33"/>
                      </a:cxn>
                      <a:cxn ang="0">
                        <a:pos x="25" y="33"/>
                      </a:cxn>
                      <a:cxn ang="0">
                        <a:pos x="0" y="0"/>
                      </a:cxn>
                    </a:cxnLst>
                    <a:rect l="0" t="0" r="r" b="b"/>
                    <a:pathLst>
                      <a:path w="64" h="33">
                        <a:moveTo>
                          <a:pt x="0" y="0"/>
                        </a:moveTo>
                        <a:lnTo>
                          <a:pt x="41" y="0"/>
                        </a:lnTo>
                        <a:lnTo>
                          <a:pt x="64" y="33"/>
                        </a:lnTo>
                        <a:lnTo>
                          <a:pt x="25" y="33"/>
                        </a:lnTo>
                        <a:lnTo>
                          <a:pt x="0" y="0"/>
                        </a:lnTo>
                        <a:close/>
                      </a:path>
                    </a:pathLst>
                  </a:custGeom>
                  <a:solidFill>
                    <a:srgbClr val="606060"/>
                  </a:solidFill>
                  <a:ln w="9525">
                    <a:noFill/>
                    <a:round/>
                    <a:headEnd/>
                    <a:tailEnd/>
                  </a:ln>
                </p:spPr>
                <p:txBody>
                  <a:bodyPr/>
                  <a:lstStyle/>
                  <a:p>
                    <a:endParaRPr lang="zh-CN" altLang="en-US"/>
                  </a:p>
                </p:txBody>
              </p:sp>
              <p:sp>
                <p:nvSpPr>
                  <p:cNvPr id="688508" name="Freeform 380"/>
                  <p:cNvSpPr>
                    <a:spLocks/>
                  </p:cNvSpPr>
                  <p:nvPr/>
                </p:nvSpPr>
                <p:spPr bwMode="auto">
                  <a:xfrm>
                    <a:off x="999" y="3632"/>
                    <a:ext cx="33" cy="9"/>
                  </a:xfrm>
                  <a:custGeom>
                    <a:avLst/>
                    <a:gdLst/>
                    <a:ahLst/>
                    <a:cxnLst>
                      <a:cxn ang="0">
                        <a:pos x="0" y="29"/>
                      </a:cxn>
                      <a:cxn ang="0">
                        <a:pos x="14" y="0"/>
                      </a:cxn>
                      <a:cxn ang="0">
                        <a:pos x="53" y="0"/>
                      </a:cxn>
                      <a:cxn ang="0">
                        <a:pos x="65" y="29"/>
                      </a:cxn>
                      <a:cxn ang="0">
                        <a:pos x="0" y="29"/>
                      </a:cxn>
                    </a:cxnLst>
                    <a:rect l="0" t="0" r="r" b="b"/>
                    <a:pathLst>
                      <a:path w="65" h="29">
                        <a:moveTo>
                          <a:pt x="0" y="29"/>
                        </a:moveTo>
                        <a:lnTo>
                          <a:pt x="14" y="0"/>
                        </a:lnTo>
                        <a:lnTo>
                          <a:pt x="53" y="0"/>
                        </a:lnTo>
                        <a:lnTo>
                          <a:pt x="65" y="29"/>
                        </a:lnTo>
                        <a:lnTo>
                          <a:pt x="0" y="29"/>
                        </a:lnTo>
                        <a:close/>
                      </a:path>
                    </a:pathLst>
                  </a:custGeom>
                  <a:solidFill>
                    <a:srgbClr val="808080"/>
                  </a:solidFill>
                  <a:ln w="9525">
                    <a:noFill/>
                    <a:round/>
                    <a:headEnd/>
                    <a:tailEnd/>
                  </a:ln>
                </p:spPr>
                <p:txBody>
                  <a:bodyPr/>
                  <a:lstStyle/>
                  <a:p>
                    <a:endParaRPr lang="zh-CN" altLang="en-US"/>
                  </a:p>
                </p:txBody>
              </p:sp>
            </p:grpSp>
          </p:grpSp>
          <p:grpSp>
            <p:nvGrpSpPr>
              <p:cNvPr id="688509" name="Group 381"/>
              <p:cNvGrpSpPr>
                <a:grpSpLocks/>
              </p:cNvGrpSpPr>
              <p:nvPr/>
            </p:nvGrpSpPr>
            <p:grpSpPr bwMode="auto">
              <a:xfrm>
                <a:off x="1002" y="3632"/>
                <a:ext cx="83" cy="63"/>
                <a:chOff x="1002" y="3632"/>
                <a:chExt cx="83" cy="63"/>
              </a:xfrm>
            </p:grpSpPr>
            <p:grpSp>
              <p:nvGrpSpPr>
                <p:cNvPr id="688510" name="Group 382"/>
                <p:cNvGrpSpPr>
                  <a:grpSpLocks/>
                </p:cNvGrpSpPr>
                <p:nvPr/>
              </p:nvGrpSpPr>
              <p:grpSpPr bwMode="auto">
                <a:xfrm>
                  <a:off x="1002" y="3632"/>
                  <a:ext cx="44" cy="22"/>
                  <a:chOff x="1002" y="3632"/>
                  <a:chExt cx="44" cy="22"/>
                </a:xfrm>
              </p:grpSpPr>
              <p:sp>
                <p:nvSpPr>
                  <p:cNvPr id="688511" name="Freeform 383"/>
                  <p:cNvSpPr>
                    <a:spLocks/>
                  </p:cNvSpPr>
                  <p:nvPr/>
                </p:nvSpPr>
                <p:spPr bwMode="auto">
                  <a:xfrm>
                    <a:off x="1002" y="3632"/>
                    <a:ext cx="19" cy="22"/>
                  </a:xfrm>
                  <a:custGeom>
                    <a:avLst/>
                    <a:gdLst/>
                    <a:ahLst/>
                    <a:cxnLst>
                      <a:cxn ang="0">
                        <a:pos x="21" y="68"/>
                      </a:cxn>
                      <a:cxn ang="0">
                        <a:pos x="0" y="33"/>
                      </a:cxn>
                      <a:cxn ang="0">
                        <a:pos x="10" y="0"/>
                      </a:cxn>
                      <a:cxn ang="0">
                        <a:pos x="38" y="33"/>
                      </a:cxn>
                      <a:cxn ang="0">
                        <a:pos x="21" y="68"/>
                      </a:cxn>
                    </a:cxnLst>
                    <a:rect l="0" t="0" r="r" b="b"/>
                    <a:pathLst>
                      <a:path w="38" h="68">
                        <a:moveTo>
                          <a:pt x="21" y="68"/>
                        </a:moveTo>
                        <a:lnTo>
                          <a:pt x="0" y="33"/>
                        </a:lnTo>
                        <a:lnTo>
                          <a:pt x="10" y="0"/>
                        </a:lnTo>
                        <a:lnTo>
                          <a:pt x="38" y="33"/>
                        </a:lnTo>
                        <a:lnTo>
                          <a:pt x="21" y="68"/>
                        </a:lnTo>
                        <a:close/>
                      </a:path>
                    </a:pathLst>
                  </a:custGeom>
                  <a:solidFill>
                    <a:srgbClr val="202020"/>
                  </a:solidFill>
                  <a:ln w="9525">
                    <a:noFill/>
                    <a:round/>
                    <a:headEnd/>
                    <a:tailEnd/>
                  </a:ln>
                </p:spPr>
                <p:txBody>
                  <a:bodyPr/>
                  <a:lstStyle/>
                  <a:p>
                    <a:endParaRPr lang="zh-CN" altLang="en-US"/>
                  </a:p>
                </p:txBody>
              </p:sp>
              <p:sp>
                <p:nvSpPr>
                  <p:cNvPr id="688512" name="Freeform 384"/>
                  <p:cNvSpPr>
                    <a:spLocks/>
                  </p:cNvSpPr>
                  <p:nvPr/>
                </p:nvSpPr>
                <p:spPr bwMode="auto">
                  <a:xfrm>
                    <a:off x="1008" y="3632"/>
                    <a:ext cx="33" cy="12"/>
                  </a:xfrm>
                  <a:custGeom>
                    <a:avLst/>
                    <a:gdLst/>
                    <a:ahLst/>
                    <a:cxnLst>
                      <a:cxn ang="0">
                        <a:pos x="0" y="0"/>
                      </a:cxn>
                      <a:cxn ang="0">
                        <a:pos x="40" y="0"/>
                      </a:cxn>
                      <a:cxn ang="0">
                        <a:pos x="65" y="35"/>
                      </a:cxn>
                      <a:cxn ang="0">
                        <a:pos x="25" y="35"/>
                      </a:cxn>
                      <a:cxn ang="0">
                        <a:pos x="0" y="0"/>
                      </a:cxn>
                    </a:cxnLst>
                    <a:rect l="0" t="0" r="r" b="b"/>
                    <a:pathLst>
                      <a:path w="65" h="35">
                        <a:moveTo>
                          <a:pt x="0" y="0"/>
                        </a:moveTo>
                        <a:lnTo>
                          <a:pt x="40" y="0"/>
                        </a:lnTo>
                        <a:lnTo>
                          <a:pt x="65"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688513" name="Freeform 385"/>
                  <p:cNvSpPr>
                    <a:spLocks/>
                  </p:cNvSpPr>
                  <p:nvPr/>
                </p:nvSpPr>
                <p:spPr bwMode="auto">
                  <a:xfrm>
                    <a:off x="1013" y="3644"/>
                    <a:ext cx="33" cy="10"/>
                  </a:xfrm>
                  <a:custGeom>
                    <a:avLst/>
                    <a:gdLst/>
                    <a:ahLst/>
                    <a:cxnLst>
                      <a:cxn ang="0">
                        <a:pos x="0" y="28"/>
                      </a:cxn>
                      <a:cxn ang="0">
                        <a:pos x="13" y="0"/>
                      </a:cxn>
                      <a:cxn ang="0">
                        <a:pos x="55" y="0"/>
                      </a:cxn>
                      <a:cxn ang="0">
                        <a:pos x="66" y="28"/>
                      </a:cxn>
                      <a:cxn ang="0">
                        <a:pos x="0" y="28"/>
                      </a:cxn>
                    </a:cxnLst>
                    <a:rect l="0" t="0" r="r" b="b"/>
                    <a:pathLst>
                      <a:path w="66" h="28">
                        <a:moveTo>
                          <a:pt x="0" y="28"/>
                        </a:moveTo>
                        <a:lnTo>
                          <a:pt x="13" y="0"/>
                        </a:lnTo>
                        <a:lnTo>
                          <a:pt x="55" y="0"/>
                        </a:lnTo>
                        <a:lnTo>
                          <a:pt x="66" y="28"/>
                        </a:lnTo>
                        <a:lnTo>
                          <a:pt x="0" y="28"/>
                        </a:lnTo>
                        <a:close/>
                      </a:path>
                    </a:pathLst>
                  </a:custGeom>
                  <a:solidFill>
                    <a:srgbClr val="808080"/>
                  </a:solidFill>
                  <a:ln w="9525">
                    <a:noFill/>
                    <a:round/>
                    <a:headEnd/>
                    <a:tailEnd/>
                  </a:ln>
                </p:spPr>
                <p:txBody>
                  <a:bodyPr/>
                  <a:lstStyle/>
                  <a:p>
                    <a:endParaRPr lang="zh-CN" altLang="en-US"/>
                  </a:p>
                </p:txBody>
              </p:sp>
            </p:grpSp>
            <p:grpSp>
              <p:nvGrpSpPr>
                <p:cNvPr id="688514" name="Group 386"/>
                <p:cNvGrpSpPr>
                  <a:grpSpLocks/>
                </p:cNvGrpSpPr>
                <p:nvPr/>
              </p:nvGrpSpPr>
              <p:grpSpPr bwMode="auto">
                <a:xfrm>
                  <a:off x="1014" y="3645"/>
                  <a:ext cx="44" cy="23"/>
                  <a:chOff x="1014" y="3645"/>
                  <a:chExt cx="44" cy="23"/>
                </a:xfrm>
              </p:grpSpPr>
              <p:sp>
                <p:nvSpPr>
                  <p:cNvPr id="688515" name="Freeform 387"/>
                  <p:cNvSpPr>
                    <a:spLocks/>
                  </p:cNvSpPr>
                  <p:nvPr/>
                </p:nvSpPr>
                <p:spPr bwMode="auto">
                  <a:xfrm>
                    <a:off x="1014" y="3645"/>
                    <a:ext cx="19" cy="23"/>
                  </a:xfrm>
                  <a:custGeom>
                    <a:avLst/>
                    <a:gdLst/>
                    <a:ahLst/>
                    <a:cxnLst>
                      <a:cxn ang="0">
                        <a:pos x="24" y="68"/>
                      </a:cxn>
                      <a:cxn ang="0">
                        <a:pos x="0" y="33"/>
                      </a:cxn>
                      <a:cxn ang="0">
                        <a:pos x="14" y="0"/>
                      </a:cxn>
                      <a:cxn ang="0">
                        <a:pos x="40" y="33"/>
                      </a:cxn>
                      <a:cxn ang="0">
                        <a:pos x="24" y="68"/>
                      </a:cxn>
                    </a:cxnLst>
                    <a:rect l="0" t="0" r="r" b="b"/>
                    <a:pathLst>
                      <a:path w="40" h="68">
                        <a:moveTo>
                          <a:pt x="24" y="68"/>
                        </a:moveTo>
                        <a:lnTo>
                          <a:pt x="0" y="33"/>
                        </a:lnTo>
                        <a:lnTo>
                          <a:pt x="14" y="0"/>
                        </a:lnTo>
                        <a:lnTo>
                          <a:pt x="40" y="33"/>
                        </a:lnTo>
                        <a:lnTo>
                          <a:pt x="24" y="68"/>
                        </a:lnTo>
                        <a:close/>
                      </a:path>
                    </a:pathLst>
                  </a:custGeom>
                  <a:solidFill>
                    <a:srgbClr val="202020"/>
                  </a:solidFill>
                  <a:ln w="9525">
                    <a:noFill/>
                    <a:round/>
                    <a:headEnd/>
                    <a:tailEnd/>
                  </a:ln>
                </p:spPr>
                <p:txBody>
                  <a:bodyPr/>
                  <a:lstStyle/>
                  <a:p>
                    <a:endParaRPr lang="zh-CN" altLang="en-US"/>
                  </a:p>
                </p:txBody>
              </p:sp>
              <p:sp>
                <p:nvSpPr>
                  <p:cNvPr id="688516" name="Freeform 388"/>
                  <p:cNvSpPr>
                    <a:spLocks/>
                  </p:cNvSpPr>
                  <p:nvPr/>
                </p:nvSpPr>
                <p:spPr bwMode="auto">
                  <a:xfrm>
                    <a:off x="1021" y="3646"/>
                    <a:ext cx="32" cy="11"/>
                  </a:xfrm>
                  <a:custGeom>
                    <a:avLst/>
                    <a:gdLst/>
                    <a:ahLst/>
                    <a:cxnLst>
                      <a:cxn ang="0">
                        <a:pos x="0" y="0"/>
                      </a:cxn>
                      <a:cxn ang="0">
                        <a:pos x="41" y="0"/>
                      </a:cxn>
                      <a:cxn ang="0">
                        <a:pos x="63" y="33"/>
                      </a:cxn>
                      <a:cxn ang="0">
                        <a:pos x="24" y="33"/>
                      </a:cxn>
                      <a:cxn ang="0">
                        <a:pos x="0" y="0"/>
                      </a:cxn>
                    </a:cxnLst>
                    <a:rect l="0" t="0" r="r" b="b"/>
                    <a:pathLst>
                      <a:path w="63" h="33">
                        <a:moveTo>
                          <a:pt x="0" y="0"/>
                        </a:moveTo>
                        <a:lnTo>
                          <a:pt x="41" y="0"/>
                        </a:lnTo>
                        <a:lnTo>
                          <a:pt x="63" y="33"/>
                        </a:lnTo>
                        <a:lnTo>
                          <a:pt x="24" y="33"/>
                        </a:lnTo>
                        <a:lnTo>
                          <a:pt x="0" y="0"/>
                        </a:lnTo>
                        <a:close/>
                      </a:path>
                    </a:pathLst>
                  </a:custGeom>
                  <a:solidFill>
                    <a:srgbClr val="606060"/>
                  </a:solidFill>
                  <a:ln w="9525">
                    <a:noFill/>
                    <a:round/>
                    <a:headEnd/>
                    <a:tailEnd/>
                  </a:ln>
                </p:spPr>
                <p:txBody>
                  <a:bodyPr/>
                  <a:lstStyle/>
                  <a:p>
                    <a:endParaRPr lang="zh-CN" altLang="en-US"/>
                  </a:p>
                </p:txBody>
              </p:sp>
              <p:sp>
                <p:nvSpPr>
                  <p:cNvPr id="688517" name="Freeform 389"/>
                  <p:cNvSpPr>
                    <a:spLocks/>
                  </p:cNvSpPr>
                  <p:nvPr/>
                </p:nvSpPr>
                <p:spPr bwMode="auto">
                  <a:xfrm>
                    <a:off x="1026" y="3658"/>
                    <a:ext cx="32" cy="10"/>
                  </a:xfrm>
                  <a:custGeom>
                    <a:avLst/>
                    <a:gdLst/>
                    <a:ahLst/>
                    <a:cxnLst>
                      <a:cxn ang="0">
                        <a:pos x="0" y="30"/>
                      </a:cxn>
                      <a:cxn ang="0">
                        <a:pos x="12" y="0"/>
                      </a:cxn>
                      <a:cxn ang="0">
                        <a:pos x="53" y="0"/>
                      </a:cxn>
                      <a:cxn ang="0">
                        <a:pos x="65" y="30"/>
                      </a:cxn>
                      <a:cxn ang="0">
                        <a:pos x="0" y="30"/>
                      </a:cxn>
                    </a:cxnLst>
                    <a:rect l="0" t="0" r="r" b="b"/>
                    <a:pathLst>
                      <a:path w="65" h="30">
                        <a:moveTo>
                          <a:pt x="0" y="30"/>
                        </a:moveTo>
                        <a:lnTo>
                          <a:pt x="12" y="0"/>
                        </a:lnTo>
                        <a:lnTo>
                          <a:pt x="53" y="0"/>
                        </a:lnTo>
                        <a:lnTo>
                          <a:pt x="65" y="30"/>
                        </a:lnTo>
                        <a:lnTo>
                          <a:pt x="0" y="30"/>
                        </a:lnTo>
                        <a:close/>
                      </a:path>
                    </a:pathLst>
                  </a:custGeom>
                  <a:solidFill>
                    <a:srgbClr val="808080"/>
                  </a:solidFill>
                  <a:ln w="9525">
                    <a:noFill/>
                    <a:round/>
                    <a:headEnd/>
                    <a:tailEnd/>
                  </a:ln>
                </p:spPr>
                <p:txBody>
                  <a:bodyPr/>
                  <a:lstStyle/>
                  <a:p>
                    <a:endParaRPr lang="zh-CN" altLang="en-US"/>
                  </a:p>
                </p:txBody>
              </p:sp>
            </p:grpSp>
            <p:grpSp>
              <p:nvGrpSpPr>
                <p:cNvPr id="688518" name="Group 390"/>
                <p:cNvGrpSpPr>
                  <a:grpSpLocks/>
                </p:cNvGrpSpPr>
                <p:nvPr/>
              </p:nvGrpSpPr>
              <p:grpSpPr bwMode="auto">
                <a:xfrm>
                  <a:off x="1027" y="3659"/>
                  <a:ext cx="45" cy="23"/>
                  <a:chOff x="1027" y="3659"/>
                  <a:chExt cx="45" cy="23"/>
                </a:xfrm>
              </p:grpSpPr>
              <p:sp>
                <p:nvSpPr>
                  <p:cNvPr id="688519" name="Freeform 391"/>
                  <p:cNvSpPr>
                    <a:spLocks/>
                  </p:cNvSpPr>
                  <p:nvPr/>
                </p:nvSpPr>
                <p:spPr bwMode="auto">
                  <a:xfrm>
                    <a:off x="1027" y="3659"/>
                    <a:ext cx="20" cy="23"/>
                  </a:xfrm>
                  <a:custGeom>
                    <a:avLst/>
                    <a:gdLst/>
                    <a:ahLst/>
                    <a:cxnLst>
                      <a:cxn ang="0">
                        <a:pos x="22" y="70"/>
                      </a:cxn>
                      <a:cxn ang="0">
                        <a:pos x="0" y="34"/>
                      </a:cxn>
                      <a:cxn ang="0">
                        <a:pos x="12" y="0"/>
                      </a:cxn>
                      <a:cxn ang="0">
                        <a:pos x="39" y="34"/>
                      </a:cxn>
                      <a:cxn ang="0">
                        <a:pos x="22" y="70"/>
                      </a:cxn>
                    </a:cxnLst>
                    <a:rect l="0" t="0" r="r" b="b"/>
                    <a:pathLst>
                      <a:path w="39" h="70">
                        <a:moveTo>
                          <a:pt x="22" y="70"/>
                        </a:moveTo>
                        <a:lnTo>
                          <a:pt x="0" y="34"/>
                        </a:lnTo>
                        <a:lnTo>
                          <a:pt x="12" y="0"/>
                        </a:lnTo>
                        <a:lnTo>
                          <a:pt x="39" y="34"/>
                        </a:lnTo>
                        <a:lnTo>
                          <a:pt x="22" y="70"/>
                        </a:lnTo>
                        <a:close/>
                      </a:path>
                    </a:pathLst>
                  </a:custGeom>
                  <a:solidFill>
                    <a:srgbClr val="202020"/>
                  </a:solidFill>
                  <a:ln w="9525">
                    <a:noFill/>
                    <a:round/>
                    <a:headEnd/>
                    <a:tailEnd/>
                  </a:ln>
                </p:spPr>
                <p:txBody>
                  <a:bodyPr/>
                  <a:lstStyle/>
                  <a:p>
                    <a:endParaRPr lang="zh-CN" altLang="en-US"/>
                  </a:p>
                </p:txBody>
              </p:sp>
              <p:sp>
                <p:nvSpPr>
                  <p:cNvPr id="688520" name="Freeform 392"/>
                  <p:cNvSpPr>
                    <a:spLocks/>
                  </p:cNvSpPr>
                  <p:nvPr/>
                </p:nvSpPr>
                <p:spPr bwMode="auto">
                  <a:xfrm>
                    <a:off x="1033" y="3659"/>
                    <a:ext cx="33" cy="11"/>
                  </a:xfrm>
                  <a:custGeom>
                    <a:avLst/>
                    <a:gdLst/>
                    <a:ahLst/>
                    <a:cxnLst>
                      <a:cxn ang="0">
                        <a:pos x="0" y="0"/>
                      </a:cxn>
                      <a:cxn ang="0">
                        <a:pos x="39" y="0"/>
                      </a:cxn>
                      <a:cxn ang="0">
                        <a:pos x="64" y="34"/>
                      </a:cxn>
                      <a:cxn ang="0">
                        <a:pos x="25" y="34"/>
                      </a:cxn>
                      <a:cxn ang="0">
                        <a:pos x="0" y="0"/>
                      </a:cxn>
                    </a:cxnLst>
                    <a:rect l="0" t="0" r="r" b="b"/>
                    <a:pathLst>
                      <a:path w="64" h="34">
                        <a:moveTo>
                          <a:pt x="0" y="0"/>
                        </a:moveTo>
                        <a:lnTo>
                          <a:pt x="39"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688521" name="Freeform 393"/>
                  <p:cNvSpPr>
                    <a:spLocks/>
                  </p:cNvSpPr>
                  <p:nvPr/>
                </p:nvSpPr>
                <p:spPr bwMode="auto">
                  <a:xfrm>
                    <a:off x="1039" y="3671"/>
                    <a:ext cx="33" cy="10"/>
                  </a:xfrm>
                  <a:custGeom>
                    <a:avLst/>
                    <a:gdLst/>
                    <a:ahLst/>
                    <a:cxnLst>
                      <a:cxn ang="0">
                        <a:pos x="0" y="30"/>
                      </a:cxn>
                      <a:cxn ang="0">
                        <a:pos x="12" y="0"/>
                      </a:cxn>
                      <a:cxn ang="0">
                        <a:pos x="54" y="0"/>
                      </a:cxn>
                      <a:cxn ang="0">
                        <a:pos x="66" y="30"/>
                      </a:cxn>
                      <a:cxn ang="0">
                        <a:pos x="0" y="30"/>
                      </a:cxn>
                    </a:cxnLst>
                    <a:rect l="0" t="0" r="r" b="b"/>
                    <a:pathLst>
                      <a:path w="66" h="30">
                        <a:moveTo>
                          <a:pt x="0" y="30"/>
                        </a:moveTo>
                        <a:lnTo>
                          <a:pt x="12"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688522" name="Group 394"/>
                <p:cNvGrpSpPr>
                  <a:grpSpLocks/>
                </p:cNvGrpSpPr>
                <p:nvPr/>
              </p:nvGrpSpPr>
              <p:grpSpPr bwMode="auto">
                <a:xfrm>
                  <a:off x="1040" y="3672"/>
                  <a:ext cx="45" cy="23"/>
                  <a:chOff x="1040" y="3672"/>
                  <a:chExt cx="45" cy="23"/>
                </a:xfrm>
              </p:grpSpPr>
              <p:sp>
                <p:nvSpPr>
                  <p:cNvPr id="688523" name="Freeform 395"/>
                  <p:cNvSpPr>
                    <a:spLocks/>
                  </p:cNvSpPr>
                  <p:nvPr/>
                </p:nvSpPr>
                <p:spPr bwMode="auto">
                  <a:xfrm>
                    <a:off x="1040" y="3672"/>
                    <a:ext cx="20" cy="23"/>
                  </a:xfrm>
                  <a:custGeom>
                    <a:avLst/>
                    <a:gdLst/>
                    <a:ahLst/>
                    <a:cxnLst>
                      <a:cxn ang="0">
                        <a:pos x="24" y="70"/>
                      </a:cxn>
                      <a:cxn ang="0">
                        <a:pos x="0" y="35"/>
                      </a:cxn>
                      <a:cxn ang="0">
                        <a:pos x="13" y="0"/>
                      </a:cxn>
                      <a:cxn ang="0">
                        <a:pos x="41" y="35"/>
                      </a:cxn>
                      <a:cxn ang="0">
                        <a:pos x="24" y="70"/>
                      </a:cxn>
                    </a:cxnLst>
                    <a:rect l="0" t="0" r="r" b="b"/>
                    <a:pathLst>
                      <a:path w="41" h="70">
                        <a:moveTo>
                          <a:pt x="24" y="70"/>
                        </a:moveTo>
                        <a:lnTo>
                          <a:pt x="0" y="35"/>
                        </a:lnTo>
                        <a:lnTo>
                          <a:pt x="13" y="0"/>
                        </a:lnTo>
                        <a:lnTo>
                          <a:pt x="41" y="35"/>
                        </a:lnTo>
                        <a:lnTo>
                          <a:pt x="24" y="70"/>
                        </a:lnTo>
                        <a:close/>
                      </a:path>
                    </a:pathLst>
                  </a:custGeom>
                  <a:solidFill>
                    <a:srgbClr val="202020"/>
                  </a:solidFill>
                  <a:ln w="9525">
                    <a:noFill/>
                    <a:round/>
                    <a:headEnd/>
                    <a:tailEnd/>
                  </a:ln>
                </p:spPr>
                <p:txBody>
                  <a:bodyPr/>
                  <a:lstStyle/>
                  <a:p>
                    <a:endParaRPr lang="zh-CN" altLang="en-US"/>
                  </a:p>
                </p:txBody>
              </p:sp>
              <p:sp>
                <p:nvSpPr>
                  <p:cNvPr id="688524" name="Freeform 396"/>
                  <p:cNvSpPr>
                    <a:spLocks/>
                  </p:cNvSpPr>
                  <p:nvPr/>
                </p:nvSpPr>
                <p:spPr bwMode="auto">
                  <a:xfrm>
                    <a:off x="1047" y="3672"/>
                    <a:ext cx="32" cy="12"/>
                  </a:xfrm>
                  <a:custGeom>
                    <a:avLst/>
                    <a:gdLst/>
                    <a:ahLst/>
                    <a:cxnLst>
                      <a:cxn ang="0">
                        <a:pos x="0" y="0"/>
                      </a:cxn>
                      <a:cxn ang="0">
                        <a:pos x="41" y="0"/>
                      </a:cxn>
                      <a:cxn ang="0">
                        <a:pos x="65" y="34"/>
                      </a:cxn>
                      <a:cxn ang="0">
                        <a:pos x="24" y="34"/>
                      </a:cxn>
                      <a:cxn ang="0">
                        <a:pos x="0" y="0"/>
                      </a:cxn>
                    </a:cxnLst>
                    <a:rect l="0" t="0" r="r" b="b"/>
                    <a:pathLst>
                      <a:path w="65" h="34">
                        <a:moveTo>
                          <a:pt x="0" y="0"/>
                        </a:moveTo>
                        <a:lnTo>
                          <a:pt x="41" y="0"/>
                        </a:lnTo>
                        <a:lnTo>
                          <a:pt x="65" y="34"/>
                        </a:lnTo>
                        <a:lnTo>
                          <a:pt x="24" y="34"/>
                        </a:lnTo>
                        <a:lnTo>
                          <a:pt x="0" y="0"/>
                        </a:lnTo>
                        <a:close/>
                      </a:path>
                    </a:pathLst>
                  </a:custGeom>
                  <a:solidFill>
                    <a:srgbClr val="606060"/>
                  </a:solidFill>
                  <a:ln w="9525">
                    <a:noFill/>
                    <a:round/>
                    <a:headEnd/>
                    <a:tailEnd/>
                  </a:ln>
                </p:spPr>
                <p:txBody>
                  <a:bodyPr/>
                  <a:lstStyle/>
                  <a:p>
                    <a:endParaRPr lang="zh-CN" altLang="en-US"/>
                  </a:p>
                </p:txBody>
              </p:sp>
              <p:sp>
                <p:nvSpPr>
                  <p:cNvPr id="688525" name="Freeform 397"/>
                  <p:cNvSpPr>
                    <a:spLocks/>
                  </p:cNvSpPr>
                  <p:nvPr/>
                </p:nvSpPr>
                <p:spPr bwMode="auto">
                  <a:xfrm>
                    <a:off x="1053" y="3685"/>
                    <a:ext cx="32" cy="9"/>
                  </a:xfrm>
                  <a:custGeom>
                    <a:avLst/>
                    <a:gdLst/>
                    <a:ahLst/>
                    <a:cxnLst>
                      <a:cxn ang="0">
                        <a:pos x="0" y="28"/>
                      </a:cxn>
                      <a:cxn ang="0">
                        <a:pos x="12" y="0"/>
                      </a:cxn>
                      <a:cxn ang="0">
                        <a:pos x="54" y="0"/>
                      </a:cxn>
                      <a:cxn ang="0">
                        <a:pos x="66" y="28"/>
                      </a:cxn>
                      <a:cxn ang="0">
                        <a:pos x="0" y="28"/>
                      </a:cxn>
                    </a:cxnLst>
                    <a:rect l="0" t="0" r="r" b="b"/>
                    <a:pathLst>
                      <a:path w="66" h="28">
                        <a:moveTo>
                          <a:pt x="0" y="28"/>
                        </a:moveTo>
                        <a:lnTo>
                          <a:pt x="12" y="0"/>
                        </a:lnTo>
                        <a:lnTo>
                          <a:pt x="54" y="0"/>
                        </a:lnTo>
                        <a:lnTo>
                          <a:pt x="66" y="28"/>
                        </a:lnTo>
                        <a:lnTo>
                          <a:pt x="0" y="28"/>
                        </a:lnTo>
                        <a:close/>
                      </a:path>
                    </a:pathLst>
                  </a:custGeom>
                  <a:solidFill>
                    <a:srgbClr val="808080"/>
                  </a:solidFill>
                  <a:ln w="9525">
                    <a:noFill/>
                    <a:round/>
                    <a:headEnd/>
                    <a:tailEnd/>
                  </a:ln>
                </p:spPr>
                <p:txBody>
                  <a:bodyPr/>
                  <a:lstStyle/>
                  <a:p>
                    <a:endParaRPr lang="zh-CN" altLang="en-US"/>
                  </a:p>
                </p:txBody>
              </p:sp>
            </p:grpSp>
          </p:grpSp>
          <p:grpSp>
            <p:nvGrpSpPr>
              <p:cNvPr id="688526" name="Group 398"/>
              <p:cNvGrpSpPr>
                <a:grpSpLocks/>
              </p:cNvGrpSpPr>
              <p:nvPr/>
            </p:nvGrpSpPr>
            <p:grpSpPr bwMode="auto">
              <a:xfrm>
                <a:off x="1054" y="3685"/>
                <a:ext cx="45" cy="23"/>
                <a:chOff x="1054" y="3685"/>
                <a:chExt cx="45" cy="23"/>
              </a:xfrm>
            </p:grpSpPr>
            <p:sp>
              <p:nvSpPr>
                <p:cNvPr id="688527" name="Freeform 399"/>
                <p:cNvSpPr>
                  <a:spLocks/>
                </p:cNvSpPr>
                <p:nvPr/>
              </p:nvSpPr>
              <p:spPr bwMode="auto">
                <a:xfrm>
                  <a:off x="1054" y="3685"/>
                  <a:ext cx="20" cy="23"/>
                </a:xfrm>
                <a:custGeom>
                  <a:avLst/>
                  <a:gdLst/>
                  <a:ahLst/>
                  <a:cxnLst>
                    <a:cxn ang="0">
                      <a:pos x="23" y="70"/>
                    </a:cxn>
                    <a:cxn ang="0">
                      <a:pos x="0" y="34"/>
                    </a:cxn>
                    <a:cxn ang="0">
                      <a:pos x="13" y="0"/>
                    </a:cxn>
                    <a:cxn ang="0">
                      <a:pos x="39" y="34"/>
                    </a:cxn>
                    <a:cxn ang="0">
                      <a:pos x="23" y="70"/>
                    </a:cxn>
                  </a:cxnLst>
                  <a:rect l="0" t="0" r="r" b="b"/>
                  <a:pathLst>
                    <a:path w="39" h="70">
                      <a:moveTo>
                        <a:pt x="23" y="70"/>
                      </a:moveTo>
                      <a:lnTo>
                        <a:pt x="0" y="34"/>
                      </a:lnTo>
                      <a:lnTo>
                        <a:pt x="13" y="0"/>
                      </a:lnTo>
                      <a:lnTo>
                        <a:pt x="39" y="34"/>
                      </a:lnTo>
                      <a:lnTo>
                        <a:pt x="23" y="70"/>
                      </a:lnTo>
                      <a:close/>
                    </a:path>
                  </a:pathLst>
                </a:custGeom>
                <a:solidFill>
                  <a:srgbClr val="202020"/>
                </a:solidFill>
                <a:ln w="9525">
                  <a:noFill/>
                  <a:round/>
                  <a:headEnd/>
                  <a:tailEnd/>
                </a:ln>
              </p:spPr>
              <p:txBody>
                <a:bodyPr/>
                <a:lstStyle/>
                <a:p>
                  <a:endParaRPr lang="zh-CN" altLang="en-US"/>
                </a:p>
              </p:txBody>
            </p:sp>
            <p:sp>
              <p:nvSpPr>
                <p:cNvPr id="688528" name="Freeform 400"/>
                <p:cNvSpPr>
                  <a:spLocks/>
                </p:cNvSpPr>
                <p:nvPr/>
              </p:nvSpPr>
              <p:spPr bwMode="auto">
                <a:xfrm>
                  <a:off x="1061" y="3685"/>
                  <a:ext cx="32" cy="12"/>
                </a:xfrm>
                <a:custGeom>
                  <a:avLst/>
                  <a:gdLst/>
                  <a:ahLst/>
                  <a:cxnLst>
                    <a:cxn ang="0">
                      <a:pos x="0" y="0"/>
                    </a:cxn>
                    <a:cxn ang="0">
                      <a:pos x="41" y="0"/>
                    </a:cxn>
                    <a:cxn ang="0">
                      <a:pos x="63" y="35"/>
                    </a:cxn>
                    <a:cxn ang="0">
                      <a:pos x="24" y="35"/>
                    </a:cxn>
                    <a:cxn ang="0">
                      <a:pos x="0" y="0"/>
                    </a:cxn>
                  </a:cxnLst>
                  <a:rect l="0" t="0" r="r" b="b"/>
                  <a:pathLst>
                    <a:path w="63" h="35">
                      <a:moveTo>
                        <a:pt x="0" y="0"/>
                      </a:moveTo>
                      <a:lnTo>
                        <a:pt x="41" y="0"/>
                      </a:lnTo>
                      <a:lnTo>
                        <a:pt x="63"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688529" name="Freeform 401"/>
                <p:cNvSpPr>
                  <a:spLocks/>
                </p:cNvSpPr>
                <p:nvPr/>
              </p:nvSpPr>
              <p:spPr bwMode="auto">
                <a:xfrm>
                  <a:off x="1066" y="3697"/>
                  <a:ext cx="33" cy="10"/>
                </a:xfrm>
                <a:custGeom>
                  <a:avLst/>
                  <a:gdLst/>
                  <a:ahLst/>
                  <a:cxnLst>
                    <a:cxn ang="0">
                      <a:pos x="0" y="30"/>
                    </a:cxn>
                    <a:cxn ang="0">
                      <a:pos x="13" y="0"/>
                    </a:cxn>
                    <a:cxn ang="0">
                      <a:pos x="52" y="0"/>
                    </a:cxn>
                    <a:cxn ang="0">
                      <a:pos x="64" y="30"/>
                    </a:cxn>
                    <a:cxn ang="0">
                      <a:pos x="0" y="30"/>
                    </a:cxn>
                  </a:cxnLst>
                  <a:rect l="0" t="0" r="r" b="b"/>
                  <a:pathLst>
                    <a:path w="64" h="30">
                      <a:moveTo>
                        <a:pt x="0" y="30"/>
                      </a:moveTo>
                      <a:lnTo>
                        <a:pt x="13" y="0"/>
                      </a:lnTo>
                      <a:lnTo>
                        <a:pt x="52" y="0"/>
                      </a:lnTo>
                      <a:lnTo>
                        <a:pt x="64" y="30"/>
                      </a:lnTo>
                      <a:lnTo>
                        <a:pt x="0" y="30"/>
                      </a:lnTo>
                      <a:close/>
                    </a:path>
                  </a:pathLst>
                </a:custGeom>
                <a:solidFill>
                  <a:srgbClr val="808080"/>
                </a:solidFill>
                <a:ln w="9525">
                  <a:noFill/>
                  <a:round/>
                  <a:headEnd/>
                  <a:tailEnd/>
                </a:ln>
              </p:spPr>
              <p:txBody>
                <a:bodyPr/>
                <a:lstStyle/>
                <a:p>
                  <a:endParaRPr lang="zh-CN" altLang="en-US"/>
                </a:p>
              </p:txBody>
            </p:sp>
          </p:grpSp>
          <p:grpSp>
            <p:nvGrpSpPr>
              <p:cNvPr id="688530" name="Group 402"/>
              <p:cNvGrpSpPr>
                <a:grpSpLocks/>
              </p:cNvGrpSpPr>
              <p:nvPr/>
            </p:nvGrpSpPr>
            <p:grpSpPr bwMode="auto">
              <a:xfrm>
                <a:off x="1067" y="3698"/>
                <a:ext cx="45" cy="23"/>
                <a:chOff x="1067" y="3698"/>
                <a:chExt cx="45" cy="23"/>
              </a:xfrm>
            </p:grpSpPr>
            <p:sp>
              <p:nvSpPr>
                <p:cNvPr id="688531" name="Freeform 403"/>
                <p:cNvSpPr>
                  <a:spLocks/>
                </p:cNvSpPr>
                <p:nvPr/>
              </p:nvSpPr>
              <p:spPr bwMode="auto">
                <a:xfrm>
                  <a:off x="1067" y="3698"/>
                  <a:ext cx="20" cy="23"/>
                </a:xfrm>
                <a:custGeom>
                  <a:avLst/>
                  <a:gdLst/>
                  <a:ahLst/>
                  <a:cxnLst>
                    <a:cxn ang="0">
                      <a:pos x="22" y="69"/>
                    </a:cxn>
                    <a:cxn ang="0">
                      <a:pos x="0" y="34"/>
                    </a:cxn>
                    <a:cxn ang="0">
                      <a:pos x="12" y="0"/>
                    </a:cxn>
                    <a:cxn ang="0">
                      <a:pos x="39" y="34"/>
                    </a:cxn>
                    <a:cxn ang="0">
                      <a:pos x="22" y="69"/>
                    </a:cxn>
                  </a:cxnLst>
                  <a:rect l="0" t="0" r="r" b="b"/>
                  <a:pathLst>
                    <a:path w="39" h="69">
                      <a:moveTo>
                        <a:pt x="22" y="69"/>
                      </a:moveTo>
                      <a:lnTo>
                        <a:pt x="0" y="34"/>
                      </a:lnTo>
                      <a:lnTo>
                        <a:pt x="12" y="0"/>
                      </a:lnTo>
                      <a:lnTo>
                        <a:pt x="39" y="34"/>
                      </a:lnTo>
                      <a:lnTo>
                        <a:pt x="22" y="69"/>
                      </a:lnTo>
                      <a:close/>
                    </a:path>
                  </a:pathLst>
                </a:custGeom>
                <a:solidFill>
                  <a:srgbClr val="202020"/>
                </a:solidFill>
                <a:ln w="9525">
                  <a:noFill/>
                  <a:round/>
                  <a:headEnd/>
                  <a:tailEnd/>
                </a:ln>
              </p:spPr>
              <p:txBody>
                <a:bodyPr/>
                <a:lstStyle/>
                <a:p>
                  <a:endParaRPr lang="zh-CN" altLang="en-US"/>
                </a:p>
              </p:txBody>
            </p:sp>
            <p:sp>
              <p:nvSpPr>
                <p:cNvPr id="688532" name="Freeform 404"/>
                <p:cNvSpPr>
                  <a:spLocks/>
                </p:cNvSpPr>
                <p:nvPr/>
              </p:nvSpPr>
              <p:spPr bwMode="auto">
                <a:xfrm>
                  <a:off x="1074" y="3699"/>
                  <a:ext cx="32" cy="11"/>
                </a:xfrm>
                <a:custGeom>
                  <a:avLst/>
                  <a:gdLst/>
                  <a:ahLst/>
                  <a:cxnLst>
                    <a:cxn ang="0">
                      <a:pos x="0" y="0"/>
                    </a:cxn>
                    <a:cxn ang="0">
                      <a:pos x="39" y="0"/>
                    </a:cxn>
                    <a:cxn ang="0">
                      <a:pos x="64" y="34"/>
                    </a:cxn>
                    <a:cxn ang="0">
                      <a:pos x="25" y="34"/>
                    </a:cxn>
                    <a:cxn ang="0">
                      <a:pos x="0" y="0"/>
                    </a:cxn>
                  </a:cxnLst>
                  <a:rect l="0" t="0" r="r" b="b"/>
                  <a:pathLst>
                    <a:path w="64" h="34">
                      <a:moveTo>
                        <a:pt x="0" y="0"/>
                      </a:moveTo>
                      <a:lnTo>
                        <a:pt x="39"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688533" name="Freeform 405"/>
                <p:cNvSpPr>
                  <a:spLocks/>
                </p:cNvSpPr>
                <p:nvPr/>
              </p:nvSpPr>
              <p:spPr bwMode="auto">
                <a:xfrm>
                  <a:off x="1079" y="3711"/>
                  <a:ext cx="33" cy="10"/>
                </a:xfrm>
                <a:custGeom>
                  <a:avLst/>
                  <a:gdLst/>
                  <a:ahLst/>
                  <a:cxnLst>
                    <a:cxn ang="0">
                      <a:pos x="0" y="30"/>
                    </a:cxn>
                    <a:cxn ang="0">
                      <a:pos x="11" y="0"/>
                    </a:cxn>
                    <a:cxn ang="0">
                      <a:pos x="53" y="0"/>
                    </a:cxn>
                    <a:cxn ang="0">
                      <a:pos x="65" y="30"/>
                    </a:cxn>
                    <a:cxn ang="0">
                      <a:pos x="0" y="30"/>
                    </a:cxn>
                  </a:cxnLst>
                  <a:rect l="0" t="0" r="r" b="b"/>
                  <a:pathLst>
                    <a:path w="65" h="30">
                      <a:moveTo>
                        <a:pt x="0" y="30"/>
                      </a:moveTo>
                      <a:lnTo>
                        <a:pt x="11" y="0"/>
                      </a:lnTo>
                      <a:lnTo>
                        <a:pt x="53" y="0"/>
                      </a:lnTo>
                      <a:lnTo>
                        <a:pt x="65" y="30"/>
                      </a:lnTo>
                      <a:lnTo>
                        <a:pt x="0" y="30"/>
                      </a:lnTo>
                      <a:close/>
                    </a:path>
                  </a:pathLst>
                </a:custGeom>
                <a:solidFill>
                  <a:srgbClr val="808080"/>
                </a:solidFill>
                <a:ln w="9525">
                  <a:noFill/>
                  <a:round/>
                  <a:headEnd/>
                  <a:tailEnd/>
                </a:ln>
              </p:spPr>
              <p:txBody>
                <a:bodyPr/>
                <a:lstStyle/>
                <a:p>
                  <a:endParaRPr lang="zh-CN" altLang="en-US"/>
                </a:p>
              </p:txBody>
            </p:sp>
          </p:grpSp>
          <p:grpSp>
            <p:nvGrpSpPr>
              <p:cNvPr id="688534" name="Group 406"/>
              <p:cNvGrpSpPr>
                <a:grpSpLocks/>
              </p:cNvGrpSpPr>
              <p:nvPr/>
            </p:nvGrpSpPr>
            <p:grpSpPr bwMode="auto">
              <a:xfrm>
                <a:off x="1079" y="3712"/>
                <a:ext cx="44" cy="23"/>
                <a:chOff x="1079" y="3712"/>
                <a:chExt cx="44" cy="23"/>
              </a:xfrm>
            </p:grpSpPr>
            <p:sp>
              <p:nvSpPr>
                <p:cNvPr id="688535" name="Freeform 407"/>
                <p:cNvSpPr>
                  <a:spLocks/>
                </p:cNvSpPr>
                <p:nvPr/>
              </p:nvSpPr>
              <p:spPr bwMode="auto">
                <a:xfrm>
                  <a:off x="1079" y="3712"/>
                  <a:ext cx="21" cy="23"/>
                </a:xfrm>
                <a:custGeom>
                  <a:avLst/>
                  <a:gdLst/>
                  <a:ahLst/>
                  <a:cxnLst>
                    <a:cxn ang="0">
                      <a:pos x="24" y="68"/>
                    </a:cxn>
                    <a:cxn ang="0">
                      <a:pos x="0" y="32"/>
                    </a:cxn>
                    <a:cxn ang="0">
                      <a:pos x="13" y="0"/>
                    </a:cxn>
                    <a:cxn ang="0">
                      <a:pos x="41" y="32"/>
                    </a:cxn>
                    <a:cxn ang="0">
                      <a:pos x="24" y="68"/>
                    </a:cxn>
                  </a:cxnLst>
                  <a:rect l="0" t="0" r="r" b="b"/>
                  <a:pathLst>
                    <a:path w="41" h="68">
                      <a:moveTo>
                        <a:pt x="24" y="68"/>
                      </a:moveTo>
                      <a:lnTo>
                        <a:pt x="0" y="32"/>
                      </a:lnTo>
                      <a:lnTo>
                        <a:pt x="13" y="0"/>
                      </a:lnTo>
                      <a:lnTo>
                        <a:pt x="41" y="32"/>
                      </a:lnTo>
                      <a:lnTo>
                        <a:pt x="24" y="68"/>
                      </a:lnTo>
                      <a:close/>
                    </a:path>
                  </a:pathLst>
                </a:custGeom>
                <a:solidFill>
                  <a:srgbClr val="202020"/>
                </a:solidFill>
                <a:ln w="9525">
                  <a:noFill/>
                  <a:round/>
                  <a:headEnd/>
                  <a:tailEnd/>
                </a:ln>
              </p:spPr>
              <p:txBody>
                <a:bodyPr/>
                <a:lstStyle/>
                <a:p>
                  <a:endParaRPr lang="zh-CN" altLang="en-US"/>
                </a:p>
              </p:txBody>
            </p:sp>
            <p:sp>
              <p:nvSpPr>
                <p:cNvPr id="688536" name="Freeform 408"/>
                <p:cNvSpPr>
                  <a:spLocks/>
                </p:cNvSpPr>
                <p:nvPr/>
              </p:nvSpPr>
              <p:spPr bwMode="auto">
                <a:xfrm>
                  <a:off x="1087" y="3713"/>
                  <a:ext cx="31" cy="10"/>
                </a:xfrm>
                <a:custGeom>
                  <a:avLst/>
                  <a:gdLst/>
                  <a:ahLst/>
                  <a:cxnLst>
                    <a:cxn ang="0">
                      <a:pos x="0" y="0"/>
                    </a:cxn>
                    <a:cxn ang="0">
                      <a:pos x="40" y="0"/>
                    </a:cxn>
                    <a:cxn ang="0">
                      <a:pos x="63" y="32"/>
                    </a:cxn>
                    <a:cxn ang="0">
                      <a:pos x="23" y="32"/>
                    </a:cxn>
                    <a:cxn ang="0">
                      <a:pos x="0" y="0"/>
                    </a:cxn>
                  </a:cxnLst>
                  <a:rect l="0" t="0" r="r" b="b"/>
                  <a:pathLst>
                    <a:path w="63" h="32">
                      <a:moveTo>
                        <a:pt x="0" y="0"/>
                      </a:moveTo>
                      <a:lnTo>
                        <a:pt x="40" y="0"/>
                      </a:lnTo>
                      <a:lnTo>
                        <a:pt x="63" y="32"/>
                      </a:lnTo>
                      <a:lnTo>
                        <a:pt x="23" y="32"/>
                      </a:lnTo>
                      <a:lnTo>
                        <a:pt x="0" y="0"/>
                      </a:lnTo>
                      <a:close/>
                    </a:path>
                  </a:pathLst>
                </a:custGeom>
                <a:solidFill>
                  <a:srgbClr val="606060"/>
                </a:solidFill>
                <a:ln w="9525">
                  <a:noFill/>
                  <a:round/>
                  <a:headEnd/>
                  <a:tailEnd/>
                </a:ln>
              </p:spPr>
              <p:txBody>
                <a:bodyPr/>
                <a:lstStyle/>
                <a:p>
                  <a:endParaRPr lang="zh-CN" altLang="en-US"/>
                </a:p>
              </p:txBody>
            </p:sp>
            <p:sp>
              <p:nvSpPr>
                <p:cNvPr id="688537" name="Freeform 409"/>
                <p:cNvSpPr>
                  <a:spLocks/>
                </p:cNvSpPr>
                <p:nvPr/>
              </p:nvSpPr>
              <p:spPr bwMode="auto">
                <a:xfrm>
                  <a:off x="1092" y="3724"/>
                  <a:ext cx="31" cy="11"/>
                </a:xfrm>
                <a:custGeom>
                  <a:avLst/>
                  <a:gdLst/>
                  <a:ahLst/>
                  <a:cxnLst>
                    <a:cxn ang="0">
                      <a:pos x="0" y="31"/>
                    </a:cxn>
                    <a:cxn ang="0">
                      <a:pos x="12" y="0"/>
                    </a:cxn>
                    <a:cxn ang="0">
                      <a:pos x="52" y="0"/>
                    </a:cxn>
                    <a:cxn ang="0">
                      <a:pos x="63" y="31"/>
                    </a:cxn>
                    <a:cxn ang="0">
                      <a:pos x="0" y="31"/>
                    </a:cxn>
                  </a:cxnLst>
                  <a:rect l="0" t="0" r="r" b="b"/>
                  <a:pathLst>
                    <a:path w="63" h="31">
                      <a:moveTo>
                        <a:pt x="0" y="31"/>
                      </a:moveTo>
                      <a:lnTo>
                        <a:pt x="12" y="0"/>
                      </a:lnTo>
                      <a:lnTo>
                        <a:pt x="52" y="0"/>
                      </a:lnTo>
                      <a:lnTo>
                        <a:pt x="63" y="31"/>
                      </a:lnTo>
                      <a:lnTo>
                        <a:pt x="0" y="31"/>
                      </a:lnTo>
                      <a:close/>
                    </a:path>
                  </a:pathLst>
                </a:custGeom>
                <a:solidFill>
                  <a:srgbClr val="808080"/>
                </a:solidFill>
                <a:ln w="9525">
                  <a:noFill/>
                  <a:round/>
                  <a:headEnd/>
                  <a:tailEnd/>
                </a:ln>
              </p:spPr>
              <p:txBody>
                <a:bodyPr/>
                <a:lstStyle/>
                <a:p>
                  <a:endParaRPr lang="zh-CN" altLang="en-US"/>
                </a:p>
              </p:txBody>
            </p:sp>
          </p:grpSp>
          <p:grpSp>
            <p:nvGrpSpPr>
              <p:cNvPr id="688538" name="Group 410"/>
              <p:cNvGrpSpPr>
                <a:grpSpLocks/>
              </p:cNvGrpSpPr>
              <p:nvPr/>
            </p:nvGrpSpPr>
            <p:grpSpPr bwMode="auto">
              <a:xfrm>
                <a:off x="1093" y="3725"/>
                <a:ext cx="45" cy="23"/>
                <a:chOff x="1093" y="3725"/>
                <a:chExt cx="45" cy="23"/>
              </a:xfrm>
            </p:grpSpPr>
            <p:sp>
              <p:nvSpPr>
                <p:cNvPr id="688539" name="Freeform 411"/>
                <p:cNvSpPr>
                  <a:spLocks/>
                </p:cNvSpPr>
                <p:nvPr/>
              </p:nvSpPr>
              <p:spPr bwMode="auto">
                <a:xfrm>
                  <a:off x="1093" y="3725"/>
                  <a:ext cx="20" cy="23"/>
                </a:xfrm>
                <a:custGeom>
                  <a:avLst/>
                  <a:gdLst/>
                  <a:ahLst/>
                  <a:cxnLst>
                    <a:cxn ang="0">
                      <a:pos x="24" y="68"/>
                    </a:cxn>
                    <a:cxn ang="0">
                      <a:pos x="0" y="33"/>
                    </a:cxn>
                    <a:cxn ang="0">
                      <a:pos x="12" y="0"/>
                    </a:cxn>
                    <a:cxn ang="0">
                      <a:pos x="40" y="33"/>
                    </a:cxn>
                    <a:cxn ang="0">
                      <a:pos x="24" y="68"/>
                    </a:cxn>
                  </a:cxnLst>
                  <a:rect l="0" t="0" r="r" b="b"/>
                  <a:pathLst>
                    <a:path w="40" h="68">
                      <a:moveTo>
                        <a:pt x="24" y="68"/>
                      </a:moveTo>
                      <a:lnTo>
                        <a:pt x="0" y="33"/>
                      </a:lnTo>
                      <a:lnTo>
                        <a:pt x="12" y="0"/>
                      </a:lnTo>
                      <a:lnTo>
                        <a:pt x="40" y="33"/>
                      </a:lnTo>
                      <a:lnTo>
                        <a:pt x="24" y="68"/>
                      </a:lnTo>
                      <a:close/>
                    </a:path>
                  </a:pathLst>
                </a:custGeom>
                <a:solidFill>
                  <a:srgbClr val="202020"/>
                </a:solidFill>
                <a:ln w="9525">
                  <a:noFill/>
                  <a:round/>
                  <a:headEnd/>
                  <a:tailEnd/>
                </a:ln>
              </p:spPr>
              <p:txBody>
                <a:bodyPr/>
                <a:lstStyle/>
                <a:p>
                  <a:endParaRPr lang="zh-CN" altLang="en-US"/>
                </a:p>
              </p:txBody>
            </p:sp>
            <p:sp>
              <p:nvSpPr>
                <p:cNvPr id="688540" name="Freeform 412"/>
                <p:cNvSpPr>
                  <a:spLocks/>
                </p:cNvSpPr>
                <p:nvPr/>
              </p:nvSpPr>
              <p:spPr bwMode="auto">
                <a:xfrm>
                  <a:off x="1100" y="3726"/>
                  <a:ext cx="32" cy="11"/>
                </a:xfrm>
                <a:custGeom>
                  <a:avLst/>
                  <a:gdLst/>
                  <a:ahLst/>
                  <a:cxnLst>
                    <a:cxn ang="0">
                      <a:pos x="0" y="0"/>
                    </a:cxn>
                    <a:cxn ang="0">
                      <a:pos x="40" y="0"/>
                    </a:cxn>
                    <a:cxn ang="0">
                      <a:pos x="64" y="34"/>
                    </a:cxn>
                    <a:cxn ang="0">
                      <a:pos x="25" y="34"/>
                    </a:cxn>
                    <a:cxn ang="0">
                      <a:pos x="0" y="0"/>
                    </a:cxn>
                  </a:cxnLst>
                  <a:rect l="0" t="0" r="r" b="b"/>
                  <a:pathLst>
                    <a:path w="64" h="34">
                      <a:moveTo>
                        <a:pt x="0" y="0"/>
                      </a:moveTo>
                      <a:lnTo>
                        <a:pt x="40" y="0"/>
                      </a:lnTo>
                      <a:lnTo>
                        <a:pt x="64" y="34"/>
                      </a:lnTo>
                      <a:lnTo>
                        <a:pt x="25" y="34"/>
                      </a:lnTo>
                      <a:lnTo>
                        <a:pt x="0" y="0"/>
                      </a:lnTo>
                      <a:close/>
                    </a:path>
                  </a:pathLst>
                </a:custGeom>
                <a:solidFill>
                  <a:srgbClr val="606060"/>
                </a:solidFill>
                <a:ln w="9525">
                  <a:noFill/>
                  <a:round/>
                  <a:headEnd/>
                  <a:tailEnd/>
                </a:ln>
              </p:spPr>
              <p:txBody>
                <a:bodyPr/>
                <a:lstStyle/>
                <a:p>
                  <a:endParaRPr lang="zh-CN" altLang="en-US"/>
                </a:p>
              </p:txBody>
            </p:sp>
            <p:sp>
              <p:nvSpPr>
                <p:cNvPr id="688541" name="Freeform 413"/>
                <p:cNvSpPr>
                  <a:spLocks/>
                </p:cNvSpPr>
                <p:nvPr/>
              </p:nvSpPr>
              <p:spPr bwMode="auto">
                <a:xfrm>
                  <a:off x="1106" y="3738"/>
                  <a:ext cx="32" cy="9"/>
                </a:xfrm>
                <a:custGeom>
                  <a:avLst/>
                  <a:gdLst/>
                  <a:ahLst/>
                  <a:cxnLst>
                    <a:cxn ang="0">
                      <a:pos x="0" y="28"/>
                    </a:cxn>
                    <a:cxn ang="0">
                      <a:pos x="12" y="0"/>
                    </a:cxn>
                    <a:cxn ang="0">
                      <a:pos x="53" y="0"/>
                    </a:cxn>
                    <a:cxn ang="0">
                      <a:pos x="65" y="28"/>
                    </a:cxn>
                    <a:cxn ang="0">
                      <a:pos x="0" y="28"/>
                    </a:cxn>
                  </a:cxnLst>
                  <a:rect l="0" t="0" r="r" b="b"/>
                  <a:pathLst>
                    <a:path w="65" h="28">
                      <a:moveTo>
                        <a:pt x="0" y="28"/>
                      </a:moveTo>
                      <a:lnTo>
                        <a:pt x="12" y="0"/>
                      </a:lnTo>
                      <a:lnTo>
                        <a:pt x="53" y="0"/>
                      </a:lnTo>
                      <a:lnTo>
                        <a:pt x="65" y="28"/>
                      </a:lnTo>
                      <a:lnTo>
                        <a:pt x="0" y="28"/>
                      </a:lnTo>
                      <a:close/>
                    </a:path>
                  </a:pathLst>
                </a:custGeom>
                <a:solidFill>
                  <a:srgbClr val="808080"/>
                </a:solidFill>
                <a:ln w="9525">
                  <a:noFill/>
                  <a:round/>
                  <a:headEnd/>
                  <a:tailEnd/>
                </a:ln>
              </p:spPr>
              <p:txBody>
                <a:bodyPr/>
                <a:lstStyle/>
                <a:p>
                  <a:endParaRPr lang="zh-CN" altLang="en-US"/>
                </a:p>
              </p:txBody>
            </p:sp>
          </p:grpSp>
          <p:grpSp>
            <p:nvGrpSpPr>
              <p:cNvPr id="688542" name="Group 414"/>
              <p:cNvGrpSpPr>
                <a:grpSpLocks/>
              </p:cNvGrpSpPr>
              <p:nvPr/>
            </p:nvGrpSpPr>
            <p:grpSpPr bwMode="auto">
              <a:xfrm>
                <a:off x="1108" y="3739"/>
                <a:ext cx="44" cy="23"/>
                <a:chOff x="1108" y="3739"/>
                <a:chExt cx="44" cy="23"/>
              </a:xfrm>
            </p:grpSpPr>
            <p:sp>
              <p:nvSpPr>
                <p:cNvPr id="688543" name="Freeform 415"/>
                <p:cNvSpPr>
                  <a:spLocks/>
                </p:cNvSpPr>
                <p:nvPr/>
              </p:nvSpPr>
              <p:spPr bwMode="auto">
                <a:xfrm>
                  <a:off x="1108" y="3739"/>
                  <a:ext cx="19" cy="23"/>
                </a:xfrm>
                <a:custGeom>
                  <a:avLst/>
                  <a:gdLst/>
                  <a:ahLst/>
                  <a:cxnLst>
                    <a:cxn ang="0">
                      <a:pos x="23" y="69"/>
                    </a:cxn>
                    <a:cxn ang="0">
                      <a:pos x="0" y="34"/>
                    </a:cxn>
                    <a:cxn ang="0">
                      <a:pos x="12" y="0"/>
                    </a:cxn>
                    <a:cxn ang="0">
                      <a:pos x="40" y="34"/>
                    </a:cxn>
                    <a:cxn ang="0">
                      <a:pos x="23" y="69"/>
                    </a:cxn>
                  </a:cxnLst>
                  <a:rect l="0" t="0" r="r" b="b"/>
                  <a:pathLst>
                    <a:path w="40" h="69">
                      <a:moveTo>
                        <a:pt x="23" y="69"/>
                      </a:moveTo>
                      <a:lnTo>
                        <a:pt x="0" y="34"/>
                      </a:lnTo>
                      <a:lnTo>
                        <a:pt x="12" y="0"/>
                      </a:lnTo>
                      <a:lnTo>
                        <a:pt x="40" y="34"/>
                      </a:lnTo>
                      <a:lnTo>
                        <a:pt x="23" y="69"/>
                      </a:lnTo>
                      <a:close/>
                    </a:path>
                  </a:pathLst>
                </a:custGeom>
                <a:solidFill>
                  <a:srgbClr val="202020"/>
                </a:solidFill>
                <a:ln w="9525">
                  <a:noFill/>
                  <a:round/>
                  <a:headEnd/>
                  <a:tailEnd/>
                </a:ln>
              </p:spPr>
              <p:txBody>
                <a:bodyPr/>
                <a:lstStyle/>
                <a:p>
                  <a:endParaRPr lang="zh-CN" altLang="en-US"/>
                </a:p>
              </p:txBody>
            </p:sp>
            <p:sp>
              <p:nvSpPr>
                <p:cNvPr id="688544" name="Freeform 416"/>
                <p:cNvSpPr>
                  <a:spLocks/>
                </p:cNvSpPr>
                <p:nvPr/>
              </p:nvSpPr>
              <p:spPr bwMode="auto">
                <a:xfrm>
                  <a:off x="1114" y="3740"/>
                  <a:ext cx="32" cy="11"/>
                </a:xfrm>
                <a:custGeom>
                  <a:avLst/>
                  <a:gdLst/>
                  <a:ahLst/>
                  <a:cxnLst>
                    <a:cxn ang="0">
                      <a:pos x="0" y="0"/>
                    </a:cxn>
                    <a:cxn ang="0">
                      <a:pos x="42" y="0"/>
                    </a:cxn>
                    <a:cxn ang="0">
                      <a:pos x="64" y="35"/>
                    </a:cxn>
                    <a:cxn ang="0">
                      <a:pos x="25" y="35"/>
                    </a:cxn>
                    <a:cxn ang="0">
                      <a:pos x="0" y="0"/>
                    </a:cxn>
                  </a:cxnLst>
                  <a:rect l="0" t="0" r="r" b="b"/>
                  <a:pathLst>
                    <a:path w="64" h="35">
                      <a:moveTo>
                        <a:pt x="0" y="0"/>
                      </a:moveTo>
                      <a:lnTo>
                        <a:pt x="42" y="0"/>
                      </a:lnTo>
                      <a:lnTo>
                        <a:pt x="64" y="35"/>
                      </a:lnTo>
                      <a:lnTo>
                        <a:pt x="25" y="35"/>
                      </a:lnTo>
                      <a:lnTo>
                        <a:pt x="0" y="0"/>
                      </a:lnTo>
                      <a:close/>
                    </a:path>
                  </a:pathLst>
                </a:custGeom>
                <a:solidFill>
                  <a:srgbClr val="606060"/>
                </a:solidFill>
                <a:ln w="9525">
                  <a:noFill/>
                  <a:round/>
                  <a:headEnd/>
                  <a:tailEnd/>
                </a:ln>
              </p:spPr>
              <p:txBody>
                <a:bodyPr/>
                <a:lstStyle/>
                <a:p>
                  <a:endParaRPr lang="zh-CN" altLang="en-US"/>
                </a:p>
              </p:txBody>
            </p:sp>
            <p:sp>
              <p:nvSpPr>
                <p:cNvPr id="688545" name="Freeform 417"/>
                <p:cNvSpPr>
                  <a:spLocks/>
                </p:cNvSpPr>
                <p:nvPr/>
              </p:nvSpPr>
              <p:spPr bwMode="auto">
                <a:xfrm>
                  <a:off x="1120" y="3752"/>
                  <a:ext cx="32" cy="10"/>
                </a:xfrm>
                <a:custGeom>
                  <a:avLst/>
                  <a:gdLst/>
                  <a:ahLst/>
                  <a:cxnLst>
                    <a:cxn ang="0">
                      <a:pos x="0" y="30"/>
                    </a:cxn>
                    <a:cxn ang="0">
                      <a:pos x="15" y="0"/>
                    </a:cxn>
                    <a:cxn ang="0">
                      <a:pos x="54" y="0"/>
                    </a:cxn>
                    <a:cxn ang="0">
                      <a:pos x="66" y="30"/>
                    </a:cxn>
                    <a:cxn ang="0">
                      <a:pos x="0" y="30"/>
                    </a:cxn>
                  </a:cxnLst>
                  <a:rect l="0" t="0" r="r" b="b"/>
                  <a:pathLst>
                    <a:path w="66" h="30">
                      <a:moveTo>
                        <a:pt x="0" y="30"/>
                      </a:moveTo>
                      <a:lnTo>
                        <a:pt x="15" y="0"/>
                      </a:lnTo>
                      <a:lnTo>
                        <a:pt x="54" y="0"/>
                      </a:lnTo>
                      <a:lnTo>
                        <a:pt x="66" y="30"/>
                      </a:lnTo>
                      <a:lnTo>
                        <a:pt x="0" y="30"/>
                      </a:lnTo>
                      <a:close/>
                    </a:path>
                  </a:pathLst>
                </a:custGeom>
                <a:solidFill>
                  <a:srgbClr val="808080"/>
                </a:solidFill>
                <a:ln w="9525">
                  <a:noFill/>
                  <a:round/>
                  <a:headEnd/>
                  <a:tailEnd/>
                </a:ln>
              </p:spPr>
              <p:txBody>
                <a:bodyPr/>
                <a:lstStyle/>
                <a:p>
                  <a:endParaRPr lang="zh-CN" altLang="en-US"/>
                </a:p>
              </p:txBody>
            </p:sp>
          </p:grpSp>
          <p:grpSp>
            <p:nvGrpSpPr>
              <p:cNvPr id="688546" name="Group 418"/>
              <p:cNvGrpSpPr>
                <a:grpSpLocks/>
              </p:cNvGrpSpPr>
              <p:nvPr/>
            </p:nvGrpSpPr>
            <p:grpSpPr bwMode="auto">
              <a:xfrm>
                <a:off x="1121" y="3753"/>
                <a:ext cx="45" cy="23"/>
                <a:chOff x="1121" y="3753"/>
                <a:chExt cx="45" cy="23"/>
              </a:xfrm>
            </p:grpSpPr>
            <p:sp>
              <p:nvSpPr>
                <p:cNvPr id="688547" name="Freeform 419"/>
                <p:cNvSpPr>
                  <a:spLocks/>
                </p:cNvSpPr>
                <p:nvPr/>
              </p:nvSpPr>
              <p:spPr bwMode="auto">
                <a:xfrm>
                  <a:off x="1121" y="3753"/>
                  <a:ext cx="20" cy="23"/>
                </a:xfrm>
                <a:custGeom>
                  <a:avLst/>
                  <a:gdLst/>
                  <a:ahLst/>
                  <a:cxnLst>
                    <a:cxn ang="0">
                      <a:pos x="22" y="68"/>
                    </a:cxn>
                    <a:cxn ang="0">
                      <a:pos x="0" y="35"/>
                    </a:cxn>
                    <a:cxn ang="0">
                      <a:pos x="12" y="0"/>
                    </a:cxn>
                    <a:cxn ang="0">
                      <a:pos x="39" y="35"/>
                    </a:cxn>
                    <a:cxn ang="0">
                      <a:pos x="22" y="68"/>
                    </a:cxn>
                  </a:cxnLst>
                  <a:rect l="0" t="0" r="r" b="b"/>
                  <a:pathLst>
                    <a:path w="39" h="68">
                      <a:moveTo>
                        <a:pt x="22" y="68"/>
                      </a:moveTo>
                      <a:lnTo>
                        <a:pt x="0" y="35"/>
                      </a:lnTo>
                      <a:lnTo>
                        <a:pt x="12" y="0"/>
                      </a:lnTo>
                      <a:lnTo>
                        <a:pt x="39" y="35"/>
                      </a:lnTo>
                      <a:lnTo>
                        <a:pt x="22" y="68"/>
                      </a:lnTo>
                      <a:close/>
                    </a:path>
                  </a:pathLst>
                </a:custGeom>
                <a:solidFill>
                  <a:srgbClr val="202020"/>
                </a:solidFill>
                <a:ln w="9525">
                  <a:noFill/>
                  <a:round/>
                  <a:headEnd/>
                  <a:tailEnd/>
                </a:ln>
              </p:spPr>
              <p:txBody>
                <a:bodyPr/>
                <a:lstStyle/>
                <a:p>
                  <a:endParaRPr lang="zh-CN" altLang="en-US"/>
                </a:p>
              </p:txBody>
            </p:sp>
            <p:sp>
              <p:nvSpPr>
                <p:cNvPr id="688548" name="Freeform 420"/>
                <p:cNvSpPr>
                  <a:spLocks/>
                </p:cNvSpPr>
                <p:nvPr/>
              </p:nvSpPr>
              <p:spPr bwMode="auto">
                <a:xfrm>
                  <a:off x="1127" y="3753"/>
                  <a:ext cx="33" cy="12"/>
                </a:xfrm>
                <a:custGeom>
                  <a:avLst/>
                  <a:gdLst/>
                  <a:ahLst/>
                  <a:cxnLst>
                    <a:cxn ang="0">
                      <a:pos x="0" y="0"/>
                    </a:cxn>
                    <a:cxn ang="0">
                      <a:pos x="39" y="0"/>
                    </a:cxn>
                    <a:cxn ang="0">
                      <a:pos x="64" y="35"/>
                    </a:cxn>
                    <a:cxn ang="0">
                      <a:pos x="24" y="35"/>
                    </a:cxn>
                    <a:cxn ang="0">
                      <a:pos x="0" y="0"/>
                    </a:cxn>
                  </a:cxnLst>
                  <a:rect l="0" t="0" r="r" b="b"/>
                  <a:pathLst>
                    <a:path w="64" h="35">
                      <a:moveTo>
                        <a:pt x="0" y="0"/>
                      </a:moveTo>
                      <a:lnTo>
                        <a:pt x="39" y="0"/>
                      </a:lnTo>
                      <a:lnTo>
                        <a:pt x="64" y="35"/>
                      </a:lnTo>
                      <a:lnTo>
                        <a:pt x="24" y="35"/>
                      </a:lnTo>
                      <a:lnTo>
                        <a:pt x="0" y="0"/>
                      </a:lnTo>
                      <a:close/>
                    </a:path>
                  </a:pathLst>
                </a:custGeom>
                <a:solidFill>
                  <a:srgbClr val="606060"/>
                </a:solidFill>
                <a:ln w="9525">
                  <a:noFill/>
                  <a:round/>
                  <a:headEnd/>
                  <a:tailEnd/>
                </a:ln>
              </p:spPr>
              <p:txBody>
                <a:bodyPr/>
                <a:lstStyle/>
                <a:p>
                  <a:endParaRPr lang="zh-CN" altLang="en-US"/>
                </a:p>
              </p:txBody>
            </p:sp>
            <p:sp>
              <p:nvSpPr>
                <p:cNvPr id="688549" name="Freeform 421"/>
                <p:cNvSpPr>
                  <a:spLocks/>
                </p:cNvSpPr>
                <p:nvPr/>
              </p:nvSpPr>
              <p:spPr bwMode="auto">
                <a:xfrm>
                  <a:off x="1133" y="3766"/>
                  <a:ext cx="33" cy="9"/>
                </a:xfrm>
                <a:custGeom>
                  <a:avLst/>
                  <a:gdLst/>
                  <a:ahLst/>
                  <a:cxnLst>
                    <a:cxn ang="0">
                      <a:pos x="0" y="29"/>
                    </a:cxn>
                    <a:cxn ang="0">
                      <a:pos x="12" y="0"/>
                    </a:cxn>
                    <a:cxn ang="0">
                      <a:pos x="54" y="0"/>
                    </a:cxn>
                    <a:cxn ang="0">
                      <a:pos x="66" y="29"/>
                    </a:cxn>
                    <a:cxn ang="0">
                      <a:pos x="0" y="29"/>
                    </a:cxn>
                  </a:cxnLst>
                  <a:rect l="0" t="0" r="r" b="b"/>
                  <a:pathLst>
                    <a:path w="66" h="29">
                      <a:moveTo>
                        <a:pt x="0" y="29"/>
                      </a:moveTo>
                      <a:lnTo>
                        <a:pt x="12" y="0"/>
                      </a:lnTo>
                      <a:lnTo>
                        <a:pt x="54" y="0"/>
                      </a:lnTo>
                      <a:lnTo>
                        <a:pt x="66" y="29"/>
                      </a:lnTo>
                      <a:lnTo>
                        <a:pt x="0" y="29"/>
                      </a:lnTo>
                      <a:close/>
                    </a:path>
                  </a:pathLst>
                </a:custGeom>
                <a:solidFill>
                  <a:srgbClr val="808080"/>
                </a:solidFill>
                <a:ln w="9525">
                  <a:noFill/>
                  <a:round/>
                  <a:headEnd/>
                  <a:tailEnd/>
                </a:ln>
              </p:spPr>
              <p:txBody>
                <a:bodyPr/>
                <a:lstStyle/>
                <a:p>
                  <a:endParaRPr lang="zh-CN" altLang="en-US"/>
                </a:p>
              </p:txBody>
            </p:sp>
          </p:grpSp>
          <p:grpSp>
            <p:nvGrpSpPr>
              <p:cNvPr id="688550" name="Group 422"/>
              <p:cNvGrpSpPr>
                <a:grpSpLocks/>
              </p:cNvGrpSpPr>
              <p:nvPr/>
            </p:nvGrpSpPr>
            <p:grpSpPr bwMode="auto">
              <a:xfrm>
                <a:off x="1133" y="3767"/>
                <a:ext cx="44" cy="23"/>
                <a:chOff x="1133" y="3767"/>
                <a:chExt cx="44" cy="23"/>
              </a:xfrm>
            </p:grpSpPr>
            <p:sp>
              <p:nvSpPr>
                <p:cNvPr id="688551" name="Freeform 423"/>
                <p:cNvSpPr>
                  <a:spLocks/>
                </p:cNvSpPr>
                <p:nvPr/>
              </p:nvSpPr>
              <p:spPr bwMode="auto">
                <a:xfrm>
                  <a:off x="1133" y="3767"/>
                  <a:ext cx="20" cy="23"/>
                </a:xfrm>
                <a:custGeom>
                  <a:avLst/>
                  <a:gdLst/>
                  <a:ahLst/>
                  <a:cxnLst>
                    <a:cxn ang="0">
                      <a:pos x="23" y="69"/>
                    </a:cxn>
                    <a:cxn ang="0">
                      <a:pos x="0" y="33"/>
                    </a:cxn>
                    <a:cxn ang="0">
                      <a:pos x="12" y="0"/>
                    </a:cxn>
                    <a:cxn ang="0">
                      <a:pos x="39" y="33"/>
                    </a:cxn>
                    <a:cxn ang="0">
                      <a:pos x="23" y="69"/>
                    </a:cxn>
                  </a:cxnLst>
                  <a:rect l="0" t="0" r="r" b="b"/>
                  <a:pathLst>
                    <a:path w="39" h="69">
                      <a:moveTo>
                        <a:pt x="23" y="69"/>
                      </a:moveTo>
                      <a:lnTo>
                        <a:pt x="0" y="33"/>
                      </a:lnTo>
                      <a:lnTo>
                        <a:pt x="12" y="0"/>
                      </a:lnTo>
                      <a:lnTo>
                        <a:pt x="39" y="33"/>
                      </a:lnTo>
                      <a:lnTo>
                        <a:pt x="23" y="69"/>
                      </a:lnTo>
                      <a:close/>
                    </a:path>
                  </a:pathLst>
                </a:custGeom>
                <a:solidFill>
                  <a:srgbClr val="202020"/>
                </a:solidFill>
                <a:ln w="9525">
                  <a:noFill/>
                  <a:round/>
                  <a:headEnd/>
                  <a:tailEnd/>
                </a:ln>
              </p:spPr>
              <p:txBody>
                <a:bodyPr/>
                <a:lstStyle/>
                <a:p>
                  <a:endParaRPr lang="zh-CN" altLang="en-US"/>
                </a:p>
              </p:txBody>
            </p:sp>
            <p:sp>
              <p:nvSpPr>
                <p:cNvPr id="688552" name="Freeform 424"/>
                <p:cNvSpPr>
                  <a:spLocks/>
                </p:cNvSpPr>
                <p:nvPr/>
              </p:nvSpPr>
              <p:spPr bwMode="auto">
                <a:xfrm>
                  <a:off x="1140" y="3767"/>
                  <a:ext cx="32" cy="11"/>
                </a:xfrm>
                <a:custGeom>
                  <a:avLst/>
                  <a:gdLst/>
                  <a:ahLst/>
                  <a:cxnLst>
                    <a:cxn ang="0">
                      <a:pos x="0" y="0"/>
                    </a:cxn>
                    <a:cxn ang="0">
                      <a:pos x="41" y="0"/>
                    </a:cxn>
                    <a:cxn ang="0">
                      <a:pos x="64" y="33"/>
                    </a:cxn>
                    <a:cxn ang="0">
                      <a:pos x="23" y="33"/>
                    </a:cxn>
                    <a:cxn ang="0">
                      <a:pos x="0" y="0"/>
                    </a:cxn>
                  </a:cxnLst>
                  <a:rect l="0" t="0" r="r" b="b"/>
                  <a:pathLst>
                    <a:path w="64" h="33">
                      <a:moveTo>
                        <a:pt x="0" y="0"/>
                      </a:moveTo>
                      <a:lnTo>
                        <a:pt x="41" y="0"/>
                      </a:lnTo>
                      <a:lnTo>
                        <a:pt x="64" y="33"/>
                      </a:lnTo>
                      <a:lnTo>
                        <a:pt x="23" y="33"/>
                      </a:lnTo>
                      <a:lnTo>
                        <a:pt x="0" y="0"/>
                      </a:lnTo>
                      <a:close/>
                    </a:path>
                  </a:pathLst>
                </a:custGeom>
                <a:solidFill>
                  <a:srgbClr val="606060"/>
                </a:solidFill>
                <a:ln w="9525">
                  <a:noFill/>
                  <a:round/>
                  <a:headEnd/>
                  <a:tailEnd/>
                </a:ln>
              </p:spPr>
              <p:txBody>
                <a:bodyPr/>
                <a:lstStyle/>
                <a:p>
                  <a:endParaRPr lang="zh-CN" altLang="en-US"/>
                </a:p>
              </p:txBody>
            </p:sp>
            <p:sp>
              <p:nvSpPr>
                <p:cNvPr id="688553" name="Freeform 425"/>
                <p:cNvSpPr>
                  <a:spLocks/>
                </p:cNvSpPr>
                <p:nvPr/>
              </p:nvSpPr>
              <p:spPr bwMode="auto">
                <a:xfrm>
                  <a:off x="1146" y="3779"/>
                  <a:ext cx="31" cy="10"/>
                </a:xfrm>
                <a:custGeom>
                  <a:avLst/>
                  <a:gdLst/>
                  <a:ahLst/>
                  <a:cxnLst>
                    <a:cxn ang="0">
                      <a:pos x="0" y="31"/>
                    </a:cxn>
                    <a:cxn ang="0">
                      <a:pos x="11" y="0"/>
                    </a:cxn>
                    <a:cxn ang="0">
                      <a:pos x="52" y="0"/>
                    </a:cxn>
                    <a:cxn ang="0">
                      <a:pos x="63" y="31"/>
                    </a:cxn>
                    <a:cxn ang="0">
                      <a:pos x="0" y="31"/>
                    </a:cxn>
                  </a:cxnLst>
                  <a:rect l="0" t="0" r="r" b="b"/>
                  <a:pathLst>
                    <a:path w="63" h="31">
                      <a:moveTo>
                        <a:pt x="0" y="31"/>
                      </a:moveTo>
                      <a:lnTo>
                        <a:pt x="11" y="0"/>
                      </a:lnTo>
                      <a:lnTo>
                        <a:pt x="52" y="0"/>
                      </a:lnTo>
                      <a:lnTo>
                        <a:pt x="63" y="31"/>
                      </a:lnTo>
                      <a:lnTo>
                        <a:pt x="0" y="31"/>
                      </a:lnTo>
                      <a:close/>
                    </a:path>
                  </a:pathLst>
                </a:custGeom>
                <a:solidFill>
                  <a:srgbClr val="808080"/>
                </a:solidFill>
                <a:ln w="9525">
                  <a:noFill/>
                  <a:round/>
                  <a:headEnd/>
                  <a:tailEnd/>
                </a:ln>
              </p:spPr>
              <p:txBody>
                <a:bodyPr/>
                <a:lstStyle/>
                <a:p>
                  <a:endParaRPr lang="zh-CN" altLang="en-US"/>
                </a:p>
              </p:txBody>
            </p:sp>
          </p:grpSp>
          <p:sp>
            <p:nvSpPr>
              <p:cNvPr id="688554" name="Freeform 426"/>
              <p:cNvSpPr>
                <a:spLocks/>
              </p:cNvSpPr>
              <p:nvPr/>
            </p:nvSpPr>
            <p:spPr bwMode="auto">
              <a:xfrm>
                <a:off x="972" y="3556"/>
                <a:ext cx="40" cy="12"/>
              </a:xfrm>
              <a:custGeom>
                <a:avLst/>
                <a:gdLst/>
                <a:ahLst/>
                <a:cxnLst>
                  <a:cxn ang="0">
                    <a:pos x="0" y="0"/>
                  </a:cxn>
                  <a:cxn ang="0">
                    <a:pos x="27" y="36"/>
                  </a:cxn>
                  <a:cxn ang="0">
                    <a:pos x="79" y="36"/>
                  </a:cxn>
                  <a:cxn ang="0">
                    <a:pos x="50" y="0"/>
                  </a:cxn>
                  <a:cxn ang="0">
                    <a:pos x="0" y="0"/>
                  </a:cxn>
                </a:cxnLst>
                <a:rect l="0" t="0" r="r" b="b"/>
                <a:pathLst>
                  <a:path w="79" h="36">
                    <a:moveTo>
                      <a:pt x="0" y="0"/>
                    </a:moveTo>
                    <a:lnTo>
                      <a:pt x="27"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688555" name="Freeform 427"/>
              <p:cNvSpPr>
                <a:spLocks/>
              </p:cNvSpPr>
              <p:nvPr/>
            </p:nvSpPr>
            <p:spPr bwMode="auto">
              <a:xfrm>
                <a:off x="993" y="3576"/>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688556" name="Freeform 428"/>
              <p:cNvSpPr>
                <a:spLocks/>
              </p:cNvSpPr>
              <p:nvPr/>
            </p:nvSpPr>
            <p:spPr bwMode="auto">
              <a:xfrm>
                <a:off x="1012" y="3594"/>
                <a:ext cx="39" cy="12"/>
              </a:xfrm>
              <a:custGeom>
                <a:avLst/>
                <a:gdLst/>
                <a:ahLst/>
                <a:cxnLst>
                  <a:cxn ang="0">
                    <a:pos x="0" y="0"/>
                  </a:cxn>
                  <a:cxn ang="0">
                    <a:pos x="27" y="36"/>
                  </a:cxn>
                  <a:cxn ang="0">
                    <a:pos x="78" y="36"/>
                  </a:cxn>
                  <a:cxn ang="0">
                    <a:pos x="49" y="0"/>
                  </a:cxn>
                  <a:cxn ang="0">
                    <a:pos x="0" y="0"/>
                  </a:cxn>
                </a:cxnLst>
                <a:rect l="0" t="0" r="r" b="b"/>
                <a:pathLst>
                  <a:path w="78" h="36">
                    <a:moveTo>
                      <a:pt x="0" y="0"/>
                    </a:moveTo>
                    <a:lnTo>
                      <a:pt x="27" y="36"/>
                    </a:lnTo>
                    <a:lnTo>
                      <a:pt x="78" y="36"/>
                    </a:lnTo>
                    <a:lnTo>
                      <a:pt x="49" y="0"/>
                    </a:lnTo>
                    <a:lnTo>
                      <a:pt x="0" y="0"/>
                    </a:lnTo>
                    <a:close/>
                  </a:path>
                </a:pathLst>
              </a:custGeom>
              <a:solidFill>
                <a:srgbClr val="FFFFFF"/>
              </a:solidFill>
              <a:ln w="9525">
                <a:noFill/>
                <a:round/>
                <a:headEnd/>
                <a:tailEnd/>
              </a:ln>
            </p:spPr>
            <p:txBody>
              <a:bodyPr/>
              <a:lstStyle/>
              <a:p>
                <a:endParaRPr lang="zh-CN" altLang="en-US"/>
              </a:p>
            </p:txBody>
          </p:sp>
          <p:sp>
            <p:nvSpPr>
              <p:cNvPr id="688557" name="Freeform 429"/>
              <p:cNvSpPr>
                <a:spLocks/>
              </p:cNvSpPr>
              <p:nvPr/>
            </p:nvSpPr>
            <p:spPr bwMode="auto">
              <a:xfrm>
                <a:off x="1032" y="3613"/>
                <a:ext cx="40"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688558" name="Freeform 430"/>
              <p:cNvSpPr>
                <a:spLocks/>
              </p:cNvSpPr>
              <p:nvPr/>
            </p:nvSpPr>
            <p:spPr bwMode="auto">
              <a:xfrm>
                <a:off x="1053" y="3632"/>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688559" name="Freeform 431"/>
              <p:cNvSpPr>
                <a:spLocks/>
              </p:cNvSpPr>
              <p:nvPr/>
            </p:nvSpPr>
            <p:spPr bwMode="auto">
              <a:xfrm>
                <a:off x="1074" y="3651"/>
                <a:ext cx="40" cy="12"/>
              </a:xfrm>
              <a:custGeom>
                <a:avLst/>
                <a:gdLst/>
                <a:ahLst/>
                <a:cxnLst>
                  <a:cxn ang="0">
                    <a:pos x="0" y="0"/>
                  </a:cxn>
                  <a:cxn ang="0">
                    <a:pos x="28" y="35"/>
                  </a:cxn>
                  <a:cxn ang="0">
                    <a:pos x="79" y="35"/>
                  </a:cxn>
                  <a:cxn ang="0">
                    <a:pos x="50" y="0"/>
                  </a:cxn>
                  <a:cxn ang="0">
                    <a:pos x="0" y="0"/>
                  </a:cxn>
                </a:cxnLst>
                <a:rect l="0" t="0" r="r" b="b"/>
                <a:pathLst>
                  <a:path w="79" h="35">
                    <a:moveTo>
                      <a:pt x="0" y="0"/>
                    </a:moveTo>
                    <a:lnTo>
                      <a:pt x="28" y="35"/>
                    </a:lnTo>
                    <a:lnTo>
                      <a:pt x="79" y="35"/>
                    </a:lnTo>
                    <a:lnTo>
                      <a:pt x="50" y="0"/>
                    </a:lnTo>
                    <a:lnTo>
                      <a:pt x="0" y="0"/>
                    </a:lnTo>
                    <a:close/>
                  </a:path>
                </a:pathLst>
              </a:custGeom>
              <a:solidFill>
                <a:srgbClr val="FFFFFF"/>
              </a:solidFill>
              <a:ln w="9525">
                <a:noFill/>
                <a:round/>
                <a:headEnd/>
                <a:tailEnd/>
              </a:ln>
            </p:spPr>
            <p:txBody>
              <a:bodyPr/>
              <a:lstStyle/>
              <a:p>
                <a:endParaRPr lang="zh-CN" altLang="en-US"/>
              </a:p>
            </p:txBody>
          </p:sp>
          <p:sp>
            <p:nvSpPr>
              <p:cNvPr id="688560" name="Freeform 432"/>
              <p:cNvSpPr>
                <a:spLocks/>
              </p:cNvSpPr>
              <p:nvPr/>
            </p:nvSpPr>
            <p:spPr bwMode="auto">
              <a:xfrm>
                <a:off x="1095" y="3669"/>
                <a:ext cx="40" cy="12"/>
              </a:xfrm>
              <a:custGeom>
                <a:avLst/>
                <a:gdLst/>
                <a:ahLst/>
                <a:cxnLst>
                  <a:cxn ang="0">
                    <a:pos x="0" y="0"/>
                  </a:cxn>
                  <a:cxn ang="0">
                    <a:pos x="28" y="36"/>
                  </a:cxn>
                  <a:cxn ang="0">
                    <a:pos x="80" y="36"/>
                  </a:cxn>
                  <a:cxn ang="0">
                    <a:pos x="51" y="0"/>
                  </a:cxn>
                  <a:cxn ang="0">
                    <a:pos x="0" y="0"/>
                  </a:cxn>
                </a:cxnLst>
                <a:rect l="0" t="0" r="r" b="b"/>
                <a:pathLst>
                  <a:path w="80" h="36">
                    <a:moveTo>
                      <a:pt x="0" y="0"/>
                    </a:moveTo>
                    <a:lnTo>
                      <a:pt x="28"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688561" name="Freeform 433"/>
              <p:cNvSpPr>
                <a:spLocks/>
              </p:cNvSpPr>
              <p:nvPr/>
            </p:nvSpPr>
            <p:spPr bwMode="auto">
              <a:xfrm>
                <a:off x="1115" y="3688"/>
                <a:ext cx="40" cy="12"/>
              </a:xfrm>
              <a:custGeom>
                <a:avLst/>
                <a:gdLst/>
                <a:ahLst/>
                <a:cxnLst>
                  <a:cxn ang="0">
                    <a:pos x="0" y="0"/>
                  </a:cxn>
                  <a:cxn ang="0">
                    <a:pos x="27" y="36"/>
                  </a:cxn>
                  <a:cxn ang="0">
                    <a:pos x="80" y="36"/>
                  </a:cxn>
                  <a:cxn ang="0">
                    <a:pos x="51" y="0"/>
                  </a:cxn>
                  <a:cxn ang="0">
                    <a:pos x="0" y="0"/>
                  </a:cxn>
                </a:cxnLst>
                <a:rect l="0" t="0" r="r" b="b"/>
                <a:pathLst>
                  <a:path w="80" h="36">
                    <a:moveTo>
                      <a:pt x="0" y="0"/>
                    </a:moveTo>
                    <a:lnTo>
                      <a:pt x="27"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688562" name="Freeform 434"/>
              <p:cNvSpPr>
                <a:spLocks/>
              </p:cNvSpPr>
              <p:nvPr/>
            </p:nvSpPr>
            <p:spPr bwMode="auto">
              <a:xfrm>
                <a:off x="1134" y="3707"/>
                <a:ext cx="39" cy="12"/>
              </a:xfrm>
              <a:custGeom>
                <a:avLst/>
                <a:gdLst/>
                <a:ahLst/>
                <a:cxnLst>
                  <a:cxn ang="0">
                    <a:pos x="0" y="0"/>
                  </a:cxn>
                  <a:cxn ang="0">
                    <a:pos x="28" y="36"/>
                  </a:cxn>
                  <a:cxn ang="0">
                    <a:pos x="79" y="36"/>
                  </a:cxn>
                  <a:cxn ang="0">
                    <a:pos x="50" y="0"/>
                  </a:cxn>
                  <a:cxn ang="0">
                    <a:pos x="0" y="0"/>
                  </a:cxn>
                </a:cxnLst>
                <a:rect l="0" t="0" r="r" b="b"/>
                <a:pathLst>
                  <a:path w="79" h="36">
                    <a:moveTo>
                      <a:pt x="0" y="0"/>
                    </a:moveTo>
                    <a:lnTo>
                      <a:pt x="28" y="36"/>
                    </a:lnTo>
                    <a:lnTo>
                      <a:pt x="79" y="36"/>
                    </a:lnTo>
                    <a:lnTo>
                      <a:pt x="50" y="0"/>
                    </a:lnTo>
                    <a:lnTo>
                      <a:pt x="0" y="0"/>
                    </a:lnTo>
                    <a:close/>
                  </a:path>
                </a:pathLst>
              </a:custGeom>
              <a:solidFill>
                <a:srgbClr val="FFFFFF"/>
              </a:solidFill>
              <a:ln w="9525">
                <a:noFill/>
                <a:round/>
                <a:headEnd/>
                <a:tailEnd/>
              </a:ln>
            </p:spPr>
            <p:txBody>
              <a:bodyPr/>
              <a:lstStyle/>
              <a:p>
                <a:endParaRPr lang="zh-CN" altLang="en-US"/>
              </a:p>
            </p:txBody>
          </p:sp>
          <p:sp>
            <p:nvSpPr>
              <p:cNvPr id="688563" name="Freeform 435"/>
              <p:cNvSpPr>
                <a:spLocks/>
              </p:cNvSpPr>
              <p:nvPr/>
            </p:nvSpPr>
            <p:spPr bwMode="auto">
              <a:xfrm>
                <a:off x="1154" y="3726"/>
                <a:ext cx="40" cy="12"/>
              </a:xfrm>
              <a:custGeom>
                <a:avLst/>
                <a:gdLst/>
                <a:ahLst/>
                <a:cxnLst>
                  <a:cxn ang="0">
                    <a:pos x="0" y="0"/>
                  </a:cxn>
                  <a:cxn ang="0">
                    <a:pos x="27" y="36"/>
                  </a:cxn>
                  <a:cxn ang="0">
                    <a:pos x="80" y="36"/>
                  </a:cxn>
                  <a:cxn ang="0">
                    <a:pos x="51" y="0"/>
                  </a:cxn>
                  <a:cxn ang="0">
                    <a:pos x="0" y="0"/>
                  </a:cxn>
                </a:cxnLst>
                <a:rect l="0" t="0" r="r" b="b"/>
                <a:pathLst>
                  <a:path w="80" h="36">
                    <a:moveTo>
                      <a:pt x="0" y="0"/>
                    </a:moveTo>
                    <a:lnTo>
                      <a:pt x="27" y="36"/>
                    </a:lnTo>
                    <a:lnTo>
                      <a:pt x="80" y="36"/>
                    </a:lnTo>
                    <a:lnTo>
                      <a:pt x="51" y="0"/>
                    </a:lnTo>
                    <a:lnTo>
                      <a:pt x="0" y="0"/>
                    </a:lnTo>
                    <a:close/>
                  </a:path>
                </a:pathLst>
              </a:custGeom>
              <a:solidFill>
                <a:srgbClr val="FFFFFF"/>
              </a:solidFill>
              <a:ln w="9525">
                <a:noFill/>
                <a:round/>
                <a:headEnd/>
                <a:tailEnd/>
              </a:ln>
            </p:spPr>
            <p:txBody>
              <a:bodyPr/>
              <a:lstStyle/>
              <a:p>
                <a:endParaRPr lang="zh-CN" altLang="en-US"/>
              </a:p>
            </p:txBody>
          </p:sp>
          <p:sp>
            <p:nvSpPr>
              <p:cNvPr id="688564" name="Freeform 436"/>
              <p:cNvSpPr>
                <a:spLocks/>
              </p:cNvSpPr>
              <p:nvPr/>
            </p:nvSpPr>
            <p:spPr bwMode="auto">
              <a:xfrm>
                <a:off x="1175" y="3745"/>
                <a:ext cx="40" cy="12"/>
              </a:xfrm>
              <a:custGeom>
                <a:avLst/>
                <a:gdLst/>
                <a:ahLst/>
                <a:cxnLst>
                  <a:cxn ang="0">
                    <a:pos x="0" y="0"/>
                  </a:cxn>
                  <a:cxn ang="0">
                    <a:pos x="28" y="36"/>
                  </a:cxn>
                  <a:cxn ang="0">
                    <a:pos x="81" y="36"/>
                  </a:cxn>
                  <a:cxn ang="0">
                    <a:pos x="52" y="0"/>
                  </a:cxn>
                  <a:cxn ang="0">
                    <a:pos x="0" y="0"/>
                  </a:cxn>
                </a:cxnLst>
                <a:rect l="0" t="0" r="r" b="b"/>
                <a:pathLst>
                  <a:path w="81" h="36">
                    <a:moveTo>
                      <a:pt x="0" y="0"/>
                    </a:moveTo>
                    <a:lnTo>
                      <a:pt x="28" y="36"/>
                    </a:lnTo>
                    <a:lnTo>
                      <a:pt x="81" y="36"/>
                    </a:lnTo>
                    <a:lnTo>
                      <a:pt x="52" y="0"/>
                    </a:lnTo>
                    <a:lnTo>
                      <a:pt x="0" y="0"/>
                    </a:lnTo>
                    <a:close/>
                  </a:path>
                </a:pathLst>
              </a:custGeom>
              <a:solidFill>
                <a:srgbClr val="FFFFFF"/>
              </a:solidFill>
              <a:ln w="9525">
                <a:noFill/>
                <a:round/>
                <a:headEnd/>
                <a:tailEnd/>
              </a:ln>
            </p:spPr>
            <p:txBody>
              <a:bodyPr/>
              <a:lstStyle/>
              <a:p>
                <a:endParaRPr lang="zh-CN" altLang="en-US"/>
              </a:p>
            </p:txBody>
          </p:sp>
          <p:grpSp>
            <p:nvGrpSpPr>
              <p:cNvPr id="688565" name="Group 437"/>
              <p:cNvGrpSpPr>
                <a:grpSpLocks/>
              </p:cNvGrpSpPr>
              <p:nvPr/>
            </p:nvGrpSpPr>
            <p:grpSpPr bwMode="auto">
              <a:xfrm>
                <a:off x="700" y="3535"/>
                <a:ext cx="49" cy="24"/>
                <a:chOff x="700" y="3535"/>
                <a:chExt cx="49" cy="24"/>
              </a:xfrm>
            </p:grpSpPr>
            <p:sp>
              <p:nvSpPr>
                <p:cNvPr id="688566" name="Freeform 438"/>
                <p:cNvSpPr>
                  <a:spLocks/>
                </p:cNvSpPr>
                <p:nvPr/>
              </p:nvSpPr>
              <p:spPr bwMode="auto">
                <a:xfrm>
                  <a:off x="700" y="3535"/>
                  <a:ext cx="12" cy="24"/>
                </a:xfrm>
                <a:custGeom>
                  <a:avLst/>
                  <a:gdLst/>
                  <a:ahLst/>
                  <a:cxnLst>
                    <a:cxn ang="0">
                      <a:pos x="15" y="70"/>
                    </a:cxn>
                    <a:cxn ang="0">
                      <a:pos x="0" y="27"/>
                    </a:cxn>
                    <a:cxn ang="0">
                      <a:pos x="10" y="0"/>
                    </a:cxn>
                    <a:cxn ang="0">
                      <a:pos x="24" y="32"/>
                    </a:cxn>
                    <a:cxn ang="0">
                      <a:pos x="15" y="70"/>
                    </a:cxn>
                  </a:cxnLst>
                  <a:rect l="0" t="0" r="r" b="b"/>
                  <a:pathLst>
                    <a:path w="24" h="70">
                      <a:moveTo>
                        <a:pt x="15" y="70"/>
                      </a:moveTo>
                      <a:lnTo>
                        <a:pt x="0" y="27"/>
                      </a:lnTo>
                      <a:lnTo>
                        <a:pt x="10" y="0"/>
                      </a:lnTo>
                      <a:lnTo>
                        <a:pt x="24" y="32"/>
                      </a:lnTo>
                      <a:lnTo>
                        <a:pt x="15" y="70"/>
                      </a:lnTo>
                      <a:close/>
                    </a:path>
                  </a:pathLst>
                </a:custGeom>
                <a:solidFill>
                  <a:srgbClr val="606060"/>
                </a:solidFill>
                <a:ln w="9525">
                  <a:noFill/>
                  <a:round/>
                  <a:headEnd/>
                  <a:tailEnd/>
                </a:ln>
              </p:spPr>
              <p:txBody>
                <a:bodyPr/>
                <a:lstStyle/>
                <a:p>
                  <a:endParaRPr lang="zh-CN" altLang="en-US"/>
                </a:p>
              </p:txBody>
            </p:sp>
            <p:sp>
              <p:nvSpPr>
                <p:cNvPr id="688567" name="Freeform 439"/>
                <p:cNvSpPr>
                  <a:spLocks/>
                </p:cNvSpPr>
                <p:nvPr/>
              </p:nvSpPr>
              <p:spPr bwMode="auto">
                <a:xfrm>
                  <a:off x="705" y="3536"/>
                  <a:ext cx="37" cy="10"/>
                </a:xfrm>
                <a:custGeom>
                  <a:avLst/>
                  <a:gdLst/>
                  <a:ahLst/>
                  <a:cxnLst>
                    <a:cxn ang="0">
                      <a:pos x="1" y="0"/>
                    </a:cxn>
                    <a:cxn ang="0">
                      <a:pos x="50" y="0"/>
                    </a:cxn>
                    <a:cxn ang="0">
                      <a:pos x="52" y="4"/>
                    </a:cxn>
                    <a:cxn ang="0">
                      <a:pos x="56" y="12"/>
                    </a:cxn>
                    <a:cxn ang="0">
                      <a:pos x="73" y="30"/>
                    </a:cxn>
                    <a:cxn ang="0">
                      <a:pos x="18" y="30"/>
                    </a:cxn>
                    <a:cxn ang="0">
                      <a:pos x="9" y="21"/>
                    </a:cxn>
                    <a:cxn ang="0">
                      <a:pos x="0" y="6"/>
                    </a:cxn>
                    <a:cxn ang="0">
                      <a:pos x="1" y="0"/>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round/>
                  <a:headEnd/>
                  <a:tailEnd/>
                </a:ln>
              </p:spPr>
              <p:txBody>
                <a:bodyPr/>
                <a:lstStyle/>
                <a:p>
                  <a:endParaRPr lang="zh-CN" altLang="en-US"/>
                </a:p>
              </p:txBody>
            </p:sp>
            <p:sp>
              <p:nvSpPr>
                <p:cNvPr id="688568" name="Freeform 440"/>
                <p:cNvSpPr>
                  <a:spLocks/>
                </p:cNvSpPr>
                <p:nvPr/>
              </p:nvSpPr>
              <p:spPr bwMode="auto">
                <a:xfrm>
                  <a:off x="708" y="3547"/>
                  <a:ext cx="41" cy="12"/>
                </a:xfrm>
                <a:custGeom>
                  <a:avLst/>
                  <a:gdLst/>
                  <a:ahLst/>
                  <a:cxnLst>
                    <a:cxn ang="0">
                      <a:pos x="0" y="36"/>
                    </a:cxn>
                    <a:cxn ang="0">
                      <a:pos x="2" y="19"/>
                    </a:cxn>
                    <a:cxn ang="0">
                      <a:pos x="6" y="6"/>
                    </a:cxn>
                    <a:cxn ang="0">
                      <a:pos x="11" y="0"/>
                    </a:cxn>
                    <a:cxn ang="0">
                      <a:pos x="67" y="0"/>
                    </a:cxn>
                    <a:cxn ang="0">
                      <a:pos x="82" y="36"/>
                    </a:cxn>
                    <a:cxn ang="0">
                      <a:pos x="0" y="36"/>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round/>
                  <a:headEnd/>
                  <a:tailEnd/>
                </a:ln>
              </p:spPr>
              <p:txBody>
                <a:bodyPr/>
                <a:lstStyle/>
                <a:p>
                  <a:endParaRPr lang="zh-CN" altLang="en-US"/>
                </a:p>
              </p:txBody>
            </p:sp>
          </p:grpSp>
          <p:grpSp>
            <p:nvGrpSpPr>
              <p:cNvPr id="688569" name="Group 441"/>
              <p:cNvGrpSpPr>
                <a:grpSpLocks/>
              </p:cNvGrpSpPr>
              <p:nvPr/>
            </p:nvGrpSpPr>
            <p:grpSpPr bwMode="auto">
              <a:xfrm>
                <a:off x="714" y="3551"/>
                <a:ext cx="49" cy="22"/>
                <a:chOff x="714" y="3551"/>
                <a:chExt cx="49" cy="22"/>
              </a:xfrm>
            </p:grpSpPr>
            <p:sp>
              <p:nvSpPr>
                <p:cNvPr id="688570" name="Freeform 442"/>
                <p:cNvSpPr>
                  <a:spLocks/>
                </p:cNvSpPr>
                <p:nvPr/>
              </p:nvSpPr>
              <p:spPr bwMode="auto">
                <a:xfrm>
                  <a:off x="714" y="3551"/>
                  <a:ext cx="12" cy="22"/>
                </a:xfrm>
                <a:custGeom>
                  <a:avLst/>
                  <a:gdLst/>
                  <a:ahLst/>
                  <a:cxnLst>
                    <a:cxn ang="0">
                      <a:pos x="15" y="67"/>
                    </a:cxn>
                    <a:cxn ang="0">
                      <a:pos x="0" y="26"/>
                    </a:cxn>
                    <a:cxn ang="0">
                      <a:pos x="9" y="0"/>
                    </a:cxn>
                    <a:cxn ang="0">
                      <a:pos x="24" y="30"/>
                    </a:cxn>
                    <a:cxn ang="0">
                      <a:pos x="15" y="67"/>
                    </a:cxn>
                  </a:cxnLst>
                  <a:rect l="0" t="0" r="r" b="b"/>
                  <a:pathLst>
                    <a:path w="24" h="67">
                      <a:moveTo>
                        <a:pt x="15" y="67"/>
                      </a:moveTo>
                      <a:lnTo>
                        <a:pt x="0" y="26"/>
                      </a:lnTo>
                      <a:lnTo>
                        <a:pt x="9" y="0"/>
                      </a:lnTo>
                      <a:lnTo>
                        <a:pt x="24" y="30"/>
                      </a:lnTo>
                      <a:lnTo>
                        <a:pt x="15" y="67"/>
                      </a:lnTo>
                      <a:close/>
                    </a:path>
                  </a:pathLst>
                </a:custGeom>
                <a:solidFill>
                  <a:srgbClr val="606060"/>
                </a:solidFill>
                <a:ln w="9525">
                  <a:noFill/>
                  <a:round/>
                  <a:headEnd/>
                  <a:tailEnd/>
                </a:ln>
              </p:spPr>
              <p:txBody>
                <a:bodyPr/>
                <a:lstStyle/>
                <a:p>
                  <a:endParaRPr lang="zh-CN" altLang="en-US"/>
                </a:p>
              </p:txBody>
            </p:sp>
            <p:sp>
              <p:nvSpPr>
                <p:cNvPr id="688571" name="Freeform 443"/>
                <p:cNvSpPr>
                  <a:spLocks/>
                </p:cNvSpPr>
                <p:nvPr/>
              </p:nvSpPr>
              <p:spPr bwMode="auto">
                <a:xfrm>
                  <a:off x="719" y="3551"/>
                  <a:ext cx="36" cy="10"/>
                </a:xfrm>
                <a:custGeom>
                  <a:avLst/>
                  <a:gdLst/>
                  <a:ahLst/>
                  <a:cxnLst>
                    <a:cxn ang="0">
                      <a:pos x="2" y="0"/>
                    </a:cxn>
                    <a:cxn ang="0">
                      <a:pos x="50" y="0"/>
                    </a:cxn>
                    <a:cxn ang="0">
                      <a:pos x="52" y="2"/>
                    </a:cxn>
                    <a:cxn ang="0">
                      <a:pos x="57" y="13"/>
                    </a:cxn>
                    <a:cxn ang="0">
                      <a:pos x="74" y="29"/>
                    </a:cxn>
                    <a:cxn ang="0">
                      <a:pos x="19" y="29"/>
                    </a:cxn>
                    <a:cxn ang="0">
                      <a:pos x="9" y="20"/>
                    </a:cxn>
                    <a:cxn ang="0">
                      <a:pos x="0" y="6"/>
                    </a:cxn>
                    <a:cxn ang="0">
                      <a:pos x="2" y="0"/>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round/>
                  <a:headEnd/>
                  <a:tailEnd/>
                </a:ln>
              </p:spPr>
              <p:txBody>
                <a:bodyPr/>
                <a:lstStyle/>
                <a:p>
                  <a:endParaRPr lang="zh-CN" altLang="en-US"/>
                </a:p>
              </p:txBody>
            </p:sp>
            <p:sp>
              <p:nvSpPr>
                <p:cNvPr id="688572" name="Freeform 444"/>
                <p:cNvSpPr>
                  <a:spLocks/>
                </p:cNvSpPr>
                <p:nvPr/>
              </p:nvSpPr>
              <p:spPr bwMode="auto">
                <a:xfrm>
                  <a:off x="722" y="3562"/>
                  <a:ext cx="41" cy="11"/>
                </a:xfrm>
                <a:custGeom>
                  <a:avLst/>
                  <a:gdLst/>
                  <a:ahLst/>
                  <a:cxnLst>
                    <a:cxn ang="0">
                      <a:pos x="0" y="35"/>
                    </a:cxn>
                    <a:cxn ang="0">
                      <a:pos x="1" y="19"/>
                    </a:cxn>
                    <a:cxn ang="0">
                      <a:pos x="5" y="7"/>
                    </a:cxn>
                    <a:cxn ang="0">
                      <a:pos x="10" y="0"/>
                    </a:cxn>
                    <a:cxn ang="0">
                      <a:pos x="67" y="0"/>
                    </a:cxn>
                    <a:cxn ang="0">
                      <a:pos x="81" y="35"/>
                    </a:cxn>
                    <a:cxn ang="0">
                      <a:pos x="0" y="35"/>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round/>
                  <a:headEnd/>
                  <a:tailEnd/>
                </a:ln>
              </p:spPr>
              <p:txBody>
                <a:bodyPr/>
                <a:lstStyle/>
                <a:p>
                  <a:endParaRPr lang="zh-CN" altLang="en-US"/>
                </a:p>
              </p:txBody>
            </p:sp>
          </p:grpSp>
          <p:grpSp>
            <p:nvGrpSpPr>
              <p:cNvPr id="688573" name="Group 445"/>
              <p:cNvGrpSpPr>
                <a:grpSpLocks/>
              </p:cNvGrpSpPr>
              <p:nvPr/>
            </p:nvGrpSpPr>
            <p:grpSpPr bwMode="auto">
              <a:xfrm>
                <a:off x="728" y="3564"/>
                <a:ext cx="48" cy="23"/>
                <a:chOff x="728" y="3564"/>
                <a:chExt cx="48" cy="23"/>
              </a:xfrm>
            </p:grpSpPr>
            <p:sp>
              <p:nvSpPr>
                <p:cNvPr id="688574" name="Freeform 446"/>
                <p:cNvSpPr>
                  <a:spLocks/>
                </p:cNvSpPr>
                <p:nvPr/>
              </p:nvSpPr>
              <p:spPr bwMode="auto">
                <a:xfrm>
                  <a:off x="728" y="3564"/>
                  <a:ext cx="11" cy="23"/>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606060"/>
                </a:solidFill>
                <a:ln w="9525">
                  <a:noFill/>
                  <a:round/>
                  <a:headEnd/>
                  <a:tailEnd/>
                </a:ln>
              </p:spPr>
              <p:txBody>
                <a:bodyPr/>
                <a:lstStyle/>
                <a:p>
                  <a:endParaRPr lang="zh-CN" altLang="en-US"/>
                </a:p>
              </p:txBody>
            </p:sp>
            <p:sp>
              <p:nvSpPr>
                <p:cNvPr id="688575" name="Freeform 447"/>
                <p:cNvSpPr>
                  <a:spLocks/>
                </p:cNvSpPr>
                <p:nvPr/>
              </p:nvSpPr>
              <p:spPr bwMode="auto">
                <a:xfrm>
                  <a:off x="732" y="3565"/>
                  <a:ext cx="37" cy="10"/>
                </a:xfrm>
                <a:custGeom>
                  <a:avLst/>
                  <a:gdLst/>
                  <a:ahLst/>
                  <a:cxnLst>
                    <a:cxn ang="0">
                      <a:pos x="1" y="0"/>
                    </a:cxn>
                    <a:cxn ang="0">
                      <a:pos x="50" y="0"/>
                    </a:cxn>
                    <a:cxn ang="0">
                      <a:pos x="51" y="3"/>
                    </a:cxn>
                    <a:cxn ang="0">
                      <a:pos x="56" y="12"/>
                    </a:cxn>
                    <a:cxn ang="0">
                      <a:pos x="72" y="30"/>
                    </a:cxn>
                    <a:cxn ang="0">
                      <a:pos x="18" y="30"/>
                    </a:cxn>
                    <a:cxn ang="0">
                      <a:pos x="9" y="21"/>
                    </a:cxn>
                    <a:cxn ang="0">
                      <a:pos x="0" y="6"/>
                    </a:cxn>
                    <a:cxn ang="0">
                      <a:pos x="1" y="0"/>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round/>
                  <a:headEnd/>
                  <a:tailEnd/>
                </a:ln>
              </p:spPr>
              <p:txBody>
                <a:bodyPr/>
                <a:lstStyle/>
                <a:p>
                  <a:endParaRPr lang="zh-CN" altLang="en-US"/>
                </a:p>
              </p:txBody>
            </p:sp>
            <p:sp>
              <p:nvSpPr>
                <p:cNvPr id="688576" name="Freeform 448"/>
                <p:cNvSpPr>
                  <a:spLocks/>
                </p:cNvSpPr>
                <p:nvPr/>
              </p:nvSpPr>
              <p:spPr bwMode="auto">
                <a:xfrm>
                  <a:off x="735" y="3575"/>
                  <a:ext cx="41" cy="12"/>
                </a:xfrm>
                <a:custGeom>
                  <a:avLst/>
                  <a:gdLst/>
                  <a:ahLst/>
                  <a:cxnLst>
                    <a:cxn ang="0">
                      <a:pos x="0" y="36"/>
                    </a:cxn>
                    <a:cxn ang="0">
                      <a:pos x="1" y="21"/>
                    </a:cxn>
                    <a:cxn ang="0">
                      <a:pos x="7" y="8"/>
                    </a:cxn>
                    <a:cxn ang="0">
                      <a:pos x="11" y="0"/>
                    </a:cxn>
                    <a:cxn ang="0">
                      <a:pos x="67" y="0"/>
                    </a:cxn>
                    <a:cxn ang="0">
                      <a:pos x="83" y="36"/>
                    </a:cxn>
                    <a:cxn ang="0">
                      <a:pos x="0" y="36"/>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688577" name="Group 449"/>
              <p:cNvGrpSpPr>
                <a:grpSpLocks/>
              </p:cNvGrpSpPr>
              <p:nvPr/>
            </p:nvGrpSpPr>
            <p:grpSpPr bwMode="auto">
              <a:xfrm>
                <a:off x="742" y="3582"/>
                <a:ext cx="49" cy="23"/>
                <a:chOff x="742" y="3582"/>
                <a:chExt cx="49" cy="23"/>
              </a:xfrm>
            </p:grpSpPr>
            <p:sp>
              <p:nvSpPr>
                <p:cNvPr id="688578" name="Freeform 450"/>
                <p:cNvSpPr>
                  <a:spLocks/>
                </p:cNvSpPr>
                <p:nvPr/>
              </p:nvSpPr>
              <p:spPr bwMode="auto">
                <a:xfrm>
                  <a:off x="742" y="3582"/>
                  <a:ext cx="11" cy="23"/>
                </a:xfrm>
                <a:custGeom>
                  <a:avLst/>
                  <a:gdLst/>
                  <a:ahLst/>
                  <a:cxnLst>
                    <a:cxn ang="0">
                      <a:pos x="15" y="68"/>
                    </a:cxn>
                    <a:cxn ang="0">
                      <a:pos x="0" y="26"/>
                    </a:cxn>
                    <a:cxn ang="0">
                      <a:pos x="11" y="0"/>
                    </a:cxn>
                    <a:cxn ang="0">
                      <a:pos x="24" y="31"/>
                    </a:cxn>
                    <a:cxn ang="0">
                      <a:pos x="15" y="68"/>
                    </a:cxn>
                  </a:cxnLst>
                  <a:rect l="0" t="0" r="r" b="b"/>
                  <a:pathLst>
                    <a:path w="24" h="68">
                      <a:moveTo>
                        <a:pt x="15" y="68"/>
                      </a:moveTo>
                      <a:lnTo>
                        <a:pt x="0" y="26"/>
                      </a:lnTo>
                      <a:lnTo>
                        <a:pt x="11" y="0"/>
                      </a:lnTo>
                      <a:lnTo>
                        <a:pt x="24" y="31"/>
                      </a:lnTo>
                      <a:lnTo>
                        <a:pt x="15" y="68"/>
                      </a:lnTo>
                      <a:close/>
                    </a:path>
                  </a:pathLst>
                </a:custGeom>
                <a:solidFill>
                  <a:srgbClr val="A0A0A0"/>
                </a:solidFill>
                <a:ln w="9525">
                  <a:noFill/>
                  <a:round/>
                  <a:headEnd/>
                  <a:tailEnd/>
                </a:ln>
              </p:spPr>
              <p:txBody>
                <a:bodyPr/>
                <a:lstStyle/>
                <a:p>
                  <a:endParaRPr lang="zh-CN" altLang="en-US"/>
                </a:p>
              </p:txBody>
            </p:sp>
            <p:sp>
              <p:nvSpPr>
                <p:cNvPr id="688579" name="Freeform 451"/>
                <p:cNvSpPr>
                  <a:spLocks/>
                </p:cNvSpPr>
                <p:nvPr/>
              </p:nvSpPr>
              <p:spPr bwMode="auto">
                <a:xfrm>
                  <a:off x="747" y="3582"/>
                  <a:ext cx="36" cy="10"/>
                </a:xfrm>
                <a:custGeom>
                  <a:avLst/>
                  <a:gdLst/>
                  <a:ahLst/>
                  <a:cxnLst>
                    <a:cxn ang="0">
                      <a:pos x="1" y="0"/>
                    </a:cxn>
                    <a:cxn ang="0">
                      <a:pos x="48" y="0"/>
                    </a:cxn>
                    <a:cxn ang="0">
                      <a:pos x="50" y="3"/>
                    </a:cxn>
                    <a:cxn ang="0">
                      <a:pos x="56" y="12"/>
                    </a:cxn>
                    <a:cxn ang="0">
                      <a:pos x="72" y="30"/>
                    </a:cxn>
                    <a:cxn ang="0">
                      <a:pos x="17" y="30"/>
                    </a:cxn>
                    <a:cxn ang="0">
                      <a:pos x="8" y="21"/>
                    </a:cxn>
                    <a:cxn ang="0">
                      <a:pos x="0" y="6"/>
                    </a:cxn>
                    <a:cxn ang="0">
                      <a:pos x="1" y="0"/>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round/>
                  <a:headEnd/>
                  <a:tailEnd/>
                </a:ln>
              </p:spPr>
              <p:txBody>
                <a:bodyPr/>
                <a:lstStyle/>
                <a:p>
                  <a:endParaRPr lang="zh-CN" altLang="en-US"/>
                </a:p>
              </p:txBody>
            </p:sp>
            <p:sp>
              <p:nvSpPr>
                <p:cNvPr id="688580" name="Freeform 452"/>
                <p:cNvSpPr>
                  <a:spLocks/>
                </p:cNvSpPr>
                <p:nvPr/>
              </p:nvSpPr>
              <p:spPr bwMode="auto">
                <a:xfrm>
                  <a:off x="750" y="3593"/>
                  <a:ext cx="41" cy="12"/>
                </a:xfrm>
                <a:custGeom>
                  <a:avLst/>
                  <a:gdLst/>
                  <a:ahLst/>
                  <a:cxnLst>
                    <a:cxn ang="0">
                      <a:pos x="0" y="36"/>
                    </a:cxn>
                    <a:cxn ang="0">
                      <a:pos x="1" y="19"/>
                    </a:cxn>
                    <a:cxn ang="0">
                      <a:pos x="7" y="8"/>
                    </a:cxn>
                    <a:cxn ang="0">
                      <a:pos x="11" y="0"/>
                    </a:cxn>
                    <a:cxn ang="0">
                      <a:pos x="67" y="0"/>
                    </a:cxn>
                    <a:cxn ang="0">
                      <a:pos x="83" y="36"/>
                    </a:cxn>
                    <a:cxn ang="0">
                      <a:pos x="0" y="36"/>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round/>
                  <a:headEnd/>
                  <a:tailEnd/>
                </a:ln>
              </p:spPr>
              <p:txBody>
                <a:bodyPr/>
                <a:lstStyle/>
                <a:p>
                  <a:endParaRPr lang="zh-CN" altLang="en-US"/>
                </a:p>
              </p:txBody>
            </p:sp>
          </p:grpSp>
          <p:grpSp>
            <p:nvGrpSpPr>
              <p:cNvPr id="688581" name="Group 453"/>
              <p:cNvGrpSpPr>
                <a:grpSpLocks/>
              </p:cNvGrpSpPr>
              <p:nvPr/>
            </p:nvGrpSpPr>
            <p:grpSpPr bwMode="auto">
              <a:xfrm>
                <a:off x="752" y="3597"/>
                <a:ext cx="133" cy="106"/>
                <a:chOff x="752" y="3597"/>
                <a:chExt cx="133" cy="106"/>
              </a:xfrm>
            </p:grpSpPr>
            <p:sp>
              <p:nvSpPr>
                <p:cNvPr id="688582" name="Freeform 454"/>
                <p:cNvSpPr>
                  <a:spLocks/>
                </p:cNvSpPr>
                <p:nvPr/>
              </p:nvSpPr>
              <p:spPr bwMode="auto">
                <a:xfrm>
                  <a:off x="752" y="3598"/>
                  <a:ext cx="91" cy="105"/>
                </a:xfrm>
                <a:custGeom>
                  <a:avLst/>
                  <a:gdLst/>
                  <a:ahLst/>
                  <a:cxnLst>
                    <a:cxn ang="0">
                      <a:pos x="171" y="314"/>
                    </a:cxn>
                    <a:cxn ang="0">
                      <a:pos x="0" y="27"/>
                    </a:cxn>
                    <a:cxn ang="0">
                      <a:pos x="13" y="0"/>
                    </a:cxn>
                    <a:cxn ang="0">
                      <a:pos x="182" y="278"/>
                    </a:cxn>
                    <a:cxn ang="0">
                      <a:pos x="171" y="314"/>
                    </a:cxn>
                  </a:cxnLst>
                  <a:rect l="0" t="0" r="r" b="b"/>
                  <a:pathLst>
                    <a:path w="182" h="314">
                      <a:moveTo>
                        <a:pt x="171" y="314"/>
                      </a:moveTo>
                      <a:lnTo>
                        <a:pt x="0" y="27"/>
                      </a:lnTo>
                      <a:lnTo>
                        <a:pt x="13" y="0"/>
                      </a:lnTo>
                      <a:lnTo>
                        <a:pt x="182" y="278"/>
                      </a:lnTo>
                      <a:lnTo>
                        <a:pt x="171" y="314"/>
                      </a:lnTo>
                      <a:close/>
                    </a:path>
                  </a:pathLst>
                </a:custGeom>
                <a:solidFill>
                  <a:srgbClr val="A0A0A0"/>
                </a:solidFill>
                <a:ln w="9525">
                  <a:noFill/>
                  <a:round/>
                  <a:headEnd/>
                  <a:tailEnd/>
                </a:ln>
              </p:spPr>
              <p:txBody>
                <a:bodyPr/>
                <a:lstStyle/>
                <a:p>
                  <a:endParaRPr lang="zh-CN" altLang="en-US"/>
                </a:p>
              </p:txBody>
            </p:sp>
            <p:sp>
              <p:nvSpPr>
                <p:cNvPr id="688583" name="Freeform 455"/>
                <p:cNvSpPr>
                  <a:spLocks/>
                </p:cNvSpPr>
                <p:nvPr/>
              </p:nvSpPr>
              <p:spPr bwMode="auto">
                <a:xfrm>
                  <a:off x="759" y="3597"/>
                  <a:ext cx="118" cy="94"/>
                </a:xfrm>
                <a:custGeom>
                  <a:avLst/>
                  <a:gdLst/>
                  <a:ahLst/>
                  <a:cxnLst>
                    <a:cxn ang="0">
                      <a:pos x="1" y="0"/>
                    </a:cxn>
                    <a:cxn ang="0">
                      <a:pos x="56" y="0"/>
                    </a:cxn>
                    <a:cxn ang="0">
                      <a:pos x="58" y="0"/>
                    </a:cxn>
                    <a:cxn ang="0">
                      <a:pos x="65" y="10"/>
                    </a:cxn>
                    <a:cxn ang="0">
                      <a:pos x="235" y="281"/>
                    </a:cxn>
                    <a:cxn ang="0">
                      <a:pos x="165" y="277"/>
                    </a:cxn>
                    <a:cxn ang="0">
                      <a:pos x="9" y="19"/>
                    </a:cxn>
                    <a:cxn ang="0">
                      <a:pos x="0" y="4"/>
                    </a:cxn>
                    <a:cxn ang="0">
                      <a:pos x="1" y="0"/>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round/>
                  <a:headEnd/>
                  <a:tailEnd/>
                </a:ln>
              </p:spPr>
              <p:txBody>
                <a:bodyPr/>
                <a:lstStyle/>
                <a:p>
                  <a:endParaRPr lang="zh-CN" altLang="en-US"/>
                </a:p>
              </p:txBody>
            </p:sp>
            <p:sp>
              <p:nvSpPr>
                <p:cNvPr id="688584" name="Freeform 456"/>
                <p:cNvSpPr>
                  <a:spLocks/>
                </p:cNvSpPr>
                <p:nvPr/>
              </p:nvSpPr>
              <p:spPr bwMode="auto">
                <a:xfrm>
                  <a:off x="838" y="3691"/>
                  <a:ext cx="47" cy="12"/>
                </a:xfrm>
                <a:custGeom>
                  <a:avLst/>
                  <a:gdLst/>
                  <a:ahLst/>
                  <a:cxnLst>
                    <a:cxn ang="0">
                      <a:pos x="0" y="36"/>
                    </a:cxn>
                    <a:cxn ang="0">
                      <a:pos x="2" y="19"/>
                    </a:cxn>
                    <a:cxn ang="0">
                      <a:pos x="8" y="7"/>
                    </a:cxn>
                    <a:cxn ang="0">
                      <a:pos x="12" y="0"/>
                    </a:cxn>
                    <a:cxn ang="0">
                      <a:pos x="76" y="0"/>
                    </a:cxn>
                    <a:cxn ang="0">
                      <a:pos x="95" y="36"/>
                    </a:cxn>
                    <a:cxn ang="0">
                      <a:pos x="0" y="36"/>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round/>
                  <a:headEnd/>
                  <a:tailEnd/>
                </a:ln>
              </p:spPr>
              <p:txBody>
                <a:bodyPr/>
                <a:lstStyle/>
                <a:p>
                  <a:endParaRPr lang="zh-CN" altLang="en-US"/>
                </a:p>
              </p:txBody>
            </p:sp>
          </p:grpSp>
          <p:grpSp>
            <p:nvGrpSpPr>
              <p:cNvPr id="688585" name="Group 457"/>
              <p:cNvGrpSpPr>
                <a:grpSpLocks/>
              </p:cNvGrpSpPr>
              <p:nvPr/>
            </p:nvGrpSpPr>
            <p:grpSpPr bwMode="auto">
              <a:xfrm>
                <a:off x="844" y="3694"/>
                <a:ext cx="48" cy="23"/>
                <a:chOff x="844" y="3694"/>
                <a:chExt cx="48" cy="23"/>
              </a:xfrm>
            </p:grpSpPr>
            <p:sp>
              <p:nvSpPr>
                <p:cNvPr id="688586" name="Freeform 458"/>
                <p:cNvSpPr>
                  <a:spLocks/>
                </p:cNvSpPr>
                <p:nvPr/>
              </p:nvSpPr>
              <p:spPr bwMode="auto">
                <a:xfrm>
                  <a:off x="844" y="3694"/>
                  <a:ext cx="11" cy="23"/>
                </a:xfrm>
                <a:custGeom>
                  <a:avLst/>
                  <a:gdLst/>
                  <a:ahLst/>
                  <a:cxnLst>
                    <a:cxn ang="0">
                      <a:pos x="14" y="68"/>
                    </a:cxn>
                    <a:cxn ang="0">
                      <a:pos x="0" y="27"/>
                    </a:cxn>
                    <a:cxn ang="0">
                      <a:pos x="9" y="0"/>
                    </a:cxn>
                    <a:cxn ang="0">
                      <a:pos x="24" y="32"/>
                    </a:cxn>
                    <a:cxn ang="0">
                      <a:pos x="14" y="68"/>
                    </a:cxn>
                  </a:cxnLst>
                  <a:rect l="0" t="0" r="r" b="b"/>
                  <a:pathLst>
                    <a:path w="24" h="68">
                      <a:moveTo>
                        <a:pt x="14" y="68"/>
                      </a:moveTo>
                      <a:lnTo>
                        <a:pt x="0" y="27"/>
                      </a:lnTo>
                      <a:lnTo>
                        <a:pt x="9" y="0"/>
                      </a:lnTo>
                      <a:lnTo>
                        <a:pt x="24" y="32"/>
                      </a:lnTo>
                      <a:lnTo>
                        <a:pt x="14" y="68"/>
                      </a:lnTo>
                      <a:close/>
                    </a:path>
                  </a:pathLst>
                </a:custGeom>
                <a:solidFill>
                  <a:srgbClr val="606060"/>
                </a:solidFill>
                <a:ln w="9525">
                  <a:noFill/>
                  <a:round/>
                  <a:headEnd/>
                  <a:tailEnd/>
                </a:ln>
              </p:spPr>
              <p:txBody>
                <a:bodyPr/>
                <a:lstStyle/>
                <a:p>
                  <a:endParaRPr lang="zh-CN" altLang="en-US"/>
                </a:p>
              </p:txBody>
            </p:sp>
            <p:sp>
              <p:nvSpPr>
                <p:cNvPr id="688587" name="Freeform 459"/>
                <p:cNvSpPr>
                  <a:spLocks/>
                </p:cNvSpPr>
                <p:nvPr/>
              </p:nvSpPr>
              <p:spPr bwMode="auto">
                <a:xfrm>
                  <a:off x="848" y="3695"/>
                  <a:ext cx="37" cy="10"/>
                </a:xfrm>
                <a:custGeom>
                  <a:avLst/>
                  <a:gdLst/>
                  <a:ahLst/>
                  <a:cxnLst>
                    <a:cxn ang="0">
                      <a:pos x="2" y="0"/>
                    </a:cxn>
                    <a:cxn ang="0">
                      <a:pos x="50" y="0"/>
                    </a:cxn>
                    <a:cxn ang="0">
                      <a:pos x="51" y="3"/>
                    </a:cxn>
                    <a:cxn ang="0">
                      <a:pos x="57" y="12"/>
                    </a:cxn>
                    <a:cxn ang="0">
                      <a:pos x="74" y="30"/>
                    </a:cxn>
                    <a:cxn ang="0">
                      <a:pos x="19" y="30"/>
                    </a:cxn>
                    <a:cxn ang="0">
                      <a:pos x="9" y="21"/>
                    </a:cxn>
                    <a:cxn ang="0">
                      <a:pos x="0" y="6"/>
                    </a:cxn>
                    <a:cxn ang="0">
                      <a:pos x="2" y="0"/>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round/>
                  <a:headEnd/>
                  <a:tailEnd/>
                </a:ln>
              </p:spPr>
              <p:txBody>
                <a:bodyPr/>
                <a:lstStyle/>
                <a:p>
                  <a:endParaRPr lang="zh-CN" altLang="en-US"/>
                </a:p>
              </p:txBody>
            </p:sp>
            <p:sp>
              <p:nvSpPr>
                <p:cNvPr id="688588" name="Freeform 460"/>
                <p:cNvSpPr>
                  <a:spLocks/>
                </p:cNvSpPr>
                <p:nvPr/>
              </p:nvSpPr>
              <p:spPr bwMode="auto">
                <a:xfrm>
                  <a:off x="851" y="3706"/>
                  <a:ext cx="41" cy="11"/>
                </a:xfrm>
                <a:custGeom>
                  <a:avLst/>
                  <a:gdLst/>
                  <a:ahLst/>
                  <a:cxnLst>
                    <a:cxn ang="0">
                      <a:pos x="0" y="34"/>
                    </a:cxn>
                    <a:cxn ang="0">
                      <a:pos x="1" y="19"/>
                    </a:cxn>
                    <a:cxn ang="0">
                      <a:pos x="5" y="6"/>
                    </a:cxn>
                    <a:cxn ang="0">
                      <a:pos x="10" y="0"/>
                    </a:cxn>
                    <a:cxn ang="0">
                      <a:pos x="67" y="0"/>
                    </a:cxn>
                    <a:cxn ang="0">
                      <a:pos x="81" y="34"/>
                    </a:cxn>
                    <a:cxn ang="0">
                      <a:pos x="0" y="34"/>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round/>
                  <a:headEnd/>
                  <a:tailEnd/>
                </a:ln>
              </p:spPr>
              <p:txBody>
                <a:bodyPr/>
                <a:lstStyle/>
                <a:p>
                  <a:endParaRPr lang="zh-CN" altLang="en-US"/>
                </a:p>
              </p:txBody>
            </p:sp>
          </p:grpSp>
          <p:grpSp>
            <p:nvGrpSpPr>
              <p:cNvPr id="688589" name="Group 461"/>
              <p:cNvGrpSpPr>
                <a:grpSpLocks/>
              </p:cNvGrpSpPr>
              <p:nvPr/>
            </p:nvGrpSpPr>
            <p:grpSpPr bwMode="auto">
              <a:xfrm>
                <a:off x="857" y="3710"/>
                <a:ext cx="49" cy="22"/>
                <a:chOff x="857" y="3710"/>
                <a:chExt cx="49" cy="22"/>
              </a:xfrm>
            </p:grpSpPr>
            <p:sp>
              <p:nvSpPr>
                <p:cNvPr id="688590" name="Freeform 462"/>
                <p:cNvSpPr>
                  <a:spLocks/>
                </p:cNvSpPr>
                <p:nvPr/>
              </p:nvSpPr>
              <p:spPr bwMode="auto">
                <a:xfrm>
                  <a:off x="857" y="3710"/>
                  <a:ext cx="11" cy="22"/>
                </a:xfrm>
                <a:custGeom>
                  <a:avLst/>
                  <a:gdLst/>
                  <a:ahLst/>
                  <a:cxnLst>
                    <a:cxn ang="0">
                      <a:pos x="13" y="68"/>
                    </a:cxn>
                    <a:cxn ang="0">
                      <a:pos x="0" y="27"/>
                    </a:cxn>
                    <a:cxn ang="0">
                      <a:pos x="9" y="0"/>
                    </a:cxn>
                    <a:cxn ang="0">
                      <a:pos x="22" y="31"/>
                    </a:cxn>
                    <a:cxn ang="0">
                      <a:pos x="13" y="68"/>
                    </a:cxn>
                  </a:cxnLst>
                  <a:rect l="0" t="0" r="r" b="b"/>
                  <a:pathLst>
                    <a:path w="22" h="68">
                      <a:moveTo>
                        <a:pt x="13" y="68"/>
                      </a:moveTo>
                      <a:lnTo>
                        <a:pt x="0" y="27"/>
                      </a:lnTo>
                      <a:lnTo>
                        <a:pt x="9" y="0"/>
                      </a:lnTo>
                      <a:lnTo>
                        <a:pt x="22" y="31"/>
                      </a:lnTo>
                      <a:lnTo>
                        <a:pt x="13" y="68"/>
                      </a:lnTo>
                      <a:close/>
                    </a:path>
                  </a:pathLst>
                </a:custGeom>
                <a:solidFill>
                  <a:srgbClr val="606060"/>
                </a:solidFill>
                <a:ln w="9525">
                  <a:noFill/>
                  <a:round/>
                  <a:headEnd/>
                  <a:tailEnd/>
                </a:ln>
              </p:spPr>
              <p:txBody>
                <a:bodyPr/>
                <a:lstStyle/>
                <a:p>
                  <a:endParaRPr lang="zh-CN" altLang="en-US"/>
                </a:p>
              </p:txBody>
            </p:sp>
            <p:sp>
              <p:nvSpPr>
                <p:cNvPr id="688591" name="Freeform 463"/>
                <p:cNvSpPr>
                  <a:spLocks/>
                </p:cNvSpPr>
                <p:nvPr/>
              </p:nvSpPr>
              <p:spPr bwMode="auto">
                <a:xfrm>
                  <a:off x="862" y="3710"/>
                  <a:ext cx="36" cy="10"/>
                </a:xfrm>
                <a:custGeom>
                  <a:avLst/>
                  <a:gdLst/>
                  <a:ahLst/>
                  <a:cxnLst>
                    <a:cxn ang="0">
                      <a:pos x="1" y="0"/>
                    </a:cxn>
                    <a:cxn ang="0">
                      <a:pos x="50" y="0"/>
                    </a:cxn>
                    <a:cxn ang="0">
                      <a:pos x="51" y="2"/>
                    </a:cxn>
                    <a:cxn ang="0">
                      <a:pos x="56" y="11"/>
                    </a:cxn>
                    <a:cxn ang="0">
                      <a:pos x="72" y="29"/>
                    </a:cxn>
                    <a:cxn ang="0">
                      <a:pos x="17" y="29"/>
                    </a:cxn>
                    <a:cxn ang="0">
                      <a:pos x="9" y="20"/>
                    </a:cxn>
                    <a:cxn ang="0">
                      <a:pos x="0" y="6"/>
                    </a:cxn>
                    <a:cxn ang="0">
                      <a:pos x="1" y="0"/>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round/>
                  <a:headEnd/>
                  <a:tailEnd/>
                </a:ln>
              </p:spPr>
              <p:txBody>
                <a:bodyPr/>
                <a:lstStyle/>
                <a:p>
                  <a:endParaRPr lang="zh-CN" altLang="en-US"/>
                </a:p>
              </p:txBody>
            </p:sp>
            <p:sp>
              <p:nvSpPr>
                <p:cNvPr id="688592" name="Freeform 464"/>
                <p:cNvSpPr>
                  <a:spLocks/>
                </p:cNvSpPr>
                <p:nvPr/>
              </p:nvSpPr>
              <p:spPr bwMode="auto">
                <a:xfrm>
                  <a:off x="865" y="3720"/>
                  <a:ext cx="41" cy="12"/>
                </a:xfrm>
                <a:custGeom>
                  <a:avLst/>
                  <a:gdLst/>
                  <a:ahLst/>
                  <a:cxnLst>
                    <a:cxn ang="0">
                      <a:pos x="0" y="36"/>
                    </a:cxn>
                    <a:cxn ang="0">
                      <a:pos x="1" y="20"/>
                    </a:cxn>
                    <a:cxn ang="0">
                      <a:pos x="7" y="8"/>
                    </a:cxn>
                    <a:cxn ang="0">
                      <a:pos x="11" y="0"/>
                    </a:cxn>
                    <a:cxn ang="0">
                      <a:pos x="67" y="0"/>
                    </a:cxn>
                    <a:cxn ang="0">
                      <a:pos x="83" y="36"/>
                    </a:cxn>
                    <a:cxn ang="0">
                      <a:pos x="0" y="36"/>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688593" name="Group 465"/>
              <p:cNvGrpSpPr>
                <a:grpSpLocks/>
              </p:cNvGrpSpPr>
              <p:nvPr/>
            </p:nvGrpSpPr>
            <p:grpSpPr bwMode="auto">
              <a:xfrm>
                <a:off x="1086" y="3766"/>
                <a:ext cx="49" cy="23"/>
                <a:chOff x="1086" y="3766"/>
                <a:chExt cx="49" cy="23"/>
              </a:xfrm>
            </p:grpSpPr>
            <p:sp>
              <p:nvSpPr>
                <p:cNvPr id="688594" name="Freeform 466"/>
                <p:cNvSpPr>
                  <a:spLocks/>
                </p:cNvSpPr>
                <p:nvPr/>
              </p:nvSpPr>
              <p:spPr bwMode="auto">
                <a:xfrm>
                  <a:off x="1086" y="3766"/>
                  <a:ext cx="11" cy="23"/>
                </a:xfrm>
                <a:custGeom>
                  <a:avLst/>
                  <a:gdLst/>
                  <a:ahLst/>
                  <a:cxnLst>
                    <a:cxn ang="0">
                      <a:pos x="13" y="69"/>
                    </a:cxn>
                    <a:cxn ang="0">
                      <a:pos x="0" y="27"/>
                    </a:cxn>
                    <a:cxn ang="0">
                      <a:pos x="9" y="0"/>
                    </a:cxn>
                    <a:cxn ang="0">
                      <a:pos x="22" y="32"/>
                    </a:cxn>
                    <a:cxn ang="0">
                      <a:pos x="13" y="69"/>
                    </a:cxn>
                  </a:cxnLst>
                  <a:rect l="0" t="0" r="r" b="b"/>
                  <a:pathLst>
                    <a:path w="22" h="69">
                      <a:moveTo>
                        <a:pt x="13" y="69"/>
                      </a:moveTo>
                      <a:lnTo>
                        <a:pt x="0" y="27"/>
                      </a:lnTo>
                      <a:lnTo>
                        <a:pt x="9" y="0"/>
                      </a:lnTo>
                      <a:lnTo>
                        <a:pt x="22" y="32"/>
                      </a:lnTo>
                      <a:lnTo>
                        <a:pt x="13" y="69"/>
                      </a:lnTo>
                      <a:close/>
                    </a:path>
                  </a:pathLst>
                </a:custGeom>
                <a:solidFill>
                  <a:srgbClr val="606060"/>
                </a:solidFill>
                <a:ln w="9525">
                  <a:noFill/>
                  <a:round/>
                  <a:headEnd/>
                  <a:tailEnd/>
                </a:ln>
              </p:spPr>
              <p:txBody>
                <a:bodyPr/>
                <a:lstStyle/>
                <a:p>
                  <a:endParaRPr lang="zh-CN" altLang="en-US"/>
                </a:p>
              </p:txBody>
            </p:sp>
            <p:sp>
              <p:nvSpPr>
                <p:cNvPr id="688595" name="Freeform 467"/>
                <p:cNvSpPr>
                  <a:spLocks/>
                </p:cNvSpPr>
                <p:nvPr/>
              </p:nvSpPr>
              <p:spPr bwMode="auto">
                <a:xfrm>
                  <a:off x="1090" y="3767"/>
                  <a:ext cx="37" cy="10"/>
                </a:xfrm>
                <a:custGeom>
                  <a:avLst/>
                  <a:gdLst/>
                  <a:ahLst/>
                  <a:cxnLst>
                    <a:cxn ang="0">
                      <a:pos x="3" y="0"/>
                    </a:cxn>
                    <a:cxn ang="0">
                      <a:pos x="51" y="0"/>
                    </a:cxn>
                    <a:cxn ang="0">
                      <a:pos x="53" y="4"/>
                    </a:cxn>
                    <a:cxn ang="0">
                      <a:pos x="56" y="13"/>
                    </a:cxn>
                    <a:cxn ang="0">
                      <a:pos x="74" y="31"/>
                    </a:cxn>
                    <a:cxn ang="0">
                      <a:pos x="18" y="31"/>
                    </a:cxn>
                    <a:cxn ang="0">
                      <a:pos x="9" y="22"/>
                    </a:cxn>
                    <a:cxn ang="0">
                      <a:pos x="0" y="6"/>
                    </a:cxn>
                    <a:cxn ang="0">
                      <a:pos x="3" y="0"/>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round/>
                  <a:headEnd/>
                  <a:tailEnd/>
                </a:ln>
              </p:spPr>
              <p:txBody>
                <a:bodyPr/>
                <a:lstStyle/>
                <a:p>
                  <a:endParaRPr lang="zh-CN" altLang="en-US"/>
                </a:p>
              </p:txBody>
            </p:sp>
            <p:sp>
              <p:nvSpPr>
                <p:cNvPr id="688596" name="Freeform 468"/>
                <p:cNvSpPr>
                  <a:spLocks/>
                </p:cNvSpPr>
                <p:nvPr/>
              </p:nvSpPr>
              <p:spPr bwMode="auto">
                <a:xfrm>
                  <a:off x="1093" y="3777"/>
                  <a:ext cx="42" cy="12"/>
                </a:xfrm>
                <a:custGeom>
                  <a:avLst/>
                  <a:gdLst/>
                  <a:ahLst/>
                  <a:cxnLst>
                    <a:cxn ang="0">
                      <a:pos x="0" y="36"/>
                    </a:cxn>
                    <a:cxn ang="0">
                      <a:pos x="2" y="19"/>
                    </a:cxn>
                    <a:cxn ang="0">
                      <a:pos x="7" y="6"/>
                    </a:cxn>
                    <a:cxn ang="0">
                      <a:pos x="11" y="0"/>
                    </a:cxn>
                    <a:cxn ang="0">
                      <a:pos x="68" y="0"/>
                    </a:cxn>
                    <a:cxn ang="0">
                      <a:pos x="83" y="36"/>
                    </a:cxn>
                    <a:cxn ang="0">
                      <a:pos x="0" y="36"/>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round/>
                  <a:headEnd/>
                  <a:tailEnd/>
                </a:ln>
              </p:spPr>
              <p:txBody>
                <a:bodyPr/>
                <a:lstStyle/>
                <a:p>
                  <a:endParaRPr lang="zh-CN" altLang="en-US"/>
                </a:p>
              </p:txBody>
            </p:sp>
          </p:grpSp>
          <p:grpSp>
            <p:nvGrpSpPr>
              <p:cNvPr id="688597" name="Group 469"/>
              <p:cNvGrpSpPr>
                <a:grpSpLocks/>
              </p:cNvGrpSpPr>
              <p:nvPr/>
            </p:nvGrpSpPr>
            <p:grpSpPr bwMode="auto">
              <a:xfrm>
                <a:off x="934" y="3740"/>
                <a:ext cx="48" cy="23"/>
                <a:chOff x="934" y="3740"/>
                <a:chExt cx="48" cy="23"/>
              </a:xfrm>
            </p:grpSpPr>
            <p:sp>
              <p:nvSpPr>
                <p:cNvPr id="688598" name="Freeform 470"/>
                <p:cNvSpPr>
                  <a:spLocks/>
                </p:cNvSpPr>
                <p:nvPr/>
              </p:nvSpPr>
              <p:spPr bwMode="auto">
                <a:xfrm>
                  <a:off x="934" y="3740"/>
                  <a:ext cx="11" cy="23"/>
                </a:xfrm>
                <a:custGeom>
                  <a:avLst/>
                  <a:gdLst/>
                  <a:ahLst/>
                  <a:cxnLst>
                    <a:cxn ang="0">
                      <a:pos x="15" y="70"/>
                    </a:cxn>
                    <a:cxn ang="0">
                      <a:pos x="0" y="27"/>
                    </a:cxn>
                    <a:cxn ang="0">
                      <a:pos x="9" y="0"/>
                    </a:cxn>
                    <a:cxn ang="0">
                      <a:pos x="24" y="32"/>
                    </a:cxn>
                    <a:cxn ang="0">
                      <a:pos x="15" y="70"/>
                    </a:cxn>
                  </a:cxnLst>
                  <a:rect l="0" t="0" r="r" b="b"/>
                  <a:pathLst>
                    <a:path w="24" h="70">
                      <a:moveTo>
                        <a:pt x="15" y="70"/>
                      </a:moveTo>
                      <a:lnTo>
                        <a:pt x="0" y="27"/>
                      </a:lnTo>
                      <a:lnTo>
                        <a:pt x="9" y="0"/>
                      </a:lnTo>
                      <a:lnTo>
                        <a:pt x="24" y="32"/>
                      </a:lnTo>
                      <a:lnTo>
                        <a:pt x="15" y="70"/>
                      </a:lnTo>
                      <a:close/>
                    </a:path>
                  </a:pathLst>
                </a:custGeom>
                <a:solidFill>
                  <a:srgbClr val="606060"/>
                </a:solidFill>
                <a:ln w="9525">
                  <a:noFill/>
                  <a:round/>
                  <a:headEnd/>
                  <a:tailEnd/>
                </a:ln>
              </p:spPr>
              <p:txBody>
                <a:bodyPr/>
                <a:lstStyle/>
                <a:p>
                  <a:endParaRPr lang="zh-CN" altLang="en-US"/>
                </a:p>
              </p:txBody>
            </p:sp>
            <p:sp>
              <p:nvSpPr>
                <p:cNvPr id="688599" name="Freeform 471"/>
                <p:cNvSpPr>
                  <a:spLocks/>
                </p:cNvSpPr>
                <p:nvPr/>
              </p:nvSpPr>
              <p:spPr bwMode="auto">
                <a:xfrm>
                  <a:off x="938" y="3741"/>
                  <a:ext cx="37" cy="10"/>
                </a:xfrm>
                <a:custGeom>
                  <a:avLst/>
                  <a:gdLst/>
                  <a:ahLst/>
                  <a:cxnLst>
                    <a:cxn ang="0">
                      <a:pos x="2" y="0"/>
                    </a:cxn>
                    <a:cxn ang="0">
                      <a:pos x="50" y="0"/>
                    </a:cxn>
                    <a:cxn ang="0">
                      <a:pos x="52" y="4"/>
                    </a:cxn>
                    <a:cxn ang="0">
                      <a:pos x="57" y="13"/>
                    </a:cxn>
                    <a:cxn ang="0">
                      <a:pos x="74" y="30"/>
                    </a:cxn>
                    <a:cxn ang="0">
                      <a:pos x="19" y="30"/>
                    </a:cxn>
                    <a:cxn ang="0">
                      <a:pos x="9" y="22"/>
                    </a:cxn>
                    <a:cxn ang="0">
                      <a:pos x="0" y="6"/>
                    </a:cxn>
                    <a:cxn ang="0">
                      <a:pos x="2" y="0"/>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round/>
                  <a:headEnd/>
                  <a:tailEnd/>
                </a:ln>
              </p:spPr>
              <p:txBody>
                <a:bodyPr/>
                <a:lstStyle/>
                <a:p>
                  <a:endParaRPr lang="zh-CN" altLang="en-US"/>
                </a:p>
              </p:txBody>
            </p:sp>
            <p:sp>
              <p:nvSpPr>
                <p:cNvPr id="688600" name="Freeform 472"/>
                <p:cNvSpPr>
                  <a:spLocks/>
                </p:cNvSpPr>
                <p:nvPr/>
              </p:nvSpPr>
              <p:spPr bwMode="auto">
                <a:xfrm>
                  <a:off x="941" y="3751"/>
                  <a:ext cx="41" cy="12"/>
                </a:xfrm>
                <a:custGeom>
                  <a:avLst/>
                  <a:gdLst/>
                  <a:ahLst/>
                  <a:cxnLst>
                    <a:cxn ang="0">
                      <a:pos x="0" y="36"/>
                    </a:cxn>
                    <a:cxn ang="0">
                      <a:pos x="1" y="19"/>
                    </a:cxn>
                    <a:cxn ang="0">
                      <a:pos x="5" y="6"/>
                    </a:cxn>
                    <a:cxn ang="0">
                      <a:pos x="10" y="0"/>
                    </a:cxn>
                    <a:cxn ang="0">
                      <a:pos x="67" y="0"/>
                    </a:cxn>
                    <a:cxn ang="0">
                      <a:pos x="81" y="36"/>
                    </a:cxn>
                    <a:cxn ang="0">
                      <a:pos x="0" y="36"/>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round/>
                  <a:headEnd/>
                  <a:tailEnd/>
                </a:ln>
              </p:spPr>
              <p:txBody>
                <a:bodyPr/>
                <a:lstStyle/>
                <a:p>
                  <a:endParaRPr lang="zh-CN" altLang="en-US"/>
                </a:p>
              </p:txBody>
            </p:sp>
          </p:grpSp>
          <p:grpSp>
            <p:nvGrpSpPr>
              <p:cNvPr id="688601" name="Group 473"/>
              <p:cNvGrpSpPr>
                <a:grpSpLocks/>
              </p:cNvGrpSpPr>
              <p:nvPr/>
            </p:nvGrpSpPr>
            <p:grpSpPr bwMode="auto">
              <a:xfrm>
                <a:off x="943" y="3754"/>
                <a:ext cx="49" cy="23"/>
                <a:chOff x="943" y="3754"/>
                <a:chExt cx="49" cy="23"/>
              </a:xfrm>
            </p:grpSpPr>
            <p:sp>
              <p:nvSpPr>
                <p:cNvPr id="688602" name="Freeform 474"/>
                <p:cNvSpPr>
                  <a:spLocks/>
                </p:cNvSpPr>
                <p:nvPr/>
              </p:nvSpPr>
              <p:spPr bwMode="auto">
                <a:xfrm>
                  <a:off x="943" y="3754"/>
                  <a:ext cx="12" cy="23"/>
                </a:xfrm>
                <a:custGeom>
                  <a:avLst/>
                  <a:gdLst/>
                  <a:ahLst/>
                  <a:cxnLst>
                    <a:cxn ang="0">
                      <a:pos x="16" y="68"/>
                    </a:cxn>
                    <a:cxn ang="0">
                      <a:pos x="0" y="25"/>
                    </a:cxn>
                    <a:cxn ang="0">
                      <a:pos x="11" y="0"/>
                    </a:cxn>
                    <a:cxn ang="0">
                      <a:pos x="25" y="31"/>
                    </a:cxn>
                    <a:cxn ang="0">
                      <a:pos x="16" y="68"/>
                    </a:cxn>
                  </a:cxnLst>
                  <a:rect l="0" t="0" r="r" b="b"/>
                  <a:pathLst>
                    <a:path w="25" h="68">
                      <a:moveTo>
                        <a:pt x="16" y="68"/>
                      </a:moveTo>
                      <a:lnTo>
                        <a:pt x="0" y="25"/>
                      </a:lnTo>
                      <a:lnTo>
                        <a:pt x="11" y="0"/>
                      </a:lnTo>
                      <a:lnTo>
                        <a:pt x="25" y="31"/>
                      </a:lnTo>
                      <a:lnTo>
                        <a:pt x="16" y="68"/>
                      </a:lnTo>
                      <a:close/>
                    </a:path>
                  </a:pathLst>
                </a:custGeom>
                <a:solidFill>
                  <a:srgbClr val="A0A0A0"/>
                </a:solidFill>
                <a:ln w="9525">
                  <a:noFill/>
                  <a:round/>
                  <a:headEnd/>
                  <a:tailEnd/>
                </a:ln>
              </p:spPr>
              <p:txBody>
                <a:bodyPr/>
                <a:lstStyle/>
                <a:p>
                  <a:endParaRPr lang="zh-CN" altLang="en-US"/>
                </a:p>
              </p:txBody>
            </p:sp>
            <p:sp>
              <p:nvSpPr>
                <p:cNvPr id="688603" name="Freeform 475"/>
                <p:cNvSpPr>
                  <a:spLocks/>
                </p:cNvSpPr>
                <p:nvPr/>
              </p:nvSpPr>
              <p:spPr bwMode="auto">
                <a:xfrm>
                  <a:off x="948" y="3755"/>
                  <a:ext cx="37" cy="10"/>
                </a:xfrm>
                <a:custGeom>
                  <a:avLst/>
                  <a:gdLst/>
                  <a:ahLst/>
                  <a:cxnLst>
                    <a:cxn ang="0">
                      <a:pos x="1" y="0"/>
                    </a:cxn>
                    <a:cxn ang="0">
                      <a:pos x="49" y="0"/>
                    </a:cxn>
                    <a:cxn ang="0">
                      <a:pos x="50" y="3"/>
                    </a:cxn>
                    <a:cxn ang="0">
                      <a:pos x="57" y="12"/>
                    </a:cxn>
                    <a:cxn ang="0">
                      <a:pos x="74" y="30"/>
                    </a:cxn>
                    <a:cxn ang="0">
                      <a:pos x="18" y="30"/>
                    </a:cxn>
                    <a:cxn ang="0">
                      <a:pos x="9" y="21"/>
                    </a:cxn>
                    <a:cxn ang="0">
                      <a:pos x="0" y="5"/>
                    </a:cxn>
                    <a:cxn ang="0">
                      <a:pos x="1" y="0"/>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round/>
                  <a:headEnd/>
                  <a:tailEnd/>
                </a:ln>
              </p:spPr>
              <p:txBody>
                <a:bodyPr/>
                <a:lstStyle/>
                <a:p>
                  <a:endParaRPr lang="zh-CN" altLang="en-US"/>
                </a:p>
              </p:txBody>
            </p:sp>
            <p:sp>
              <p:nvSpPr>
                <p:cNvPr id="688604" name="Freeform 476"/>
                <p:cNvSpPr>
                  <a:spLocks/>
                </p:cNvSpPr>
                <p:nvPr/>
              </p:nvSpPr>
              <p:spPr bwMode="auto">
                <a:xfrm>
                  <a:off x="951" y="3765"/>
                  <a:ext cx="41" cy="12"/>
                </a:xfrm>
                <a:custGeom>
                  <a:avLst/>
                  <a:gdLst/>
                  <a:ahLst/>
                  <a:cxnLst>
                    <a:cxn ang="0">
                      <a:pos x="0" y="36"/>
                    </a:cxn>
                    <a:cxn ang="0">
                      <a:pos x="1" y="19"/>
                    </a:cxn>
                    <a:cxn ang="0">
                      <a:pos x="5" y="7"/>
                    </a:cxn>
                    <a:cxn ang="0">
                      <a:pos x="10" y="0"/>
                    </a:cxn>
                    <a:cxn ang="0">
                      <a:pos x="67" y="0"/>
                    </a:cxn>
                    <a:cxn ang="0">
                      <a:pos x="81" y="36"/>
                    </a:cxn>
                    <a:cxn ang="0">
                      <a:pos x="0" y="36"/>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headEnd/>
                  <a:tailEnd/>
                </a:ln>
              </p:spPr>
              <p:txBody>
                <a:bodyPr/>
                <a:lstStyle/>
                <a:p>
                  <a:endParaRPr lang="zh-CN" altLang="en-US"/>
                </a:p>
              </p:txBody>
            </p:sp>
          </p:grpSp>
          <p:sp>
            <p:nvSpPr>
              <p:cNvPr id="688605" name="Freeform 477"/>
              <p:cNvSpPr>
                <a:spLocks/>
              </p:cNvSpPr>
              <p:nvPr/>
            </p:nvSpPr>
            <p:spPr bwMode="auto">
              <a:xfrm>
                <a:off x="987" y="3753"/>
                <a:ext cx="25" cy="43"/>
              </a:xfrm>
              <a:custGeom>
                <a:avLst/>
                <a:gdLst/>
                <a:ahLst/>
                <a:cxnLst>
                  <a:cxn ang="0">
                    <a:pos x="40" y="128"/>
                  </a:cxn>
                  <a:cxn ang="0">
                    <a:pos x="0" y="29"/>
                  </a:cxn>
                  <a:cxn ang="0">
                    <a:pos x="0" y="20"/>
                  </a:cxn>
                  <a:cxn ang="0">
                    <a:pos x="2" y="11"/>
                  </a:cxn>
                  <a:cxn ang="0">
                    <a:pos x="10" y="0"/>
                  </a:cxn>
                  <a:cxn ang="0">
                    <a:pos x="51" y="91"/>
                  </a:cxn>
                  <a:cxn ang="0">
                    <a:pos x="40" y="128"/>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round/>
                <a:headEnd/>
                <a:tailEnd/>
              </a:ln>
            </p:spPr>
            <p:txBody>
              <a:bodyPr/>
              <a:lstStyle/>
              <a:p>
                <a:endParaRPr lang="zh-CN" altLang="en-US"/>
              </a:p>
            </p:txBody>
          </p:sp>
          <p:sp>
            <p:nvSpPr>
              <p:cNvPr id="688606" name="Freeform 478"/>
              <p:cNvSpPr>
                <a:spLocks/>
              </p:cNvSpPr>
              <p:nvPr/>
            </p:nvSpPr>
            <p:spPr bwMode="auto">
              <a:xfrm>
                <a:off x="992" y="3753"/>
                <a:ext cx="91" cy="29"/>
              </a:xfrm>
              <a:custGeom>
                <a:avLst/>
                <a:gdLst/>
                <a:ahLst/>
                <a:cxnLst>
                  <a:cxn ang="0">
                    <a:pos x="0" y="0"/>
                  </a:cxn>
                  <a:cxn ang="0">
                    <a:pos x="64" y="0"/>
                  </a:cxn>
                  <a:cxn ang="0">
                    <a:pos x="67" y="13"/>
                  </a:cxn>
                  <a:cxn ang="0">
                    <a:pos x="75" y="28"/>
                  </a:cxn>
                  <a:cxn ang="0">
                    <a:pos x="84" y="42"/>
                  </a:cxn>
                  <a:cxn ang="0">
                    <a:pos x="158" y="42"/>
                  </a:cxn>
                  <a:cxn ang="0">
                    <a:pos x="163" y="55"/>
                  </a:cxn>
                  <a:cxn ang="0">
                    <a:pos x="172" y="67"/>
                  </a:cxn>
                  <a:cxn ang="0">
                    <a:pos x="183" y="85"/>
                  </a:cxn>
                  <a:cxn ang="0">
                    <a:pos x="64" y="85"/>
                  </a:cxn>
                  <a:cxn ang="0">
                    <a:pos x="41" y="85"/>
                  </a:cxn>
                  <a:cxn ang="0">
                    <a:pos x="0" y="0"/>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round/>
                <a:headEnd/>
                <a:tailEnd/>
              </a:ln>
            </p:spPr>
            <p:txBody>
              <a:bodyPr/>
              <a:lstStyle/>
              <a:p>
                <a:endParaRPr lang="zh-CN" altLang="en-US"/>
              </a:p>
            </p:txBody>
          </p:sp>
          <p:sp>
            <p:nvSpPr>
              <p:cNvPr id="688607" name="Freeform 479"/>
              <p:cNvSpPr>
                <a:spLocks/>
              </p:cNvSpPr>
              <p:nvPr/>
            </p:nvSpPr>
            <p:spPr bwMode="auto">
              <a:xfrm>
                <a:off x="1008" y="3782"/>
                <a:ext cx="81" cy="12"/>
              </a:xfrm>
              <a:custGeom>
                <a:avLst/>
                <a:gdLst/>
                <a:ahLst/>
                <a:cxnLst>
                  <a:cxn ang="0">
                    <a:pos x="0" y="36"/>
                  </a:cxn>
                  <a:cxn ang="0">
                    <a:pos x="1" y="20"/>
                  </a:cxn>
                  <a:cxn ang="0">
                    <a:pos x="7" y="8"/>
                  </a:cxn>
                  <a:cxn ang="0">
                    <a:pos x="10" y="0"/>
                  </a:cxn>
                  <a:cxn ang="0">
                    <a:pos x="150" y="0"/>
                  </a:cxn>
                  <a:cxn ang="0">
                    <a:pos x="160" y="36"/>
                  </a:cxn>
                  <a:cxn ang="0">
                    <a:pos x="0" y="36"/>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round/>
                <a:headEnd/>
                <a:tailEnd/>
              </a:ln>
            </p:spPr>
            <p:txBody>
              <a:bodyPr/>
              <a:lstStyle/>
              <a:p>
                <a:endParaRPr lang="zh-CN" altLang="en-US"/>
              </a:p>
            </p:txBody>
          </p:sp>
        </p:grpSp>
        <p:grpSp>
          <p:nvGrpSpPr>
            <p:cNvPr id="688608" name="Group 480"/>
            <p:cNvGrpSpPr>
              <a:grpSpLocks/>
            </p:cNvGrpSpPr>
            <p:nvPr/>
          </p:nvGrpSpPr>
          <p:grpSpPr bwMode="auto">
            <a:xfrm>
              <a:off x="920" y="3821"/>
              <a:ext cx="413" cy="50"/>
              <a:chOff x="920" y="3821"/>
              <a:chExt cx="413" cy="50"/>
            </a:xfrm>
          </p:grpSpPr>
          <p:sp>
            <p:nvSpPr>
              <p:cNvPr id="688609" name="Freeform 481"/>
              <p:cNvSpPr>
                <a:spLocks/>
              </p:cNvSpPr>
              <p:nvPr/>
            </p:nvSpPr>
            <p:spPr bwMode="auto">
              <a:xfrm>
                <a:off x="920" y="3821"/>
                <a:ext cx="413" cy="50"/>
              </a:xfrm>
              <a:custGeom>
                <a:avLst/>
                <a:gdLst/>
                <a:ahLst/>
                <a:cxnLst>
                  <a:cxn ang="0">
                    <a:pos x="35" y="13"/>
                  </a:cxn>
                  <a:cxn ang="0">
                    <a:pos x="17" y="27"/>
                  </a:cxn>
                  <a:cxn ang="0">
                    <a:pos x="9" y="48"/>
                  </a:cxn>
                  <a:cxn ang="0">
                    <a:pos x="0" y="97"/>
                  </a:cxn>
                  <a:cxn ang="0">
                    <a:pos x="4" y="124"/>
                  </a:cxn>
                  <a:cxn ang="0">
                    <a:pos x="13" y="138"/>
                  </a:cxn>
                  <a:cxn ang="0">
                    <a:pos x="26" y="151"/>
                  </a:cxn>
                  <a:cxn ang="0">
                    <a:pos x="783" y="142"/>
                  </a:cxn>
                  <a:cxn ang="0">
                    <a:pos x="807" y="128"/>
                  </a:cxn>
                  <a:cxn ang="0">
                    <a:pos x="816" y="107"/>
                  </a:cxn>
                  <a:cxn ang="0">
                    <a:pos x="825" y="61"/>
                  </a:cxn>
                  <a:cxn ang="0">
                    <a:pos x="821" y="27"/>
                  </a:cxn>
                  <a:cxn ang="0">
                    <a:pos x="806" y="9"/>
                  </a:cxn>
                  <a:cxn ang="0">
                    <a:pos x="785" y="0"/>
                  </a:cxn>
                  <a:cxn ang="0">
                    <a:pos x="35" y="13"/>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a:p>
            </p:txBody>
          </p:sp>
          <p:sp>
            <p:nvSpPr>
              <p:cNvPr id="688610" name="Freeform 482"/>
              <p:cNvSpPr>
                <a:spLocks/>
              </p:cNvSpPr>
              <p:nvPr/>
            </p:nvSpPr>
            <p:spPr bwMode="auto">
              <a:xfrm>
                <a:off x="972" y="3833"/>
                <a:ext cx="330" cy="27"/>
              </a:xfrm>
              <a:custGeom>
                <a:avLst/>
                <a:gdLst/>
                <a:ahLst/>
                <a:cxnLst>
                  <a:cxn ang="0">
                    <a:pos x="4" y="23"/>
                  </a:cxn>
                  <a:cxn ang="0">
                    <a:pos x="0" y="50"/>
                  </a:cxn>
                  <a:cxn ang="0">
                    <a:pos x="153" y="50"/>
                  </a:cxn>
                  <a:cxn ang="0">
                    <a:pos x="153" y="79"/>
                  </a:cxn>
                  <a:cxn ang="0">
                    <a:pos x="500" y="73"/>
                  </a:cxn>
                  <a:cxn ang="0">
                    <a:pos x="500" y="50"/>
                  </a:cxn>
                  <a:cxn ang="0">
                    <a:pos x="656" y="50"/>
                  </a:cxn>
                  <a:cxn ang="0">
                    <a:pos x="658" y="23"/>
                  </a:cxn>
                  <a:cxn ang="0">
                    <a:pos x="504" y="23"/>
                  </a:cxn>
                  <a:cxn ang="0">
                    <a:pos x="504" y="0"/>
                  </a:cxn>
                  <a:cxn ang="0">
                    <a:pos x="153" y="8"/>
                  </a:cxn>
                  <a:cxn ang="0">
                    <a:pos x="153" y="23"/>
                  </a:cxn>
                  <a:cxn ang="0">
                    <a:pos x="4" y="23"/>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round/>
                <a:headEnd/>
                <a:tailEnd/>
              </a:ln>
            </p:spPr>
            <p:txBody>
              <a:bodyPr/>
              <a:lstStyle/>
              <a:p>
                <a:endParaRPr lang="zh-CN" altLang="en-US"/>
              </a:p>
            </p:txBody>
          </p:sp>
          <p:sp>
            <p:nvSpPr>
              <p:cNvPr id="688611" name="Rectangle 483"/>
              <p:cNvSpPr>
                <a:spLocks noChangeArrowheads="1"/>
              </p:cNvSpPr>
              <p:nvPr/>
            </p:nvSpPr>
            <p:spPr bwMode="auto">
              <a:xfrm>
                <a:off x="982" y="3856"/>
                <a:ext cx="26" cy="7"/>
              </a:xfrm>
              <a:prstGeom prst="rect">
                <a:avLst/>
              </a:prstGeom>
              <a:solidFill>
                <a:srgbClr val="00A000"/>
              </a:solidFill>
              <a:ln w="9525">
                <a:noFill/>
                <a:miter lim="800000"/>
                <a:headEnd/>
                <a:tailEnd/>
              </a:ln>
            </p:spPr>
            <p:txBody>
              <a:bodyPr/>
              <a:lstStyle/>
              <a:p>
                <a:endParaRPr lang="zh-CN" altLang="en-US"/>
              </a:p>
            </p:txBody>
          </p:sp>
          <p:sp>
            <p:nvSpPr>
              <p:cNvPr id="688612" name="Rectangle 484"/>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p>
            </p:txBody>
          </p:sp>
        </p:grpSp>
        <p:grpSp>
          <p:nvGrpSpPr>
            <p:cNvPr id="688613" name="Group 485"/>
            <p:cNvGrpSpPr>
              <a:grpSpLocks/>
            </p:cNvGrpSpPr>
            <p:nvPr/>
          </p:nvGrpSpPr>
          <p:grpSpPr bwMode="auto">
            <a:xfrm>
              <a:off x="1227" y="3477"/>
              <a:ext cx="508" cy="321"/>
              <a:chOff x="1227" y="3477"/>
              <a:chExt cx="508" cy="321"/>
            </a:xfrm>
          </p:grpSpPr>
          <p:sp>
            <p:nvSpPr>
              <p:cNvPr id="688614" name="Freeform 486"/>
              <p:cNvSpPr>
                <a:spLocks/>
              </p:cNvSpPr>
              <p:nvPr/>
            </p:nvSpPr>
            <p:spPr bwMode="auto">
              <a:xfrm>
                <a:off x="1640" y="3731"/>
                <a:ext cx="95" cy="66"/>
              </a:xfrm>
              <a:custGeom>
                <a:avLst/>
                <a:gdLst/>
                <a:ahLst/>
                <a:cxnLst>
                  <a:cxn ang="0">
                    <a:pos x="126" y="9"/>
                  </a:cxn>
                  <a:cxn ang="0">
                    <a:pos x="93" y="0"/>
                  </a:cxn>
                  <a:cxn ang="0">
                    <a:pos x="59" y="5"/>
                  </a:cxn>
                  <a:cxn ang="0">
                    <a:pos x="32" y="17"/>
                  </a:cxn>
                  <a:cxn ang="0">
                    <a:pos x="9" y="45"/>
                  </a:cxn>
                  <a:cxn ang="0">
                    <a:pos x="0" y="94"/>
                  </a:cxn>
                  <a:cxn ang="0">
                    <a:pos x="0" y="137"/>
                  </a:cxn>
                  <a:cxn ang="0">
                    <a:pos x="0" y="200"/>
                  </a:cxn>
                  <a:cxn ang="0">
                    <a:pos x="191" y="200"/>
                  </a:cxn>
                  <a:cxn ang="0">
                    <a:pos x="181" y="81"/>
                  </a:cxn>
                  <a:cxn ang="0">
                    <a:pos x="157" y="30"/>
                  </a:cxn>
                  <a:cxn ang="0">
                    <a:pos x="126" y="9"/>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a:p>
            </p:txBody>
          </p:sp>
          <p:sp>
            <p:nvSpPr>
              <p:cNvPr id="688615" name="Freeform 487"/>
              <p:cNvSpPr>
                <a:spLocks/>
              </p:cNvSpPr>
              <p:nvPr/>
            </p:nvSpPr>
            <p:spPr bwMode="auto">
              <a:xfrm>
                <a:off x="1227" y="3477"/>
                <a:ext cx="429" cy="264"/>
              </a:xfrm>
              <a:custGeom>
                <a:avLst/>
                <a:gdLst/>
                <a:ahLst/>
                <a:cxnLst>
                  <a:cxn ang="0">
                    <a:pos x="0" y="0"/>
                  </a:cxn>
                  <a:cxn ang="0">
                    <a:pos x="860" y="764"/>
                  </a:cxn>
                  <a:cxn ang="0">
                    <a:pos x="849" y="777"/>
                  </a:cxn>
                  <a:cxn ang="0">
                    <a:pos x="838" y="791"/>
                  </a:cxn>
                  <a:cxn ang="0">
                    <a:pos x="0" y="0"/>
                  </a:cxn>
                </a:cxnLst>
                <a:rect l="0" t="0" r="r" b="b"/>
                <a:pathLst>
                  <a:path w="860" h="791">
                    <a:moveTo>
                      <a:pt x="0" y="0"/>
                    </a:moveTo>
                    <a:lnTo>
                      <a:pt x="860" y="764"/>
                    </a:lnTo>
                    <a:lnTo>
                      <a:pt x="849" y="777"/>
                    </a:lnTo>
                    <a:lnTo>
                      <a:pt x="838" y="791"/>
                    </a:lnTo>
                    <a:lnTo>
                      <a:pt x="0" y="0"/>
                    </a:lnTo>
                    <a:close/>
                  </a:path>
                </a:pathLst>
              </a:custGeom>
              <a:solidFill>
                <a:schemeClr val="bg2"/>
              </a:solidFill>
              <a:ln w="9525">
                <a:noFill/>
                <a:round/>
                <a:headEnd/>
                <a:tailEnd/>
              </a:ln>
            </p:spPr>
            <p:txBody>
              <a:bodyPr/>
              <a:lstStyle/>
              <a:p>
                <a:endParaRPr lang="zh-CN" altLang="en-US"/>
              </a:p>
            </p:txBody>
          </p:sp>
          <p:sp>
            <p:nvSpPr>
              <p:cNvPr id="688616" name="Freeform 488"/>
              <p:cNvSpPr>
                <a:spLocks/>
              </p:cNvSpPr>
              <p:nvPr/>
            </p:nvSpPr>
            <p:spPr bwMode="auto">
              <a:xfrm>
                <a:off x="1521" y="3650"/>
                <a:ext cx="141" cy="122"/>
              </a:xfrm>
              <a:custGeom>
                <a:avLst/>
                <a:gdLst/>
                <a:ahLst/>
                <a:cxnLst>
                  <a:cxn ang="0">
                    <a:pos x="4" y="95"/>
                  </a:cxn>
                  <a:cxn ang="0">
                    <a:pos x="24" y="62"/>
                  </a:cxn>
                  <a:cxn ang="0">
                    <a:pos x="54" y="43"/>
                  </a:cxn>
                  <a:cxn ang="0">
                    <a:pos x="78" y="42"/>
                  </a:cxn>
                  <a:cxn ang="0">
                    <a:pos x="128" y="43"/>
                  </a:cxn>
                  <a:cxn ang="0">
                    <a:pos x="132" y="0"/>
                  </a:cxn>
                  <a:cxn ang="0">
                    <a:pos x="281" y="130"/>
                  </a:cxn>
                  <a:cxn ang="0">
                    <a:pos x="272" y="179"/>
                  </a:cxn>
                  <a:cxn ang="0">
                    <a:pos x="228" y="170"/>
                  </a:cxn>
                  <a:cxn ang="0">
                    <a:pos x="191" y="184"/>
                  </a:cxn>
                  <a:cxn ang="0">
                    <a:pos x="158" y="210"/>
                  </a:cxn>
                  <a:cxn ang="0">
                    <a:pos x="150" y="232"/>
                  </a:cxn>
                  <a:cxn ang="0">
                    <a:pos x="149" y="295"/>
                  </a:cxn>
                  <a:cxn ang="0">
                    <a:pos x="149" y="338"/>
                  </a:cxn>
                  <a:cxn ang="0">
                    <a:pos x="150" y="366"/>
                  </a:cxn>
                  <a:cxn ang="0">
                    <a:pos x="0" y="229"/>
                  </a:cxn>
                  <a:cxn ang="0">
                    <a:pos x="0" y="139"/>
                  </a:cxn>
                  <a:cxn ang="0">
                    <a:pos x="4" y="9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a:p>
            </p:txBody>
          </p:sp>
          <p:sp>
            <p:nvSpPr>
              <p:cNvPr id="688617" name="Line 489"/>
              <p:cNvSpPr>
                <a:spLocks noChangeShapeType="1"/>
              </p:cNvSpPr>
              <p:nvPr/>
            </p:nvSpPr>
            <p:spPr bwMode="auto">
              <a:xfrm>
                <a:off x="1586" y="3665"/>
                <a:ext cx="76" cy="44"/>
              </a:xfrm>
              <a:prstGeom prst="line">
                <a:avLst/>
              </a:prstGeom>
              <a:noFill/>
              <a:ln w="7938">
                <a:solidFill>
                  <a:srgbClr val="000000"/>
                </a:solidFill>
                <a:round/>
                <a:headEnd/>
                <a:tailEnd/>
              </a:ln>
            </p:spPr>
            <p:txBody>
              <a:bodyPr/>
              <a:lstStyle/>
              <a:p>
                <a:endParaRPr lang="zh-CN" altLang="en-US"/>
              </a:p>
            </p:txBody>
          </p:sp>
          <p:sp>
            <p:nvSpPr>
              <p:cNvPr id="688618" name="Freeform 490"/>
              <p:cNvSpPr>
                <a:spLocks/>
              </p:cNvSpPr>
              <p:nvPr/>
            </p:nvSpPr>
            <p:spPr bwMode="auto">
              <a:xfrm>
                <a:off x="1242" y="3486"/>
                <a:ext cx="111" cy="96"/>
              </a:xfrm>
              <a:custGeom>
                <a:avLst/>
                <a:gdLst/>
                <a:ahLst/>
                <a:cxnLst>
                  <a:cxn ang="0">
                    <a:pos x="10" y="98"/>
                  </a:cxn>
                  <a:cxn ang="0">
                    <a:pos x="27" y="64"/>
                  </a:cxn>
                  <a:cxn ang="0">
                    <a:pos x="53" y="45"/>
                  </a:cxn>
                  <a:cxn ang="0">
                    <a:pos x="81" y="41"/>
                  </a:cxn>
                  <a:cxn ang="0">
                    <a:pos x="131" y="42"/>
                  </a:cxn>
                  <a:cxn ang="0">
                    <a:pos x="135" y="0"/>
                  </a:cxn>
                  <a:cxn ang="0">
                    <a:pos x="222" y="80"/>
                  </a:cxn>
                  <a:cxn ang="0">
                    <a:pos x="218" y="120"/>
                  </a:cxn>
                  <a:cxn ang="0">
                    <a:pos x="190" y="118"/>
                  </a:cxn>
                  <a:cxn ang="0">
                    <a:pos x="168" y="116"/>
                  </a:cxn>
                  <a:cxn ang="0">
                    <a:pos x="135" y="125"/>
                  </a:cxn>
                  <a:cxn ang="0">
                    <a:pos x="118" y="137"/>
                  </a:cxn>
                  <a:cxn ang="0">
                    <a:pos x="102" y="161"/>
                  </a:cxn>
                  <a:cxn ang="0">
                    <a:pos x="98" y="192"/>
                  </a:cxn>
                  <a:cxn ang="0">
                    <a:pos x="93" y="289"/>
                  </a:cxn>
                  <a:cxn ang="0">
                    <a:pos x="0" y="197"/>
                  </a:cxn>
                  <a:cxn ang="0">
                    <a:pos x="4" y="138"/>
                  </a:cxn>
                  <a:cxn ang="0">
                    <a:pos x="10" y="98"/>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a:p>
            </p:txBody>
          </p:sp>
          <p:sp>
            <p:nvSpPr>
              <p:cNvPr id="688619" name="Freeform 491"/>
              <p:cNvSpPr>
                <a:spLocks/>
              </p:cNvSpPr>
              <p:nvPr/>
            </p:nvSpPr>
            <p:spPr bwMode="auto">
              <a:xfrm>
                <a:off x="1456" y="3626"/>
                <a:ext cx="64" cy="62"/>
              </a:xfrm>
              <a:custGeom>
                <a:avLst/>
                <a:gdLst/>
                <a:ahLst/>
                <a:cxnLst>
                  <a:cxn ang="0">
                    <a:pos x="128" y="5"/>
                  </a:cxn>
                  <a:cxn ang="0">
                    <a:pos x="59" y="0"/>
                  </a:cxn>
                  <a:cxn ang="0">
                    <a:pos x="30" y="14"/>
                  </a:cxn>
                  <a:cxn ang="0">
                    <a:pos x="9" y="40"/>
                  </a:cxn>
                  <a:cxn ang="0">
                    <a:pos x="0" y="89"/>
                  </a:cxn>
                  <a:cxn ang="0">
                    <a:pos x="0" y="186"/>
                  </a:cxn>
                  <a:cxn ang="0">
                    <a:pos x="0" y="182"/>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688620" name="Freeform 492"/>
              <p:cNvSpPr>
                <a:spLocks/>
              </p:cNvSpPr>
              <p:nvPr/>
            </p:nvSpPr>
            <p:spPr bwMode="auto">
              <a:xfrm>
                <a:off x="1440" y="3615"/>
                <a:ext cx="63" cy="61"/>
              </a:xfrm>
              <a:custGeom>
                <a:avLst/>
                <a:gdLst/>
                <a:ahLst/>
                <a:cxnLst>
                  <a:cxn ang="0">
                    <a:pos x="126" y="3"/>
                  </a:cxn>
                  <a:cxn ang="0">
                    <a:pos x="59" y="0"/>
                  </a:cxn>
                  <a:cxn ang="0">
                    <a:pos x="24" y="15"/>
                  </a:cxn>
                  <a:cxn ang="0">
                    <a:pos x="9" y="39"/>
                  </a:cxn>
                  <a:cxn ang="0">
                    <a:pos x="0" y="88"/>
                  </a:cxn>
                  <a:cxn ang="0">
                    <a:pos x="0" y="185"/>
                  </a:cxn>
                  <a:cxn ang="0">
                    <a:pos x="0" y="180"/>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a:p>
            </p:txBody>
          </p:sp>
          <p:sp>
            <p:nvSpPr>
              <p:cNvPr id="688621" name="Freeform 493"/>
              <p:cNvSpPr>
                <a:spLocks/>
              </p:cNvSpPr>
              <p:nvPr/>
            </p:nvSpPr>
            <p:spPr bwMode="auto">
              <a:xfrm>
                <a:off x="1422" y="3604"/>
                <a:ext cx="64" cy="62"/>
              </a:xfrm>
              <a:custGeom>
                <a:avLst/>
                <a:gdLst/>
                <a:ahLst/>
                <a:cxnLst>
                  <a:cxn ang="0">
                    <a:pos x="127" y="5"/>
                  </a:cxn>
                  <a:cxn ang="0">
                    <a:pos x="59" y="0"/>
                  </a:cxn>
                  <a:cxn ang="0">
                    <a:pos x="30" y="14"/>
                  </a:cxn>
                  <a:cxn ang="0">
                    <a:pos x="9" y="39"/>
                  </a:cxn>
                  <a:cxn ang="0">
                    <a:pos x="0" y="88"/>
                  </a:cxn>
                  <a:cxn ang="0">
                    <a:pos x="0" y="185"/>
                  </a:cxn>
                  <a:cxn ang="0">
                    <a:pos x="0" y="182"/>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688622" name="Freeform 494"/>
              <p:cNvSpPr>
                <a:spLocks/>
              </p:cNvSpPr>
              <p:nvPr/>
            </p:nvSpPr>
            <p:spPr bwMode="auto">
              <a:xfrm>
                <a:off x="1401" y="3594"/>
                <a:ext cx="64" cy="62"/>
              </a:xfrm>
              <a:custGeom>
                <a:avLst/>
                <a:gdLst/>
                <a:ahLst/>
                <a:cxnLst>
                  <a:cxn ang="0">
                    <a:pos x="127" y="5"/>
                  </a:cxn>
                  <a:cxn ang="0">
                    <a:pos x="59" y="0"/>
                  </a:cxn>
                  <a:cxn ang="0">
                    <a:pos x="32" y="10"/>
                  </a:cxn>
                  <a:cxn ang="0">
                    <a:pos x="9" y="39"/>
                  </a:cxn>
                  <a:cxn ang="0">
                    <a:pos x="0" y="88"/>
                  </a:cxn>
                  <a:cxn ang="0">
                    <a:pos x="0" y="186"/>
                  </a:cxn>
                  <a:cxn ang="0">
                    <a:pos x="0" y="182"/>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688623" name="Freeform 495"/>
              <p:cNvSpPr>
                <a:spLocks/>
              </p:cNvSpPr>
              <p:nvPr/>
            </p:nvSpPr>
            <p:spPr bwMode="auto">
              <a:xfrm>
                <a:off x="1383" y="3583"/>
                <a:ext cx="64" cy="62"/>
              </a:xfrm>
              <a:custGeom>
                <a:avLst/>
                <a:gdLst/>
                <a:ahLst/>
                <a:cxnLst>
                  <a:cxn ang="0">
                    <a:pos x="128" y="4"/>
                  </a:cxn>
                  <a:cxn ang="0">
                    <a:pos x="59" y="0"/>
                  </a:cxn>
                  <a:cxn ang="0">
                    <a:pos x="32" y="13"/>
                  </a:cxn>
                  <a:cxn ang="0">
                    <a:pos x="9" y="40"/>
                  </a:cxn>
                  <a:cxn ang="0">
                    <a:pos x="0" y="88"/>
                  </a:cxn>
                  <a:cxn ang="0">
                    <a:pos x="0" y="186"/>
                  </a:cxn>
                  <a:cxn ang="0">
                    <a:pos x="0" y="182"/>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688624" name="Freeform 496"/>
              <p:cNvSpPr>
                <a:spLocks/>
              </p:cNvSpPr>
              <p:nvPr/>
            </p:nvSpPr>
            <p:spPr bwMode="auto">
              <a:xfrm>
                <a:off x="1365" y="3570"/>
                <a:ext cx="63" cy="62"/>
              </a:xfrm>
              <a:custGeom>
                <a:avLst/>
                <a:gdLst/>
                <a:ahLst/>
                <a:cxnLst>
                  <a:cxn ang="0">
                    <a:pos x="126" y="4"/>
                  </a:cxn>
                  <a:cxn ang="0">
                    <a:pos x="58" y="0"/>
                  </a:cxn>
                  <a:cxn ang="0">
                    <a:pos x="31" y="14"/>
                  </a:cxn>
                  <a:cxn ang="0">
                    <a:pos x="8" y="40"/>
                  </a:cxn>
                  <a:cxn ang="0">
                    <a:pos x="0" y="89"/>
                  </a:cxn>
                  <a:cxn ang="0">
                    <a:pos x="0" y="186"/>
                  </a:cxn>
                  <a:cxn ang="0">
                    <a:pos x="0" y="182"/>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688625" name="Freeform 497"/>
              <p:cNvSpPr>
                <a:spLocks/>
              </p:cNvSpPr>
              <p:nvPr/>
            </p:nvSpPr>
            <p:spPr bwMode="auto">
              <a:xfrm>
                <a:off x="1349" y="3558"/>
                <a:ext cx="64" cy="62"/>
              </a:xfrm>
              <a:custGeom>
                <a:avLst/>
                <a:gdLst/>
                <a:ahLst/>
                <a:cxnLst>
                  <a:cxn ang="0">
                    <a:pos x="127" y="5"/>
                  </a:cxn>
                  <a:cxn ang="0">
                    <a:pos x="59" y="0"/>
                  </a:cxn>
                  <a:cxn ang="0">
                    <a:pos x="33" y="16"/>
                  </a:cxn>
                  <a:cxn ang="0">
                    <a:pos x="9" y="40"/>
                  </a:cxn>
                  <a:cxn ang="0">
                    <a:pos x="0" y="89"/>
                  </a:cxn>
                  <a:cxn ang="0">
                    <a:pos x="0" y="186"/>
                  </a:cxn>
                  <a:cxn ang="0">
                    <a:pos x="0" y="182"/>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p>
            </p:txBody>
          </p:sp>
          <p:sp>
            <p:nvSpPr>
              <p:cNvPr id="688626" name="Freeform 498"/>
              <p:cNvSpPr>
                <a:spLocks/>
              </p:cNvSpPr>
              <p:nvPr/>
            </p:nvSpPr>
            <p:spPr bwMode="auto">
              <a:xfrm>
                <a:off x="1331" y="3550"/>
                <a:ext cx="63" cy="62"/>
              </a:xfrm>
              <a:custGeom>
                <a:avLst/>
                <a:gdLst/>
                <a:ahLst/>
                <a:cxnLst>
                  <a:cxn ang="0">
                    <a:pos x="127" y="4"/>
                  </a:cxn>
                  <a:cxn ang="0">
                    <a:pos x="59" y="0"/>
                  </a:cxn>
                  <a:cxn ang="0">
                    <a:pos x="32" y="13"/>
                  </a:cxn>
                  <a:cxn ang="0">
                    <a:pos x="10" y="39"/>
                  </a:cxn>
                  <a:cxn ang="0">
                    <a:pos x="0" y="88"/>
                  </a:cxn>
                  <a:cxn ang="0">
                    <a:pos x="0" y="186"/>
                  </a:cxn>
                  <a:cxn ang="0">
                    <a:pos x="0" y="180"/>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a:p>
            </p:txBody>
          </p:sp>
          <p:sp>
            <p:nvSpPr>
              <p:cNvPr id="688627" name="Freeform 499"/>
              <p:cNvSpPr>
                <a:spLocks/>
              </p:cNvSpPr>
              <p:nvPr/>
            </p:nvSpPr>
            <p:spPr bwMode="auto">
              <a:xfrm>
                <a:off x="1308" y="3501"/>
                <a:ext cx="47" cy="25"/>
              </a:xfrm>
              <a:custGeom>
                <a:avLst/>
                <a:gdLst/>
                <a:ahLst/>
                <a:cxnLst>
                  <a:cxn ang="0">
                    <a:pos x="0" y="0"/>
                  </a:cxn>
                  <a:cxn ang="0">
                    <a:pos x="89" y="74"/>
                  </a:cxn>
                  <a:cxn ang="0">
                    <a:pos x="96" y="74"/>
                  </a:cxn>
                  <a:cxn ang="0">
                    <a:pos x="93" y="74"/>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a:p>
            </p:txBody>
          </p:sp>
          <p:sp>
            <p:nvSpPr>
              <p:cNvPr id="688628" name="Oval 500"/>
              <p:cNvSpPr>
                <a:spLocks noChangeArrowheads="1"/>
              </p:cNvSpPr>
              <p:nvPr/>
            </p:nvSpPr>
            <p:spPr bwMode="auto">
              <a:xfrm>
                <a:off x="1339" y="3772"/>
                <a:ext cx="78" cy="26"/>
              </a:xfrm>
              <a:prstGeom prst="ellipse">
                <a:avLst/>
              </a:prstGeom>
              <a:solidFill>
                <a:schemeClr val="bg2"/>
              </a:solidFill>
              <a:ln w="9525">
                <a:noFill/>
                <a:round/>
                <a:headEnd/>
                <a:tailEnd/>
              </a:ln>
            </p:spPr>
            <p:txBody>
              <a:bodyPr/>
              <a:lstStyle/>
              <a:p>
                <a:endParaRPr lang="zh-CN" altLang="en-US"/>
              </a:p>
            </p:txBody>
          </p:sp>
          <p:sp>
            <p:nvSpPr>
              <p:cNvPr id="688629" name="Oval 501"/>
              <p:cNvSpPr>
                <a:spLocks noChangeArrowheads="1"/>
              </p:cNvSpPr>
              <p:nvPr/>
            </p:nvSpPr>
            <p:spPr bwMode="auto">
              <a:xfrm>
                <a:off x="1432" y="3771"/>
                <a:ext cx="78" cy="25"/>
              </a:xfrm>
              <a:prstGeom prst="ellipse">
                <a:avLst/>
              </a:prstGeom>
              <a:solidFill>
                <a:schemeClr val="bg2"/>
              </a:solidFill>
              <a:ln w="9525">
                <a:noFill/>
                <a:round/>
                <a:headEnd/>
                <a:tailEnd/>
              </a:ln>
            </p:spPr>
            <p:txBody>
              <a:bodyPr/>
              <a:lstStyle/>
              <a:p>
                <a:endParaRPr lang="zh-CN" altLang="en-US"/>
              </a:p>
            </p:txBody>
          </p:sp>
          <p:sp>
            <p:nvSpPr>
              <p:cNvPr id="688630" name="Freeform 502"/>
              <p:cNvSpPr>
                <a:spLocks/>
              </p:cNvSpPr>
              <p:nvPr/>
            </p:nvSpPr>
            <p:spPr bwMode="auto">
              <a:xfrm>
                <a:off x="1511" y="3785"/>
                <a:ext cx="94" cy="8"/>
              </a:xfrm>
              <a:custGeom>
                <a:avLst/>
                <a:gdLst/>
                <a:ahLst/>
                <a:cxnLst>
                  <a:cxn ang="0">
                    <a:pos x="0" y="25"/>
                  </a:cxn>
                  <a:cxn ang="0">
                    <a:pos x="6" y="0"/>
                  </a:cxn>
                  <a:cxn ang="0">
                    <a:pos x="175" y="0"/>
                  </a:cxn>
                  <a:cxn ang="0">
                    <a:pos x="188" y="19"/>
                  </a:cxn>
                  <a:cxn ang="0">
                    <a:pos x="0" y="25"/>
                  </a:cxn>
                </a:cxnLst>
                <a:rect l="0" t="0" r="r" b="b"/>
                <a:pathLst>
                  <a:path w="188" h="25">
                    <a:moveTo>
                      <a:pt x="0" y="25"/>
                    </a:moveTo>
                    <a:lnTo>
                      <a:pt x="6" y="0"/>
                    </a:lnTo>
                    <a:lnTo>
                      <a:pt x="175" y="0"/>
                    </a:lnTo>
                    <a:lnTo>
                      <a:pt x="188" y="19"/>
                    </a:lnTo>
                    <a:lnTo>
                      <a:pt x="0" y="25"/>
                    </a:lnTo>
                    <a:close/>
                  </a:path>
                </a:pathLst>
              </a:custGeom>
              <a:solidFill>
                <a:schemeClr val="bg2"/>
              </a:solidFill>
              <a:ln w="9525">
                <a:noFill/>
                <a:round/>
                <a:headEnd/>
                <a:tailEnd/>
              </a:ln>
            </p:spPr>
            <p:txBody>
              <a:bodyPr/>
              <a:lstStyle/>
              <a:p>
                <a:endParaRPr lang="zh-CN" altLang="en-US"/>
              </a:p>
            </p:txBody>
          </p:sp>
          <p:sp>
            <p:nvSpPr>
              <p:cNvPr id="688631" name="Oval 503"/>
              <p:cNvSpPr>
                <a:spLocks noChangeArrowheads="1"/>
              </p:cNvSpPr>
              <p:nvPr/>
            </p:nvSpPr>
            <p:spPr bwMode="auto">
              <a:xfrm>
                <a:off x="1338" y="3767"/>
                <a:ext cx="78" cy="27"/>
              </a:xfrm>
              <a:prstGeom prst="ellipse">
                <a:avLst/>
              </a:prstGeom>
              <a:solidFill>
                <a:schemeClr val="bg2"/>
              </a:solidFill>
              <a:ln w="9525">
                <a:noFill/>
                <a:round/>
                <a:headEnd/>
                <a:tailEnd/>
              </a:ln>
            </p:spPr>
            <p:txBody>
              <a:bodyPr/>
              <a:lstStyle/>
              <a:p>
                <a:endParaRPr lang="zh-CN" altLang="en-US"/>
              </a:p>
            </p:txBody>
          </p:sp>
          <p:sp>
            <p:nvSpPr>
              <p:cNvPr id="688632" name="Oval 504"/>
              <p:cNvSpPr>
                <a:spLocks noChangeArrowheads="1"/>
              </p:cNvSpPr>
              <p:nvPr/>
            </p:nvSpPr>
            <p:spPr bwMode="auto">
              <a:xfrm>
                <a:off x="1431" y="3766"/>
                <a:ext cx="77" cy="25"/>
              </a:xfrm>
              <a:prstGeom prst="ellipse">
                <a:avLst/>
              </a:prstGeom>
              <a:solidFill>
                <a:schemeClr val="bg2"/>
              </a:solidFill>
              <a:ln w="9525">
                <a:noFill/>
                <a:round/>
                <a:headEnd/>
                <a:tailEnd/>
              </a:ln>
            </p:spPr>
            <p:txBody>
              <a:bodyPr/>
              <a:lstStyle/>
              <a:p>
                <a:endParaRPr lang="zh-CN" altLang="en-US"/>
              </a:p>
            </p:txBody>
          </p:sp>
        </p:grpSp>
      </p:grpSp>
      <p:grpSp>
        <p:nvGrpSpPr>
          <p:cNvPr id="688633" name="Group 505"/>
          <p:cNvGrpSpPr>
            <a:grpSpLocks/>
          </p:cNvGrpSpPr>
          <p:nvPr/>
        </p:nvGrpSpPr>
        <p:grpSpPr bwMode="auto">
          <a:xfrm>
            <a:off x="6997700" y="3008313"/>
            <a:ext cx="1128713" cy="781050"/>
            <a:chOff x="1680" y="240"/>
            <a:chExt cx="2529" cy="1270"/>
          </a:xfrm>
        </p:grpSpPr>
        <p:sp>
          <p:nvSpPr>
            <p:cNvPr id="688634" name="Oval 506"/>
            <p:cNvSpPr>
              <a:spLocks noChangeArrowheads="1"/>
            </p:cNvSpPr>
            <p:nvPr/>
          </p:nvSpPr>
          <p:spPr bwMode="auto">
            <a:xfrm>
              <a:off x="2554" y="240"/>
              <a:ext cx="1088" cy="513"/>
            </a:xfrm>
            <a:prstGeom prst="ellipse">
              <a:avLst/>
            </a:prstGeom>
            <a:solidFill>
              <a:srgbClr val="C0C0C0"/>
            </a:solidFill>
            <a:ln w="9525">
              <a:noFill/>
              <a:round/>
              <a:headEnd/>
              <a:tailEnd/>
            </a:ln>
            <a:effectLst/>
          </p:spPr>
          <p:txBody>
            <a:bodyPr/>
            <a:lstStyle/>
            <a:p>
              <a:endParaRPr lang="zh-CN" altLang="en-US"/>
            </a:p>
          </p:txBody>
        </p:sp>
        <p:sp>
          <p:nvSpPr>
            <p:cNvPr id="688635" name="Oval 507"/>
            <p:cNvSpPr>
              <a:spLocks noChangeArrowheads="1"/>
            </p:cNvSpPr>
            <p:nvPr/>
          </p:nvSpPr>
          <p:spPr bwMode="auto">
            <a:xfrm>
              <a:off x="1941" y="381"/>
              <a:ext cx="827" cy="513"/>
            </a:xfrm>
            <a:prstGeom prst="ellipse">
              <a:avLst/>
            </a:prstGeom>
            <a:solidFill>
              <a:srgbClr val="C0C0C0"/>
            </a:solidFill>
            <a:ln w="9525">
              <a:noFill/>
              <a:round/>
              <a:headEnd/>
              <a:tailEnd/>
            </a:ln>
            <a:effectLst/>
          </p:spPr>
          <p:txBody>
            <a:bodyPr/>
            <a:lstStyle/>
            <a:p>
              <a:endParaRPr lang="zh-CN" altLang="en-US"/>
            </a:p>
          </p:txBody>
        </p:sp>
        <p:sp>
          <p:nvSpPr>
            <p:cNvPr id="688636" name="Oval 508"/>
            <p:cNvSpPr>
              <a:spLocks noChangeArrowheads="1"/>
            </p:cNvSpPr>
            <p:nvPr/>
          </p:nvSpPr>
          <p:spPr bwMode="auto">
            <a:xfrm>
              <a:off x="1680" y="702"/>
              <a:ext cx="552" cy="411"/>
            </a:xfrm>
            <a:prstGeom prst="ellipse">
              <a:avLst/>
            </a:prstGeom>
            <a:solidFill>
              <a:srgbClr val="C0C0C0"/>
            </a:solidFill>
            <a:ln w="9525">
              <a:noFill/>
              <a:round/>
              <a:headEnd/>
              <a:tailEnd/>
            </a:ln>
            <a:effectLst/>
          </p:spPr>
          <p:txBody>
            <a:bodyPr/>
            <a:lstStyle/>
            <a:p>
              <a:endParaRPr lang="zh-CN" altLang="en-US"/>
            </a:p>
          </p:txBody>
        </p:sp>
        <p:sp>
          <p:nvSpPr>
            <p:cNvPr id="688637" name="Oval 509"/>
            <p:cNvSpPr>
              <a:spLocks noChangeArrowheads="1"/>
            </p:cNvSpPr>
            <p:nvPr/>
          </p:nvSpPr>
          <p:spPr bwMode="auto">
            <a:xfrm>
              <a:off x="1849" y="894"/>
              <a:ext cx="842" cy="450"/>
            </a:xfrm>
            <a:prstGeom prst="ellipse">
              <a:avLst/>
            </a:prstGeom>
            <a:solidFill>
              <a:srgbClr val="C0C0C0"/>
            </a:solidFill>
            <a:ln w="9525">
              <a:noFill/>
              <a:round/>
              <a:headEnd/>
              <a:tailEnd/>
            </a:ln>
            <a:effectLst/>
          </p:spPr>
          <p:txBody>
            <a:bodyPr/>
            <a:lstStyle/>
            <a:p>
              <a:endParaRPr lang="zh-CN" altLang="en-US"/>
            </a:p>
          </p:txBody>
        </p:sp>
        <p:sp>
          <p:nvSpPr>
            <p:cNvPr id="688638" name="Oval 510"/>
            <p:cNvSpPr>
              <a:spLocks noChangeArrowheads="1"/>
            </p:cNvSpPr>
            <p:nvPr/>
          </p:nvSpPr>
          <p:spPr bwMode="auto">
            <a:xfrm>
              <a:off x="2462" y="971"/>
              <a:ext cx="1272" cy="539"/>
            </a:xfrm>
            <a:prstGeom prst="ellipse">
              <a:avLst/>
            </a:prstGeom>
            <a:solidFill>
              <a:srgbClr val="C0C0C0"/>
            </a:solidFill>
            <a:ln w="9525">
              <a:noFill/>
              <a:round/>
              <a:headEnd/>
              <a:tailEnd/>
            </a:ln>
            <a:effectLst/>
          </p:spPr>
          <p:txBody>
            <a:bodyPr/>
            <a:lstStyle/>
            <a:p>
              <a:endParaRPr lang="zh-CN" altLang="en-US"/>
            </a:p>
          </p:txBody>
        </p:sp>
        <p:sp>
          <p:nvSpPr>
            <p:cNvPr id="688639" name="Oval 511"/>
            <p:cNvSpPr>
              <a:spLocks noChangeArrowheads="1"/>
            </p:cNvSpPr>
            <p:nvPr/>
          </p:nvSpPr>
          <p:spPr bwMode="auto">
            <a:xfrm>
              <a:off x="3289" y="394"/>
              <a:ext cx="797" cy="398"/>
            </a:xfrm>
            <a:prstGeom prst="ellipse">
              <a:avLst/>
            </a:prstGeom>
            <a:solidFill>
              <a:srgbClr val="C0C0C0"/>
            </a:solidFill>
            <a:ln w="9525">
              <a:noFill/>
              <a:round/>
              <a:headEnd/>
              <a:tailEnd/>
            </a:ln>
            <a:effectLst/>
          </p:spPr>
          <p:txBody>
            <a:bodyPr/>
            <a:lstStyle/>
            <a:p>
              <a:endParaRPr lang="zh-CN" altLang="en-US"/>
            </a:p>
          </p:txBody>
        </p:sp>
        <p:sp>
          <p:nvSpPr>
            <p:cNvPr id="688640" name="Oval 512"/>
            <p:cNvSpPr>
              <a:spLocks noChangeArrowheads="1"/>
            </p:cNvSpPr>
            <p:nvPr/>
          </p:nvSpPr>
          <p:spPr bwMode="auto">
            <a:xfrm>
              <a:off x="3412" y="663"/>
              <a:ext cx="797" cy="398"/>
            </a:xfrm>
            <a:prstGeom prst="ellipse">
              <a:avLst/>
            </a:prstGeom>
            <a:solidFill>
              <a:srgbClr val="C0C0C0"/>
            </a:solidFill>
            <a:ln w="9525">
              <a:noFill/>
              <a:round/>
              <a:headEnd/>
              <a:tailEnd/>
            </a:ln>
            <a:effectLst/>
          </p:spPr>
          <p:txBody>
            <a:bodyPr/>
            <a:lstStyle/>
            <a:p>
              <a:endParaRPr lang="zh-CN" altLang="en-US"/>
            </a:p>
          </p:txBody>
        </p:sp>
        <p:sp>
          <p:nvSpPr>
            <p:cNvPr id="688641" name="Oval 513"/>
            <p:cNvSpPr>
              <a:spLocks noChangeArrowheads="1"/>
            </p:cNvSpPr>
            <p:nvPr/>
          </p:nvSpPr>
          <p:spPr bwMode="auto">
            <a:xfrm>
              <a:off x="3335" y="753"/>
              <a:ext cx="797" cy="668"/>
            </a:xfrm>
            <a:prstGeom prst="ellipse">
              <a:avLst/>
            </a:prstGeom>
            <a:solidFill>
              <a:srgbClr val="C0C0C0"/>
            </a:solidFill>
            <a:ln w="9525">
              <a:noFill/>
              <a:round/>
              <a:headEnd/>
              <a:tailEnd/>
            </a:ln>
            <a:effectLst/>
          </p:spPr>
          <p:txBody>
            <a:bodyPr/>
            <a:lstStyle/>
            <a:p>
              <a:endParaRPr lang="zh-CN" altLang="en-US"/>
            </a:p>
          </p:txBody>
        </p:sp>
        <p:sp>
          <p:nvSpPr>
            <p:cNvPr id="688642" name="Oval 514"/>
            <p:cNvSpPr>
              <a:spLocks noChangeArrowheads="1"/>
            </p:cNvSpPr>
            <p:nvPr/>
          </p:nvSpPr>
          <p:spPr bwMode="auto">
            <a:xfrm>
              <a:off x="2140" y="548"/>
              <a:ext cx="1640" cy="667"/>
            </a:xfrm>
            <a:prstGeom prst="ellipse">
              <a:avLst/>
            </a:prstGeom>
            <a:solidFill>
              <a:srgbClr val="C0C0C0"/>
            </a:solidFill>
            <a:ln w="9525">
              <a:noFill/>
              <a:round/>
              <a:headEnd/>
              <a:tailEnd/>
            </a:ln>
            <a:effectLst/>
          </p:spPr>
          <p:txBody>
            <a:bodyPr/>
            <a:lstStyle/>
            <a:p>
              <a:endParaRPr lang="zh-CN" altLang="en-US"/>
            </a:p>
          </p:txBody>
        </p:sp>
      </p:grpSp>
      <p:sp>
        <p:nvSpPr>
          <p:cNvPr id="688643" name="Text Box 515"/>
          <p:cNvSpPr txBox="1">
            <a:spLocks noChangeArrowheads="1"/>
          </p:cNvSpPr>
          <p:nvPr/>
        </p:nvSpPr>
        <p:spPr bwMode="auto">
          <a:xfrm>
            <a:off x="7226300" y="3197225"/>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局域网</a:t>
            </a:r>
          </a:p>
        </p:txBody>
      </p:sp>
      <p:sp>
        <p:nvSpPr>
          <p:cNvPr id="688644" name="Line 516"/>
          <p:cNvSpPr>
            <a:spLocks noChangeShapeType="1"/>
          </p:cNvSpPr>
          <p:nvPr/>
        </p:nvSpPr>
        <p:spPr bwMode="auto">
          <a:xfrm flipV="1">
            <a:off x="1039813" y="3074988"/>
            <a:ext cx="1223962" cy="360362"/>
          </a:xfrm>
          <a:prstGeom prst="line">
            <a:avLst/>
          </a:prstGeom>
          <a:noFill/>
          <a:ln w="57150">
            <a:solidFill>
              <a:schemeClr val="hlink"/>
            </a:solidFill>
            <a:round/>
            <a:headEnd/>
            <a:tailEnd type="triangle" w="med" len="lg"/>
          </a:ln>
          <a:effectLst/>
        </p:spPr>
        <p:txBody>
          <a:bodyPr/>
          <a:lstStyle/>
          <a:p>
            <a:endParaRPr lang="zh-CN" altLang="en-US"/>
          </a:p>
        </p:txBody>
      </p:sp>
      <p:sp>
        <p:nvSpPr>
          <p:cNvPr id="688645" name="Line 517"/>
          <p:cNvSpPr>
            <a:spLocks noChangeShapeType="1"/>
          </p:cNvSpPr>
          <p:nvPr/>
        </p:nvSpPr>
        <p:spPr bwMode="auto">
          <a:xfrm flipV="1">
            <a:off x="4970463" y="3087688"/>
            <a:ext cx="1406525" cy="115887"/>
          </a:xfrm>
          <a:prstGeom prst="line">
            <a:avLst/>
          </a:prstGeom>
          <a:noFill/>
          <a:ln w="57150">
            <a:solidFill>
              <a:schemeClr val="hlink"/>
            </a:solidFill>
            <a:round/>
            <a:headEnd/>
            <a:tailEnd type="triangle" w="med" len="lg"/>
          </a:ln>
          <a:effectLst/>
        </p:spPr>
        <p:txBody>
          <a:bodyPr/>
          <a:lstStyle/>
          <a:p>
            <a:endParaRPr lang="zh-CN" altLang="en-US"/>
          </a:p>
        </p:txBody>
      </p:sp>
      <p:sp>
        <p:nvSpPr>
          <p:cNvPr id="688646" name="Line 518"/>
          <p:cNvSpPr>
            <a:spLocks noChangeShapeType="1"/>
          </p:cNvSpPr>
          <p:nvPr/>
        </p:nvSpPr>
        <p:spPr bwMode="auto">
          <a:xfrm>
            <a:off x="6977063" y="3133725"/>
            <a:ext cx="1587500" cy="261938"/>
          </a:xfrm>
          <a:prstGeom prst="line">
            <a:avLst/>
          </a:prstGeom>
          <a:noFill/>
          <a:ln w="57150">
            <a:solidFill>
              <a:schemeClr val="hlink"/>
            </a:solidFill>
            <a:round/>
            <a:headEnd/>
            <a:tailEnd type="triangle" w="med" len="lg"/>
          </a:ln>
          <a:effectLst/>
        </p:spPr>
        <p:txBody>
          <a:bodyPr/>
          <a:lstStyle/>
          <a:p>
            <a:endParaRPr lang="zh-CN" altLang="en-US"/>
          </a:p>
        </p:txBody>
      </p:sp>
      <p:sp>
        <p:nvSpPr>
          <p:cNvPr id="688647" name="Line 519"/>
          <p:cNvSpPr>
            <a:spLocks noChangeShapeType="1"/>
          </p:cNvSpPr>
          <p:nvPr/>
        </p:nvSpPr>
        <p:spPr bwMode="auto">
          <a:xfrm>
            <a:off x="2906713" y="3044825"/>
            <a:ext cx="1543050" cy="142875"/>
          </a:xfrm>
          <a:prstGeom prst="line">
            <a:avLst/>
          </a:prstGeom>
          <a:noFill/>
          <a:ln w="57150">
            <a:solidFill>
              <a:schemeClr val="hlink"/>
            </a:solidFill>
            <a:round/>
            <a:headEnd/>
            <a:tailEnd type="triangle" w="med" len="lg"/>
          </a:ln>
          <a:effectLst/>
        </p:spPr>
        <p:txBody>
          <a:bodyPr/>
          <a:lstStyle/>
          <a:p>
            <a:endParaRPr lang="zh-CN" altLang="en-US"/>
          </a:p>
        </p:txBody>
      </p:sp>
      <p:sp>
        <p:nvSpPr>
          <p:cNvPr id="688648" name="Text Box 520"/>
          <p:cNvSpPr txBox="1">
            <a:spLocks noChangeArrowheads="1"/>
          </p:cNvSpPr>
          <p:nvPr/>
        </p:nvSpPr>
        <p:spPr bwMode="auto">
          <a:xfrm>
            <a:off x="2493963" y="1844675"/>
            <a:ext cx="4165600" cy="579438"/>
          </a:xfrm>
          <a:prstGeom prst="rect">
            <a:avLst/>
          </a:prstGeom>
          <a:noFill/>
          <a:ln w="9525">
            <a:noFill/>
            <a:miter lim="800000"/>
            <a:headEnd/>
            <a:tailEnd/>
          </a:ln>
          <a:effectLst/>
        </p:spPr>
        <p:txBody>
          <a:bodyPr wrap="none">
            <a:spAutoFit/>
          </a:bodyPr>
          <a:lstStyle/>
          <a:p>
            <a:r>
              <a:rPr kumimoji="1" lang="zh-CN" altLang="en-US" sz="3200">
                <a:solidFill>
                  <a:srgbClr val="333399"/>
                </a:solidFill>
                <a:latin typeface="Arial" pitchFamily="34" charset="0"/>
                <a:ea typeface="黑体" pitchFamily="2" charset="-122"/>
              </a:rPr>
              <a:t>主机</a:t>
            </a:r>
            <a:r>
              <a:rPr kumimoji="1" lang="zh-CN" altLang="en-US" sz="1800">
                <a:solidFill>
                  <a:srgbClr val="333399"/>
                </a:solidFill>
                <a:latin typeface="Arial" pitchFamily="34" charset="0"/>
                <a:ea typeface="黑体" pitchFamily="2" charset="-122"/>
              </a:rPr>
              <a:t> </a:t>
            </a:r>
            <a:r>
              <a:rPr kumimoji="1" lang="en-US" altLang="zh-CN" sz="3200">
                <a:solidFill>
                  <a:srgbClr val="333399"/>
                </a:solidFill>
                <a:latin typeface="Arial" pitchFamily="34" charset="0"/>
                <a:ea typeface="黑体" pitchFamily="2" charset="-122"/>
              </a:rPr>
              <a:t>H</a:t>
            </a:r>
            <a:r>
              <a:rPr kumimoji="1" lang="en-US" altLang="zh-CN" sz="3200" baseline="-25000">
                <a:solidFill>
                  <a:srgbClr val="333399"/>
                </a:solidFill>
                <a:latin typeface="Arial" pitchFamily="34" charset="0"/>
                <a:ea typeface="黑体" pitchFamily="2" charset="-122"/>
              </a:rPr>
              <a:t>1</a:t>
            </a:r>
            <a:r>
              <a:rPr kumimoji="1" lang="en-US" altLang="zh-CN" sz="1800">
                <a:solidFill>
                  <a:srgbClr val="333399"/>
                </a:solidFill>
                <a:latin typeface="Arial" pitchFamily="34" charset="0"/>
                <a:ea typeface="黑体" pitchFamily="2" charset="-122"/>
              </a:rPr>
              <a:t> </a:t>
            </a:r>
            <a:r>
              <a:rPr kumimoji="1" lang="zh-CN" altLang="en-US" sz="3200">
                <a:solidFill>
                  <a:srgbClr val="333399"/>
                </a:solidFill>
                <a:latin typeface="Arial" pitchFamily="34" charset="0"/>
                <a:ea typeface="黑体" pitchFamily="2" charset="-122"/>
              </a:rPr>
              <a:t>向</a:t>
            </a:r>
            <a:r>
              <a:rPr kumimoji="1" lang="zh-CN" altLang="en-US" sz="1800">
                <a:solidFill>
                  <a:srgbClr val="333399"/>
                </a:solidFill>
                <a:latin typeface="Arial" pitchFamily="34" charset="0"/>
                <a:ea typeface="黑体" pitchFamily="2" charset="-122"/>
              </a:rPr>
              <a:t> </a:t>
            </a:r>
            <a:r>
              <a:rPr kumimoji="1" lang="en-US" altLang="zh-CN" sz="3200">
                <a:solidFill>
                  <a:srgbClr val="333399"/>
                </a:solidFill>
                <a:latin typeface="Arial" pitchFamily="34" charset="0"/>
                <a:ea typeface="黑体" pitchFamily="2" charset="-122"/>
              </a:rPr>
              <a:t>H</a:t>
            </a:r>
            <a:r>
              <a:rPr kumimoji="1" lang="en-US" altLang="zh-CN" sz="3200" baseline="-25000">
                <a:solidFill>
                  <a:srgbClr val="333399"/>
                </a:solidFill>
                <a:latin typeface="Arial" pitchFamily="34" charset="0"/>
                <a:ea typeface="黑体" pitchFamily="2" charset="-122"/>
              </a:rPr>
              <a:t>2</a:t>
            </a:r>
            <a:r>
              <a:rPr kumimoji="1" lang="en-US" altLang="zh-CN" sz="1800">
                <a:solidFill>
                  <a:srgbClr val="333399"/>
                </a:solidFill>
                <a:latin typeface="Arial" pitchFamily="34" charset="0"/>
                <a:ea typeface="黑体" pitchFamily="2" charset="-122"/>
              </a:rPr>
              <a:t> </a:t>
            </a:r>
            <a:r>
              <a:rPr kumimoji="1" lang="zh-CN" altLang="en-US" sz="3200">
                <a:solidFill>
                  <a:srgbClr val="333399"/>
                </a:solidFill>
                <a:latin typeface="Arial" pitchFamily="34" charset="0"/>
                <a:ea typeface="黑体" pitchFamily="2" charset="-122"/>
              </a:rPr>
              <a:t>发送数据</a:t>
            </a:r>
            <a:endParaRPr kumimoji="1" lang="zh-CN" altLang="en-US" sz="3200" baseline="-25000">
              <a:solidFill>
                <a:srgbClr val="333399"/>
              </a:solidFill>
              <a:latin typeface="Arial" pitchFamily="34" charset="0"/>
              <a:ea typeface="黑体" pitchFamily="2" charset="-122"/>
            </a:endParaRPr>
          </a:p>
        </p:txBody>
      </p:sp>
      <p:grpSp>
        <p:nvGrpSpPr>
          <p:cNvPr id="688649" name="Group 521"/>
          <p:cNvGrpSpPr>
            <a:grpSpLocks/>
          </p:cNvGrpSpPr>
          <p:nvPr/>
        </p:nvGrpSpPr>
        <p:grpSpPr bwMode="auto">
          <a:xfrm>
            <a:off x="250825" y="4179888"/>
            <a:ext cx="895350" cy="1816100"/>
            <a:chOff x="292" y="2832"/>
            <a:chExt cx="620" cy="1200"/>
          </a:xfrm>
        </p:grpSpPr>
        <p:sp>
          <p:nvSpPr>
            <p:cNvPr id="688650" name="AutoShape 522"/>
            <p:cNvSpPr>
              <a:spLocks noChangeArrowheads="1"/>
            </p:cNvSpPr>
            <p:nvPr/>
          </p:nvSpPr>
          <p:spPr bwMode="auto">
            <a:xfrm>
              <a:off x="292" y="2832"/>
              <a:ext cx="620" cy="1200"/>
            </a:xfrm>
            <a:prstGeom prst="cube">
              <a:avLst>
                <a:gd name="adj" fmla="val 9250"/>
              </a:avLst>
            </a:prstGeom>
            <a:solidFill>
              <a:schemeClr val="bg1"/>
            </a:solidFill>
            <a:ln w="19050">
              <a:solidFill>
                <a:schemeClr val="tx1"/>
              </a:solidFill>
              <a:miter lim="800000"/>
              <a:headEnd/>
              <a:tailEnd/>
            </a:ln>
            <a:effectLst/>
          </p:spPr>
          <p:txBody>
            <a:bodyPr wrap="none" anchor="ctr"/>
            <a:lstStyle/>
            <a:p>
              <a:endParaRPr lang="zh-CN" altLang="en-US"/>
            </a:p>
          </p:txBody>
        </p:sp>
        <p:sp>
          <p:nvSpPr>
            <p:cNvPr id="688651" name="Freeform 523"/>
            <p:cNvSpPr>
              <a:spLocks/>
            </p:cNvSpPr>
            <p:nvPr/>
          </p:nvSpPr>
          <p:spPr bwMode="auto">
            <a:xfrm>
              <a:off x="292" y="3732"/>
              <a:ext cx="620" cy="79"/>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8652" name="Freeform 524"/>
            <p:cNvSpPr>
              <a:spLocks/>
            </p:cNvSpPr>
            <p:nvPr/>
          </p:nvSpPr>
          <p:spPr bwMode="auto">
            <a:xfrm>
              <a:off x="292" y="3503"/>
              <a:ext cx="620" cy="79"/>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8653" name="Freeform 525"/>
            <p:cNvSpPr>
              <a:spLocks/>
            </p:cNvSpPr>
            <p:nvPr/>
          </p:nvSpPr>
          <p:spPr bwMode="auto">
            <a:xfrm>
              <a:off x="292" y="3278"/>
              <a:ext cx="620" cy="79"/>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8654" name="Freeform 526"/>
            <p:cNvSpPr>
              <a:spLocks/>
            </p:cNvSpPr>
            <p:nvPr/>
          </p:nvSpPr>
          <p:spPr bwMode="auto">
            <a:xfrm>
              <a:off x="292" y="3053"/>
              <a:ext cx="620" cy="79"/>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grpSp>
      <p:sp>
        <p:nvSpPr>
          <p:cNvPr id="688655" name="Rectangle 527"/>
          <p:cNvSpPr>
            <a:spLocks noChangeArrowheads="1"/>
          </p:cNvSpPr>
          <p:nvPr/>
        </p:nvSpPr>
        <p:spPr bwMode="auto">
          <a:xfrm>
            <a:off x="269875" y="5322888"/>
            <a:ext cx="771525" cy="323850"/>
          </a:xfrm>
          <a:prstGeom prst="rect">
            <a:avLst/>
          </a:prstGeom>
          <a:solidFill>
            <a:srgbClr val="DDDDDD"/>
          </a:solidFill>
          <a:ln w="9525">
            <a:noFill/>
            <a:miter lim="800000"/>
            <a:headEnd/>
            <a:tailEnd/>
          </a:ln>
          <a:effectLst/>
        </p:spPr>
        <p:txBody>
          <a:bodyPr wrap="none" anchor="ctr"/>
          <a:lstStyle/>
          <a:p>
            <a:endParaRPr lang="zh-CN" altLang="en-US"/>
          </a:p>
        </p:txBody>
      </p:sp>
      <p:sp>
        <p:nvSpPr>
          <p:cNvPr id="688656" name="Text Box 528"/>
          <p:cNvSpPr txBox="1">
            <a:spLocks noChangeArrowheads="1"/>
          </p:cNvSpPr>
          <p:nvPr/>
        </p:nvSpPr>
        <p:spPr bwMode="auto">
          <a:xfrm>
            <a:off x="263525" y="5286375"/>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链路层</a:t>
            </a:r>
          </a:p>
        </p:txBody>
      </p:sp>
      <p:sp>
        <p:nvSpPr>
          <p:cNvPr id="688657" name="Text Box 529"/>
          <p:cNvSpPr txBox="1">
            <a:spLocks noChangeArrowheads="1"/>
          </p:cNvSpPr>
          <p:nvPr/>
        </p:nvSpPr>
        <p:spPr bwMode="auto">
          <a:xfrm>
            <a:off x="266700" y="4249738"/>
            <a:ext cx="869950"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应用层</a:t>
            </a:r>
          </a:p>
        </p:txBody>
      </p:sp>
      <p:sp>
        <p:nvSpPr>
          <p:cNvPr id="688658" name="Text Box 530"/>
          <p:cNvSpPr txBox="1">
            <a:spLocks noChangeArrowheads="1"/>
          </p:cNvSpPr>
          <p:nvPr/>
        </p:nvSpPr>
        <p:spPr bwMode="auto">
          <a:xfrm>
            <a:off x="263525" y="4594225"/>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运输层</a:t>
            </a:r>
          </a:p>
        </p:txBody>
      </p:sp>
      <p:sp>
        <p:nvSpPr>
          <p:cNvPr id="688659" name="Text Box 531"/>
          <p:cNvSpPr txBox="1">
            <a:spLocks noChangeArrowheads="1"/>
          </p:cNvSpPr>
          <p:nvPr/>
        </p:nvSpPr>
        <p:spPr bwMode="auto">
          <a:xfrm>
            <a:off x="263525" y="4940300"/>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网络层</a:t>
            </a:r>
          </a:p>
        </p:txBody>
      </p:sp>
      <p:sp>
        <p:nvSpPr>
          <p:cNvPr id="688660" name="Text Box 532"/>
          <p:cNvSpPr txBox="1">
            <a:spLocks noChangeArrowheads="1"/>
          </p:cNvSpPr>
          <p:nvPr/>
        </p:nvSpPr>
        <p:spPr bwMode="auto">
          <a:xfrm>
            <a:off x="263525" y="5632450"/>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物理层</a:t>
            </a:r>
          </a:p>
        </p:txBody>
      </p:sp>
      <p:grpSp>
        <p:nvGrpSpPr>
          <p:cNvPr id="688661" name="Group 533"/>
          <p:cNvGrpSpPr>
            <a:grpSpLocks/>
          </p:cNvGrpSpPr>
          <p:nvPr/>
        </p:nvGrpSpPr>
        <p:grpSpPr bwMode="auto">
          <a:xfrm>
            <a:off x="8083550" y="4179888"/>
            <a:ext cx="895350" cy="1816100"/>
            <a:chOff x="292" y="2832"/>
            <a:chExt cx="620" cy="1200"/>
          </a:xfrm>
        </p:grpSpPr>
        <p:sp>
          <p:nvSpPr>
            <p:cNvPr id="688662" name="AutoShape 534"/>
            <p:cNvSpPr>
              <a:spLocks noChangeArrowheads="1"/>
            </p:cNvSpPr>
            <p:nvPr/>
          </p:nvSpPr>
          <p:spPr bwMode="auto">
            <a:xfrm>
              <a:off x="292" y="2832"/>
              <a:ext cx="620" cy="1200"/>
            </a:xfrm>
            <a:prstGeom prst="cube">
              <a:avLst>
                <a:gd name="adj" fmla="val 9250"/>
              </a:avLst>
            </a:prstGeom>
            <a:solidFill>
              <a:schemeClr val="bg1"/>
            </a:solidFill>
            <a:ln w="19050">
              <a:solidFill>
                <a:schemeClr val="tx1"/>
              </a:solidFill>
              <a:miter lim="800000"/>
              <a:headEnd/>
              <a:tailEnd/>
            </a:ln>
            <a:effectLst/>
          </p:spPr>
          <p:txBody>
            <a:bodyPr wrap="none" anchor="ctr"/>
            <a:lstStyle/>
            <a:p>
              <a:endParaRPr lang="zh-CN" altLang="en-US"/>
            </a:p>
          </p:txBody>
        </p:sp>
        <p:sp>
          <p:nvSpPr>
            <p:cNvPr id="688663" name="Freeform 535"/>
            <p:cNvSpPr>
              <a:spLocks/>
            </p:cNvSpPr>
            <p:nvPr/>
          </p:nvSpPr>
          <p:spPr bwMode="auto">
            <a:xfrm>
              <a:off x="292" y="3732"/>
              <a:ext cx="620" cy="79"/>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8664" name="Freeform 536"/>
            <p:cNvSpPr>
              <a:spLocks/>
            </p:cNvSpPr>
            <p:nvPr/>
          </p:nvSpPr>
          <p:spPr bwMode="auto">
            <a:xfrm>
              <a:off x="292" y="3503"/>
              <a:ext cx="620" cy="79"/>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8665" name="Freeform 537"/>
            <p:cNvSpPr>
              <a:spLocks/>
            </p:cNvSpPr>
            <p:nvPr/>
          </p:nvSpPr>
          <p:spPr bwMode="auto">
            <a:xfrm>
              <a:off x="292" y="3278"/>
              <a:ext cx="620" cy="79"/>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8666" name="Freeform 538"/>
            <p:cNvSpPr>
              <a:spLocks/>
            </p:cNvSpPr>
            <p:nvPr/>
          </p:nvSpPr>
          <p:spPr bwMode="auto">
            <a:xfrm>
              <a:off x="292" y="3053"/>
              <a:ext cx="620" cy="79"/>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grpSp>
      <p:sp>
        <p:nvSpPr>
          <p:cNvPr id="688667" name="Rectangle 539"/>
          <p:cNvSpPr>
            <a:spLocks noChangeArrowheads="1"/>
          </p:cNvSpPr>
          <p:nvPr/>
        </p:nvSpPr>
        <p:spPr bwMode="auto">
          <a:xfrm>
            <a:off x="8102600" y="5322888"/>
            <a:ext cx="771525" cy="323850"/>
          </a:xfrm>
          <a:prstGeom prst="rect">
            <a:avLst/>
          </a:prstGeom>
          <a:solidFill>
            <a:srgbClr val="DDDDDD"/>
          </a:solidFill>
          <a:ln w="9525">
            <a:noFill/>
            <a:miter lim="800000"/>
            <a:headEnd/>
            <a:tailEnd/>
          </a:ln>
          <a:effectLst/>
        </p:spPr>
        <p:txBody>
          <a:bodyPr wrap="none" anchor="ctr"/>
          <a:lstStyle/>
          <a:p>
            <a:endParaRPr lang="zh-CN" altLang="en-US"/>
          </a:p>
        </p:txBody>
      </p:sp>
      <p:sp>
        <p:nvSpPr>
          <p:cNvPr id="688668" name="Text Box 540"/>
          <p:cNvSpPr txBox="1">
            <a:spLocks noChangeArrowheads="1"/>
          </p:cNvSpPr>
          <p:nvPr/>
        </p:nvSpPr>
        <p:spPr bwMode="auto">
          <a:xfrm>
            <a:off x="8096250" y="5286375"/>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链路层</a:t>
            </a:r>
          </a:p>
        </p:txBody>
      </p:sp>
      <p:sp>
        <p:nvSpPr>
          <p:cNvPr id="688669" name="Text Box 541"/>
          <p:cNvSpPr txBox="1">
            <a:spLocks noChangeArrowheads="1"/>
          </p:cNvSpPr>
          <p:nvPr/>
        </p:nvSpPr>
        <p:spPr bwMode="auto">
          <a:xfrm>
            <a:off x="8099425" y="4249738"/>
            <a:ext cx="869950" cy="366712"/>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应用层</a:t>
            </a:r>
          </a:p>
        </p:txBody>
      </p:sp>
      <p:sp>
        <p:nvSpPr>
          <p:cNvPr id="688670" name="Text Box 542"/>
          <p:cNvSpPr txBox="1">
            <a:spLocks noChangeArrowheads="1"/>
          </p:cNvSpPr>
          <p:nvPr/>
        </p:nvSpPr>
        <p:spPr bwMode="auto">
          <a:xfrm>
            <a:off x="8096250" y="4594225"/>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运输层</a:t>
            </a:r>
          </a:p>
        </p:txBody>
      </p:sp>
      <p:sp>
        <p:nvSpPr>
          <p:cNvPr id="688671" name="Text Box 543"/>
          <p:cNvSpPr txBox="1">
            <a:spLocks noChangeArrowheads="1"/>
          </p:cNvSpPr>
          <p:nvPr/>
        </p:nvSpPr>
        <p:spPr bwMode="auto">
          <a:xfrm>
            <a:off x="8096250" y="4940300"/>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网络层</a:t>
            </a:r>
          </a:p>
        </p:txBody>
      </p:sp>
      <p:sp>
        <p:nvSpPr>
          <p:cNvPr id="688672" name="Text Box 544"/>
          <p:cNvSpPr txBox="1">
            <a:spLocks noChangeArrowheads="1"/>
          </p:cNvSpPr>
          <p:nvPr/>
        </p:nvSpPr>
        <p:spPr bwMode="auto">
          <a:xfrm>
            <a:off x="8096250" y="5632450"/>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物理层</a:t>
            </a:r>
          </a:p>
        </p:txBody>
      </p:sp>
      <p:sp>
        <p:nvSpPr>
          <p:cNvPr id="688673" name="AutoShape 545"/>
          <p:cNvSpPr>
            <a:spLocks noChangeArrowheads="1"/>
          </p:cNvSpPr>
          <p:nvPr/>
        </p:nvSpPr>
        <p:spPr bwMode="auto">
          <a:xfrm>
            <a:off x="2195513" y="4891088"/>
            <a:ext cx="895350" cy="1104900"/>
          </a:xfrm>
          <a:prstGeom prst="cube">
            <a:avLst>
              <a:gd name="adj" fmla="val 9250"/>
            </a:avLst>
          </a:prstGeom>
          <a:solidFill>
            <a:schemeClr val="bg1"/>
          </a:solidFill>
          <a:ln w="19050">
            <a:solidFill>
              <a:schemeClr val="tx1"/>
            </a:solidFill>
            <a:miter lim="800000"/>
            <a:headEnd/>
            <a:tailEnd/>
          </a:ln>
          <a:effectLst/>
        </p:spPr>
        <p:txBody>
          <a:bodyPr wrap="none" anchor="ctr"/>
          <a:lstStyle/>
          <a:p>
            <a:endParaRPr lang="zh-CN" altLang="en-US"/>
          </a:p>
        </p:txBody>
      </p:sp>
      <p:sp>
        <p:nvSpPr>
          <p:cNvPr id="688674" name="Freeform 546"/>
          <p:cNvSpPr>
            <a:spLocks/>
          </p:cNvSpPr>
          <p:nvPr/>
        </p:nvSpPr>
        <p:spPr bwMode="auto">
          <a:xfrm>
            <a:off x="2195513" y="5541963"/>
            <a:ext cx="895350" cy="119062"/>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8675" name="Rectangle 547"/>
          <p:cNvSpPr>
            <a:spLocks noChangeArrowheads="1"/>
          </p:cNvSpPr>
          <p:nvPr/>
        </p:nvSpPr>
        <p:spPr bwMode="auto">
          <a:xfrm>
            <a:off x="2200275" y="5322888"/>
            <a:ext cx="790575" cy="323850"/>
          </a:xfrm>
          <a:prstGeom prst="rect">
            <a:avLst/>
          </a:prstGeom>
          <a:solidFill>
            <a:srgbClr val="DDDDDD"/>
          </a:solidFill>
          <a:ln w="9525">
            <a:noFill/>
            <a:miter lim="800000"/>
            <a:headEnd/>
            <a:tailEnd/>
          </a:ln>
          <a:effectLst/>
        </p:spPr>
        <p:txBody>
          <a:bodyPr wrap="none" anchor="ctr"/>
          <a:lstStyle/>
          <a:p>
            <a:endParaRPr lang="zh-CN" altLang="en-US"/>
          </a:p>
        </p:txBody>
      </p:sp>
      <p:sp>
        <p:nvSpPr>
          <p:cNvPr id="688676" name="Freeform 548"/>
          <p:cNvSpPr>
            <a:spLocks/>
          </p:cNvSpPr>
          <p:nvPr/>
        </p:nvSpPr>
        <p:spPr bwMode="auto">
          <a:xfrm>
            <a:off x="2195513" y="5195888"/>
            <a:ext cx="895350" cy="119062"/>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8677" name="Text Box 549"/>
          <p:cNvSpPr txBox="1">
            <a:spLocks noChangeArrowheads="1"/>
          </p:cNvSpPr>
          <p:nvPr/>
        </p:nvSpPr>
        <p:spPr bwMode="auto">
          <a:xfrm>
            <a:off x="2220913" y="5286375"/>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链路层</a:t>
            </a:r>
          </a:p>
        </p:txBody>
      </p:sp>
      <p:sp>
        <p:nvSpPr>
          <p:cNvPr id="688678" name="Text Box 550"/>
          <p:cNvSpPr txBox="1">
            <a:spLocks noChangeArrowheads="1"/>
          </p:cNvSpPr>
          <p:nvPr/>
        </p:nvSpPr>
        <p:spPr bwMode="auto">
          <a:xfrm>
            <a:off x="2220913" y="4940300"/>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网络层</a:t>
            </a:r>
          </a:p>
        </p:txBody>
      </p:sp>
      <p:sp>
        <p:nvSpPr>
          <p:cNvPr id="688679" name="Text Box 551"/>
          <p:cNvSpPr txBox="1">
            <a:spLocks noChangeArrowheads="1"/>
          </p:cNvSpPr>
          <p:nvPr/>
        </p:nvSpPr>
        <p:spPr bwMode="auto">
          <a:xfrm>
            <a:off x="2220913" y="5632450"/>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物理层</a:t>
            </a:r>
          </a:p>
        </p:txBody>
      </p:sp>
      <p:sp>
        <p:nvSpPr>
          <p:cNvPr id="688680" name="AutoShape 552"/>
          <p:cNvSpPr>
            <a:spLocks noChangeArrowheads="1"/>
          </p:cNvSpPr>
          <p:nvPr/>
        </p:nvSpPr>
        <p:spPr bwMode="auto">
          <a:xfrm>
            <a:off x="4302125" y="4891088"/>
            <a:ext cx="895350" cy="1104900"/>
          </a:xfrm>
          <a:prstGeom prst="cube">
            <a:avLst>
              <a:gd name="adj" fmla="val 9250"/>
            </a:avLst>
          </a:prstGeom>
          <a:solidFill>
            <a:schemeClr val="bg1"/>
          </a:solidFill>
          <a:ln w="19050">
            <a:solidFill>
              <a:schemeClr val="tx1"/>
            </a:solidFill>
            <a:miter lim="800000"/>
            <a:headEnd/>
            <a:tailEnd/>
          </a:ln>
          <a:effectLst/>
        </p:spPr>
        <p:txBody>
          <a:bodyPr wrap="none" anchor="ctr"/>
          <a:lstStyle/>
          <a:p>
            <a:endParaRPr lang="zh-CN" altLang="en-US"/>
          </a:p>
        </p:txBody>
      </p:sp>
      <p:sp>
        <p:nvSpPr>
          <p:cNvPr id="688681" name="Freeform 553"/>
          <p:cNvSpPr>
            <a:spLocks/>
          </p:cNvSpPr>
          <p:nvPr/>
        </p:nvSpPr>
        <p:spPr bwMode="auto">
          <a:xfrm>
            <a:off x="4302125" y="5541963"/>
            <a:ext cx="895350" cy="119062"/>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8682" name="Rectangle 554"/>
          <p:cNvSpPr>
            <a:spLocks noChangeArrowheads="1"/>
          </p:cNvSpPr>
          <p:nvPr/>
        </p:nvSpPr>
        <p:spPr bwMode="auto">
          <a:xfrm>
            <a:off x="4321175" y="5322888"/>
            <a:ext cx="781050" cy="323850"/>
          </a:xfrm>
          <a:prstGeom prst="rect">
            <a:avLst/>
          </a:prstGeom>
          <a:solidFill>
            <a:srgbClr val="DDDDDD"/>
          </a:solidFill>
          <a:ln w="9525">
            <a:noFill/>
            <a:miter lim="800000"/>
            <a:headEnd/>
            <a:tailEnd/>
          </a:ln>
          <a:effectLst/>
        </p:spPr>
        <p:txBody>
          <a:bodyPr wrap="none" anchor="ctr"/>
          <a:lstStyle/>
          <a:p>
            <a:endParaRPr lang="zh-CN" altLang="en-US"/>
          </a:p>
        </p:txBody>
      </p:sp>
      <p:sp>
        <p:nvSpPr>
          <p:cNvPr id="688683" name="Freeform 555"/>
          <p:cNvSpPr>
            <a:spLocks/>
          </p:cNvSpPr>
          <p:nvPr/>
        </p:nvSpPr>
        <p:spPr bwMode="auto">
          <a:xfrm>
            <a:off x="4302125" y="5195888"/>
            <a:ext cx="895350" cy="119062"/>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8684" name="Text Box 556"/>
          <p:cNvSpPr txBox="1">
            <a:spLocks noChangeArrowheads="1"/>
          </p:cNvSpPr>
          <p:nvPr/>
        </p:nvSpPr>
        <p:spPr bwMode="auto">
          <a:xfrm>
            <a:off x="4327525" y="5286375"/>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链路层</a:t>
            </a:r>
          </a:p>
        </p:txBody>
      </p:sp>
      <p:sp>
        <p:nvSpPr>
          <p:cNvPr id="688685" name="Text Box 557"/>
          <p:cNvSpPr txBox="1">
            <a:spLocks noChangeArrowheads="1"/>
          </p:cNvSpPr>
          <p:nvPr/>
        </p:nvSpPr>
        <p:spPr bwMode="auto">
          <a:xfrm>
            <a:off x="4327525" y="4940300"/>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网络层</a:t>
            </a:r>
          </a:p>
        </p:txBody>
      </p:sp>
      <p:sp>
        <p:nvSpPr>
          <p:cNvPr id="688686" name="Text Box 558"/>
          <p:cNvSpPr txBox="1">
            <a:spLocks noChangeArrowheads="1"/>
          </p:cNvSpPr>
          <p:nvPr/>
        </p:nvSpPr>
        <p:spPr bwMode="auto">
          <a:xfrm>
            <a:off x="4327525" y="5632450"/>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物理层</a:t>
            </a:r>
          </a:p>
        </p:txBody>
      </p:sp>
      <p:sp>
        <p:nvSpPr>
          <p:cNvPr id="688687" name="AutoShape 559"/>
          <p:cNvSpPr>
            <a:spLocks noChangeArrowheads="1"/>
          </p:cNvSpPr>
          <p:nvPr/>
        </p:nvSpPr>
        <p:spPr bwMode="auto">
          <a:xfrm>
            <a:off x="6192838" y="4891088"/>
            <a:ext cx="895350" cy="1104900"/>
          </a:xfrm>
          <a:prstGeom prst="cube">
            <a:avLst>
              <a:gd name="adj" fmla="val 9250"/>
            </a:avLst>
          </a:prstGeom>
          <a:solidFill>
            <a:schemeClr val="bg1"/>
          </a:solidFill>
          <a:ln w="19050">
            <a:solidFill>
              <a:schemeClr val="tx1"/>
            </a:solidFill>
            <a:miter lim="800000"/>
            <a:headEnd/>
            <a:tailEnd/>
          </a:ln>
          <a:effectLst/>
        </p:spPr>
        <p:txBody>
          <a:bodyPr wrap="none" anchor="ctr"/>
          <a:lstStyle/>
          <a:p>
            <a:endParaRPr lang="zh-CN" altLang="en-US"/>
          </a:p>
        </p:txBody>
      </p:sp>
      <p:sp>
        <p:nvSpPr>
          <p:cNvPr id="688688" name="Freeform 560"/>
          <p:cNvSpPr>
            <a:spLocks/>
          </p:cNvSpPr>
          <p:nvPr/>
        </p:nvSpPr>
        <p:spPr bwMode="auto">
          <a:xfrm>
            <a:off x="6192838" y="5541963"/>
            <a:ext cx="895350" cy="119062"/>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8689" name="Rectangle 561"/>
          <p:cNvSpPr>
            <a:spLocks noChangeArrowheads="1"/>
          </p:cNvSpPr>
          <p:nvPr/>
        </p:nvSpPr>
        <p:spPr bwMode="auto">
          <a:xfrm>
            <a:off x="6207125" y="5322888"/>
            <a:ext cx="790575" cy="323850"/>
          </a:xfrm>
          <a:prstGeom prst="rect">
            <a:avLst/>
          </a:prstGeom>
          <a:solidFill>
            <a:srgbClr val="DDDDDD"/>
          </a:solidFill>
          <a:ln w="9525">
            <a:noFill/>
            <a:miter lim="800000"/>
            <a:headEnd/>
            <a:tailEnd/>
          </a:ln>
          <a:effectLst/>
        </p:spPr>
        <p:txBody>
          <a:bodyPr wrap="none" anchor="ctr"/>
          <a:lstStyle/>
          <a:p>
            <a:endParaRPr lang="zh-CN" altLang="en-US"/>
          </a:p>
        </p:txBody>
      </p:sp>
      <p:sp>
        <p:nvSpPr>
          <p:cNvPr id="688690" name="Freeform 562"/>
          <p:cNvSpPr>
            <a:spLocks/>
          </p:cNvSpPr>
          <p:nvPr/>
        </p:nvSpPr>
        <p:spPr bwMode="auto">
          <a:xfrm>
            <a:off x="6192838" y="5195888"/>
            <a:ext cx="895350" cy="119062"/>
          </a:xfrm>
          <a:custGeom>
            <a:avLst/>
            <a:gdLst/>
            <a:ahLst/>
            <a:cxnLst>
              <a:cxn ang="0">
                <a:pos x="0" y="120"/>
              </a:cxn>
              <a:cxn ang="0">
                <a:pos x="1080" y="120"/>
              </a:cxn>
              <a:cxn ang="0">
                <a:pos x="1200" y="0"/>
              </a:cxn>
            </a:cxnLst>
            <a:rect l="0" t="0" r="r" b="b"/>
            <a:pathLst>
              <a:path w="1200" h="120">
                <a:moveTo>
                  <a:pt x="0" y="120"/>
                </a:moveTo>
                <a:lnTo>
                  <a:pt x="1080" y="120"/>
                </a:lnTo>
                <a:lnTo>
                  <a:pt x="1200" y="0"/>
                </a:lnTo>
              </a:path>
            </a:pathLst>
          </a:custGeom>
          <a:noFill/>
          <a:ln w="19050" cmpd="sng">
            <a:solidFill>
              <a:schemeClr val="tx1"/>
            </a:solidFill>
            <a:round/>
            <a:headEnd/>
            <a:tailEnd/>
          </a:ln>
          <a:effectLst/>
        </p:spPr>
        <p:txBody>
          <a:bodyPr wrap="none" anchor="ctr"/>
          <a:lstStyle/>
          <a:p>
            <a:endParaRPr lang="zh-CN" altLang="en-US"/>
          </a:p>
        </p:txBody>
      </p:sp>
      <p:sp>
        <p:nvSpPr>
          <p:cNvPr id="688691" name="Text Box 563"/>
          <p:cNvSpPr txBox="1">
            <a:spLocks noChangeArrowheads="1"/>
          </p:cNvSpPr>
          <p:nvPr/>
        </p:nvSpPr>
        <p:spPr bwMode="auto">
          <a:xfrm>
            <a:off x="6218238" y="5286375"/>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链路层</a:t>
            </a:r>
          </a:p>
        </p:txBody>
      </p:sp>
      <p:sp>
        <p:nvSpPr>
          <p:cNvPr id="688692" name="Text Box 564"/>
          <p:cNvSpPr txBox="1">
            <a:spLocks noChangeArrowheads="1"/>
          </p:cNvSpPr>
          <p:nvPr/>
        </p:nvSpPr>
        <p:spPr bwMode="auto">
          <a:xfrm>
            <a:off x="6218238" y="4940300"/>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网络层</a:t>
            </a:r>
          </a:p>
        </p:txBody>
      </p:sp>
      <p:sp>
        <p:nvSpPr>
          <p:cNvPr id="688693" name="Text Box 565"/>
          <p:cNvSpPr txBox="1">
            <a:spLocks noChangeArrowheads="1"/>
          </p:cNvSpPr>
          <p:nvPr/>
        </p:nvSpPr>
        <p:spPr bwMode="auto">
          <a:xfrm>
            <a:off x="6218238" y="5632450"/>
            <a:ext cx="869950" cy="366713"/>
          </a:xfrm>
          <a:prstGeom prst="rect">
            <a:avLst/>
          </a:prstGeom>
          <a:noFill/>
          <a:ln w="9525">
            <a:noFill/>
            <a:miter lim="800000"/>
            <a:headEnd/>
            <a:tailEnd/>
          </a:ln>
          <a:effectLst/>
        </p:spPr>
        <p:txBody>
          <a:bodyPr wrap="none">
            <a:spAutoFit/>
          </a:bodyPr>
          <a:lstStyle/>
          <a:p>
            <a:r>
              <a:rPr kumimoji="1" lang="zh-CN" altLang="en-US" sz="1800">
                <a:solidFill>
                  <a:srgbClr val="333399"/>
                </a:solidFill>
                <a:latin typeface="黑体" pitchFamily="2" charset="-122"/>
                <a:ea typeface="黑体" pitchFamily="2" charset="-122"/>
              </a:rPr>
              <a:t>物理层</a:t>
            </a:r>
          </a:p>
        </p:txBody>
      </p:sp>
      <p:sp>
        <p:nvSpPr>
          <p:cNvPr id="688694" name="Line 566"/>
          <p:cNvSpPr>
            <a:spLocks noChangeShapeType="1"/>
          </p:cNvSpPr>
          <p:nvPr/>
        </p:nvSpPr>
        <p:spPr bwMode="auto">
          <a:xfrm>
            <a:off x="1244600" y="5513388"/>
            <a:ext cx="1219200" cy="0"/>
          </a:xfrm>
          <a:prstGeom prst="line">
            <a:avLst/>
          </a:prstGeom>
          <a:noFill/>
          <a:ln w="76200">
            <a:solidFill>
              <a:srgbClr val="00CC99"/>
            </a:solidFill>
            <a:round/>
            <a:headEnd/>
            <a:tailEnd type="triangle" w="med" len="lg"/>
          </a:ln>
          <a:effectLst/>
        </p:spPr>
        <p:txBody>
          <a:bodyPr/>
          <a:lstStyle/>
          <a:p>
            <a:endParaRPr lang="zh-CN" altLang="en-US"/>
          </a:p>
        </p:txBody>
      </p:sp>
      <p:sp>
        <p:nvSpPr>
          <p:cNvPr id="688695" name="Line 567"/>
          <p:cNvSpPr>
            <a:spLocks noChangeShapeType="1"/>
          </p:cNvSpPr>
          <p:nvPr/>
        </p:nvSpPr>
        <p:spPr bwMode="auto">
          <a:xfrm>
            <a:off x="3187700" y="5513388"/>
            <a:ext cx="1219200" cy="0"/>
          </a:xfrm>
          <a:prstGeom prst="line">
            <a:avLst/>
          </a:prstGeom>
          <a:noFill/>
          <a:ln w="76200">
            <a:solidFill>
              <a:srgbClr val="00CC99"/>
            </a:solidFill>
            <a:round/>
            <a:headEnd/>
            <a:tailEnd type="triangle" w="med" len="lg"/>
          </a:ln>
          <a:effectLst/>
        </p:spPr>
        <p:txBody>
          <a:bodyPr/>
          <a:lstStyle/>
          <a:p>
            <a:endParaRPr lang="zh-CN" altLang="en-US"/>
          </a:p>
        </p:txBody>
      </p:sp>
      <p:sp>
        <p:nvSpPr>
          <p:cNvPr id="688696" name="Line 568"/>
          <p:cNvSpPr>
            <a:spLocks noChangeShapeType="1"/>
          </p:cNvSpPr>
          <p:nvPr/>
        </p:nvSpPr>
        <p:spPr bwMode="auto">
          <a:xfrm>
            <a:off x="5092700" y="5513388"/>
            <a:ext cx="1219200" cy="0"/>
          </a:xfrm>
          <a:prstGeom prst="line">
            <a:avLst/>
          </a:prstGeom>
          <a:noFill/>
          <a:ln w="76200">
            <a:solidFill>
              <a:srgbClr val="00CC99"/>
            </a:solidFill>
            <a:round/>
            <a:headEnd/>
            <a:tailEnd type="triangle" w="med" len="lg"/>
          </a:ln>
          <a:effectLst/>
        </p:spPr>
        <p:txBody>
          <a:bodyPr/>
          <a:lstStyle/>
          <a:p>
            <a:endParaRPr lang="zh-CN" altLang="en-US"/>
          </a:p>
        </p:txBody>
      </p:sp>
      <p:sp>
        <p:nvSpPr>
          <p:cNvPr id="688697" name="Line 569"/>
          <p:cNvSpPr>
            <a:spLocks noChangeShapeType="1"/>
          </p:cNvSpPr>
          <p:nvPr/>
        </p:nvSpPr>
        <p:spPr bwMode="auto">
          <a:xfrm>
            <a:off x="6997700" y="5513388"/>
            <a:ext cx="1219200" cy="0"/>
          </a:xfrm>
          <a:prstGeom prst="line">
            <a:avLst/>
          </a:prstGeom>
          <a:noFill/>
          <a:ln w="76200">
            <a:solidFill>
              <a:srgbClr val="00CC99"/>
            </a:solidFill>
            <a:round/>
            <a:headEnd/>
            <a:tailEnd type="triangle" w="med" len="lg"/>
          </a:ln>
          <a:effectLst/>
        </p:spPr>
        <p:txBody>
          <a:bodyPr/>
          <a:lstStyle/>
          <a:p>
            <a:endParaRPr lang="zh-CN" altLang="en-US"/>
          </a:p>
        </p:txBody>
      </p:sp>
      <p:sp>
        <p:nvSpPr>
          <p:cNvPr id="688698" name="Freeform 570"/>
          <p:cNvSpPr>
            <a:spLocks/>
          </p:cNvSpPr>
          <p:nvPr/>
        </p:nvSpPr>
        <p:spPr bwMode="auto">
          <a:xfrm>
            <a:off x="901700" y="5995988"/>
            <a:ext cx="1701800" cy="241300"/>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p:spPr>
        <p:txBody>
          <a:bodyPr/>
          <a:lstStyle/>
          <a:p>
            <a:endParaRPr lang="zh-CN" altLang="en-US"/>
          </a:p>
        </p:txBody>
      </p:sp>
      <p:sp>
        <p:nvSpPr>
          <p:cNvPr id="688699" name="Freeform 571"/>
          <p:cNvSpPr>
            <a:spLocks/>
          </p:cNvSpPr>
          <p:nvPr/>
        </p:nvSpPr>
        <p:spPr bwMode="auto">
          <a:xfrm>
            <a:off x="6769100" y="5995988"/>
            <a:ext cx="1701800" cy="241300"/>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p:spPr>
        <p:txBody>
          <a:bodyPr/>
          <a:lstStyle/>
          <a:p>
            <a:endParaRPr lang="zh-CN" altLang="en-US"/>
          </a:p>
        </p:txBody>
      </p:sp>
      <p:sp>
        <p:nvSpPr>
          <p:cNvPr id="688700" name="Freeform 572"/>
          <p:cNvSpPr>
            <a:spLocks/>
          </p:cNvSpPr>
          <p:nvPr/>
        </p:nvSpPr>
        <p:spPr bwMode="auto">
          <a:xfrm>
            <a:off x="3009900" y="5983288"/>
            <a:ext cx="1460500" cy="254000"/>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p:spPr>
        <p:txBody>
          <a:bodyPr/>
          <a:lstStyle/>
          <a:p>
            <a:endParaRPr lang="zh-CN" altLang="en-US"/>
          </a:p>
        </p:txBody>
      </p:sp>
      <p:sp>
        <p:nvSpPr>
          <p:cNvPr id="688701" name="Freeform 573"/>
          <p:cNvSpPr>
            <a:spLocks/>
          </p:cNvSpPr>
          <p:nvPr/>
        </p:nvSpPr>
        <p:spPr bwMode="auto">
          <a:xfrm>
            <a:off x="4940300" y="5995988"/>
            <a:ext cx="1473200" cy="241300"/>
          </a:xfrm>
          <a:custGeom>
            <a:avLst/>
            <a:gdLst/>
            <a:ahLst/>
            <a:cxnLst>
              <a:cxn ang="0">
                <a:pos x="0" y="0"/>
              </a:cxn>
              <a:cxn ang="0">
                <a:pos x="0" y="152"/>
              </a:cxn>
              <a:cxn ang="0">
                <a:pos x="1072" y="152"/>
              </a:cxn>
              <a:cxn ang="0">
                <a:pos x="1072" y="8"/>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p:spPr>
        <p:txBody>
          <a:bodyPr/>
          <a:lstStyle/>
          <a:p>
            <a:endParaRPr lang="zh-CN" altLang="en-US"/>
          </a:p>
        </p:txBody>
      </p:sp>
      <p:sp>
        <p:nvSpPr>
          <p:cNvPr id="688702" name="Text Box 574"/>
          <p:cNvSpPr txBox="1">
            <a:spLocks noChangeArrowheads="1"/>
          </p:cNvSpPr>
          <p:nvPr/>
        </p:nvSpPr>
        <p:spPr bwMode="auto">
          <a:xfrm>
            <a:off x="2430463" y="4503738"/>
            <a:ext cx="433387" cy="366712"/>
          </a:xfrm>
          <a:prstGeom prst="rect">
            <a:avLst/>
          </a:prstGeom>
          <a:noFill/>
          <a:ln w="9525">
            <a:noFill/>
            <a:miter lim="800000"/>
            <a:headEnd/>
            <a:tailEnd/>
          </a:ln>
          <a:effectLst/>
        </p:spPr>
        <p:txBody>
          <a:bodyPr wrap="none">
            <a:spAutoFit/>
          </a:bodyPr>
          <a:lstStyle/>
          <a:p>
            <a:r>
              <a:rPr kumimoji="1" lang="en-US" altLang="zh-CN" sz="1800" b="1">
                <a:solidFill>
                  <a:srgbClr val="333399"/>
                </a:solidFill>
                <a:latin typeface="Arial" pitchFamily="34" charset="0"/>
                <a:ea typeface="黑体" pitchFamily="2" charset="-122"/>
              </a:rPr>
              <a:t>R</a:t>
            </a:r>
            <a:r>
              <a:rPr kumimoji="1" lang="en-US" altLang="zh-CN" sz="1800" b="1" baseline="-25000">
                <a:solidFill>
                  <a:srgbClr val="333399"/>
                </a:solidFill>
                <a:latin typeface="Arial" pitchFamily="34" charset="0"/>
                <a:ea typeface="黑体" pitchFamily="2" charset="-122"/>
              </a:rPr>
              <a:t>1</a:t>
            </a:r>
          </a:p>
        </p:txBody>
      </p:sp>
      <p:sp>
        <p:nvSpPr>
          <p:cNvPr id="688703" name="Text Box 575"/>
          <p:cNvSpPr txBox="1">
            <a:spLocks noChangeArrowheads="1"/>
          </p:cNvSpPr>
          <p:nvPr/>
        </p:nvSpPr>
        <p:spPr bwMode="auto">
          <a:xfrm>
            <a:off x="4559300" y="4503738"/>
            <a:ext cx="433388" cy="366712"/>
          </a:xfrm>
          <a:prstGeom prst="rect">
            <a:avLst/>
          </a:prstGeom>
          <a:noFill/>
          <a:ln w="9525">
            <a:noFill/>
            <a:miter lim="800000"/>
            <a:headEnd/>
            <a:tailEnd/>
          </a:ln>
          <a:effectLst/>
        </p:spPr>
        <p:txBody>
          <a:bodyPr wrap="none">
            <a:spAutoFit/>
          </a:bodyPr>
          <a:lstStyle/>
          <a:p>
            <a:r>
              <a:rPr kumimoji="1" lang="en-US" altLang="zh-CN" sz="1800" b="1">
                <a:solidFill>
                  <a:srgbClr val="333399"/>
                </a:solidFill>
                <a:latin typeface="Arial" pitchFamily="34" charset="0"/>
                <a:ea typeface="黑体" pitchFamily="2" charset="-122"/>
              </a:rPr>
              <a:t>R</a:t>
            </a:r>
            <a:r>
              <a:rPr kumimoji="1" lang="en-US" altLang="zh-CN" sz="1800" b="1" baseline="-25000">
                <a:solidFill>
                  <a:srgbClr val="333399"/>
                </a:solidFill>
                <a:latin typeface="Arial" pitchFamily="34" charset="0"/>
                <a:ea typeface="黑体" pitchFamily="2" charset="-122"/>
              </a:rPr>
              <a:t>2</a:t>
            </a:r>
          </a:p>
        </p:txBody>
      </p:sp>
      <p:sp>
        <p:nvSpPr>
          <p:cNvPr id="688704" name="Text Box 576"/>
          <p:cNvSpPr txBox="1">
            <a:spLocks noChangeArrowheads="1"/>
          </p:cNvSpPr>
          <p:nvPr/>
        </p:nvSpPr>
        <p:spPr bwMode="auto">
          <a:xfrm>
            <a:off x="6456363" y="4503738"/>
            <a:ext cx="433387" cy="366712"/>
          </a:xfrm>
          <a:prstGeom prst="rect">
            <a:avLst/>
          </a:prstGeom>
          <a:noFill/>
          <a:ln w="9525">
            <a:noFill/>
            <a:miter lim="800000"/>
            <a:headEnd/>
            <a:tailEnd/>
          </a:ln>
          <a:effectLst/>
        </p:spPr>
        <p:txBody>
          <a:bodyPr wrap="none">
            <a:spAutoFit/>
          </a:bodyPr>
          <a:lstStyle/>
          <a:p>
            <a:r>
              <a:rPr kumimoji="1" lang="en-US" altLang="zh-CN" sz="1800" b="1">
                <a:solidFill>
                  <a:srgbClr val="333399"/>
                </a:solidFill>
                <a:latin typeface="Arial" pitchFamily="34" charset="0"/>
                <a:ea typeface="黑体" pitchFamily="2" charset="-122"/>
              </a:rPr>
              <a:t>R</a:t>
            </a:r>
            <a:r>
              <a:rPr kumimoji="1" lang="en-US" altLang="zh-CN" sz="1800" b="1" baseline="-25000">
                <a:solidFill>
                  <a:srgbClr val="333399"/>
                </a:solidFill>
                <a:latin typeface="Arial" pitchFamily="34" charset="0"/>
                <a:ea typeface="黑体" pitchFamily="2" charset="-122"/>
              </a:rPr>
              <a:t>3</a:t>
            </a:r>
          </a:p>
        </p:txBody>
      </p:sp>
      <p:sp>
        <p:nvSpPr>
          <p:cNvPr id="688705" name="Text Box 577"/>
          <p:cNvSpPr txBox="1">
            <a:spLocks noChangeArrowheads="1"/>
          </p:cNvSpPr>
          <p:nvPr/>
        </p:nvSpPr>
        <p:spPr bwMode="auto">
          <a:xfrm>
            <a:off x="517525" y="3817938"/>
            <a:ext cx="433388" cy="366712"/>
          </a:xfrm>
          <a:prstGeom prst="rect">
            <a:avLst/>
          </a:prstGeom>
          <a:noFill/>
          <a:ln w="9525">
            <a:noFill/>
            <a:miter lim="800000"/>
            <a:headEnd/>
            <a:tailEnd/>
          </a:ln>
          <a:effectLst/>
        </p:spPr>
        <p:txBody>
          <a:bodyPr wrap="none">
            <a:spAutoFit/>
          </a:bodyPr>
          <a:lstStyle/>
          <a:p>
            <a:r>
              <a:rPr kumimoji="1" lang="en-US" altLang="zh-CN" sz="1800" b="1">
                <a:solidFill>
                  <a:srgbClr val="333399"/>
                </a:solidFill>
                <a:latin typeface="Arial" pitchFamily="34" charset="0"/>
                <a:ea typeface="黑体" pitchFamily="2" charset="-122"/>
              </a:rPr>
              <a:t>H</a:t>
            </a:r>
            <a:r>
              <a:rPr kumimoji="1" lang="en-US" altLang="zh-CN" sz="1800" b="1" baseline="-25000">
                <a:solidFill>
                  <a:srgbClr val="333399"/>
                </a:solidFill>
                <a:latin typeface="Arial" pitchFamily="34" charset="0"/>
                <a:ea typeface="黑体" pitchFamily="2" charset="-122"/>
              </a:rPr>
              <a:t>1</a:t>
            </a:r>
          </a:p>
        </p:txBody>
      </p:sp>
      <p:sp>
        <p:nvSpPr>
          <p:cNvPr id="688706" name="Text Box 578"/>
          <p:cNvSpPr txBox="1">
            <a:spLocks noChangeArrowheads="1"/>
          </p:cNvSpPr>
          <p:nvPr/>
        </p:nvSpPr>
        <p:spPr bwMode="auto">
          <a:xfrm>
            <a:off x="8369300" y="3817938"/>
            <a:ext cx="433388" cy="366712"/>
          </a:xfrm>
          <a:prstGeom prst="rect">
            <a:avLst/>
          </a:prstGeom>
          <a:noFill/>
          <a:ln w="9525">
            <a:noFill/>
            <a:miter lim="800000"/>
            <a:headEnd/>
            <a:tailEnd/>
          </a:ln>
          <a:effectLst/>
        </p:spPr>
        <p:txBody>
          <a:bodyPr wrap="none">
            <a:spAutoFit/>
          </a:bodyPr>
          <a:lstStyle/>
          <a:p>
            <a:r>
              <a:rPr kumimoji="1" lang="en-US" altLang="zh-CN" sz="1800" b="1">
                <a:solidFill>
                  <a:srgbClr val="333399"/>
                </a:solidFill>
                <a:latin typeface="Arial" pitchFamily="34" charset="0"/>
                <a:ea typeface="黑体" pitchFamily="2" charset="-122"/>
              </a:rPr>
              <a:t>H</a:t>
            </a:r>
            <a:r>
              <a:rPr kumimoji="1" lang="en-US" altLang="zh-CN" sz="1800" b="1" baseline="-25000">
                <a:solidFill>
                  <a:srgbClr val="333399"/>
                </a:solidFill>
                <a:latin typeface="Arial" pitchFamily="34" charset="0"/>
                <a:ea typeface="黑体" pitchFamily="2" charset="-122"/>
              </a:rPr>
              <a:t>2</a:t>
            </a:r>
          </a:p>
        </p:txBody>
      </p:sp>
      <p:sp>
        <p:nvSpPr>
          <p:cNvPr id="688707" name="Text Box 579"/>
          <p:cNvSpPr txBox="1">
            <a:spLocks noChangeArrowheads="1"/>
          </p:cNvSpPr>
          <p:nvPr/>
        </p:nvSpPr>
        <p:spPr bwMode="auto">
          <a:xfrm>
            <a:off x="2268538" y="3756025"/>
            <a:ext cx="4806950" cy="519113"/>
          </a:xfrm>
          <a:prstGeom prst="rect">
            <a:avLst/>
          </a:prstGeom>
          <a:noFill/>
          <a:ln w="9525">
            <a:noFill/>
            <a:miter lim="800000"/>
            <a:headEnd/>
            <a:tailEnd/>
          </a:ln>
          <a:effectLst/>
        </p:spPr>
        <p:txBody>
          <a:bodyPr wrap="none">
            <a:spAutoFit/>
          </a:bodyPr>
          <a:lstStyle/>
          <a:p>
            <a:r>
              <a:rPr lang="zh-CN" altLang="en-US" sz="2800">
                <a:solidFill>
                  <a:srgbClr val="333399"/>
                </a:solidFill>
                <a:ea typeface="黑体" pitchFamily="2" charset="-122"/>
              </a:rPr>
              <a:t>仅从数据链路层观察帧的流动</a:t>
            </a:r>
          </a:p>
        </p:txBody>
      </p:sp>
      <p:sp>
        <p:nvSpPr>
          <p:cNvPr id="688708" name="Freeform 580"/>
          <p:cNvSpPr>
            <a:spLocks/>
          </p:cNvSpPr>
          <p:nvPr/>
        </p:nvSpPr>
        <p:spPr bwMode="auto">
          <a:xfrm>
            <a:off x="1225550" y="4329113"/>
            <a:ext cx="6978650" cy="1871662"/>
          </a:xfrm>
          <a:custGeom>
            <a:avLst/>
            <a:gdLst/>
            <a:ahLst/>
            <a:cxnLst>
              <a:cxn ang="0">
                <a:pos x="12" y="30"/>
              </a:cxn>
              <a:cxn ang="0">
                <a:pos x="12" y="909"/>
              </a:cxn>
              <a:cxn ang="0">
                <a:pos x="84" y="1137"/>
              </a:cxn>
              <a:cxn ang="0">
                <a:pos x="408" y="1161"/>
              </a:cxn>
              <a:cxn ang="0">
                <a:pos x="567" y="1158"/>
              </a:cxn>
              <a:cxn ang="0">
                <a:pos x="768" y="1140"/>
              </a:cxn>
              <a:cxn ang="0">
                <a:pos x="804" y="1050"/>
              </a:cxn>
              <a:cxn ang="0">
                <a:pos x="804" y="666"/>
              </a:cxn>
              <a:cxn ang="0">
                <a:pos x="855" y="477"/>
              </a:cxn>
              <a:cxn ang="0">
                <a:pos x="1182" y="483"/>
              </a:cxn>
              <a:cxn ang="0">
                <a:pos x="1212" y="663"/>
              </a:cxn>
              <a:cxn ang="0">
                <a:pos x="1209" y="906"/>
              </a:cxn>
              <a:cxn ang="0">
                <a:pos x="1236" y="1122"/>
              </a:cxn>
              <a:cxn ang="0">
                <a:pos x="1488" y="1161"/>
              </a:cxn>
              <a:cxn ang="0">
                <a:pos x="1866" y="1143"/>
              </a:cxn>
              <a:cxn ang="0">
                <a:pos x="1977" y="1050"/>
              </a:cxn>
              <a:cxn ang="0">
                <a:pos x="1992" y="750"/>
              </a:cxn>
              <a:cxn ang="0">
                <a:pos x="2016" y="459"/>
              </a:cxn>
              <a:cxn ang="0">
                <a:pos x="2370" y="453"/>
              </a:cxn>
              <a:cxn ang="0">
                <a:pos x="2409" y="663"/>
              </a:cxn>
              <a:cxn ang="0">
                <a:pos x="2412" y="867"/>
              </a:cxn>
              <a:cxn ang="0">
                <a:pos x="2436" y="1098"/>
              </a:cxn>
              <a:cxn ang="0">
                <a:pos x="2565" y="1158"/>
              </a:cxn>
              <a:cxn ang="0">
                <a:pos x="3024" y="1146"/>
              </a:cxn>
              <a:cxn ang="0">
                <a:pos x="3165" y="1041"/>
              </a:cxn>
              <a:cxn ang="0">
                <a:pos x="3172" y="662"/>
              </a:cxn>
              <a:cxn ang="0">
                <a:pos x="3207" y="462"/>
              </a:cxn>
              <a:cxn ang="0">
                <a:pos x="3492" y="438"/>
              </a:cxn>
              <a:cxn ang="0">
                <a:pos x="3585" y="540"/>
              </a:cxn>
              <a:cxn ang="0">
                <a:pos x="3591" y="894"/>
              </a:cxn>
              <a:cxn ang="0">
                <a:pos x="3609" y="1101"/>
              </a:cxn>
              <a:cxn ang="0">
                <a:pos x="3708" y="1149"/>
              </a:cxn>
              <a:cxn ang="0">
                <a:pos x="4155" y="1158"/>
              </a:cxn>
              <a:cxn ang="0">
                <a:pos x="4335" y="1125"/>
              </a:cxn>
              <a:cxn ang="0">
                <a:pos x="4389" y="945"/>
              </a:cxn>
              <a:cxn ang="0">
                <a:pos x="4380" y="0"/>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p:spPr>
        <p:txBody>
          <a:bodyPr/>
          <a:lstStyle/>
          <a:p>
            <a:endParaRPr lang="zh-CN" altLang="en-US"/>
          </a:p>
        </p:txBody>
      </p:sp>
      <p:sp>
        <p:nvSpPr>
          <p:cNvPr id="688709" name="Rectangle 581"/>
          <p:cNvSpPr>
            <a:spLocks noChangeArrowheads="1"/>
          </p:cNvSpPr>
          <p:nvPr/>
        </p:nvSpPr>
        <p:spPr bwMode="auto">
          <a:xfrm>
            <a:off x="250825" y="5329238"/>
            <a:ext cx="8640763" cy="323850"/>
          </a:xfrm>
          <a:prstGeom prst="rect">
            <a:avLst/>
          </a:prstGeom>
          <a:solidFill>
            <a:srgbClr val="C0C0C0">
              <a:alpha val="39999"/>
            </a:srgbClr>
          </a:solidFill>
          <a:ln w="9525">
            <a:solidFill>
              <a:srgbClr val="5F5F5F"/>
            </a:solidFill>
            <a:prstDash val="dash"/>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8870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88709"/>
                                        </p:tgtEl>
                                        <p:attrNameLst>
                                          <p:attrName>style.visibility</p:attrName>
                                        </p:attrNameLst>
                                      </p:cBhvr>
                                      <p:to>
                                        <p:strVal val="visible"/>
                                      </p:to>
                                    </p:set>
                                  </p:childTnLst>
                                </p:cTn>
                              </p:par>
                            </p:childTnLst>
                          </p:cTn>
                        </p:par>
                        <p:par>
                          <p:cTn id="10" fill="hold">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688694"/>
                                        </p:tgtEl>
                                        <p:attrNameLst>
                                          <p:attrName>style.visibility</p:attrName>
                                        </p:attrNameLst>
                                      </p:cBhvr>
                                      <p:to>
                                        <p:strVal val="visible"/>
                                      </p:to>
                                    </p:set>
                                    <p:animEffect transition="in" filter="wipe(left)">
                                      <p:cBhvr>
                                        <p:cTn id="13" dur="500"/>
                                        <p:tgtEl>
                                          <p:spTgt spid="688694"/>
                                        </p:tgtEl>
                                      </p:cBhvr>
                                    </p:animEffect>
                                  </p:childTnLst>
                                </p:cTn>
                              </p:par>
                            </p:childTnLst>
                          </p:cTn>
                        </p:par>
                        <p:par>
                          <p:cTn id="14" fill="hold">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688695"/>
                                        </p:tgtEl>
                                        <p:attrNameLst>
                                          <p:attrName>style.visibility</p:attrName>
                                        </p:attrNameLst>
                                      </p:cBhvr>
                                      <p:to>
                                        <p:strVal val="visible"/>
                                      </p:to>
                                    </p:set>
                                    <p:animEffect transition="in" filter="wipe(left)">
                                      <p:cBhvr>
                                        <p:cTn id="17" dur="500"/>
                                        <p:tgtEl>
                                          <p:spTgt spid="688695"/>
                                        </p:tgtEl>
                                      </p:cBhvr>
                                    </p:animEffect>
                                  </p:childTnLst>
                                </p:cTn>
                              </p:par>
                            </p:childTnLst>
                          </p:cTn>
                        </p:par>
                        <p:par>
                          <p:cTn id="18" fill="hold">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688696"/>
                                        </p:tgtEl>
                                        <p:attrNameLst>
                                          <p:attrName>style.visibility</p:attrName>
                                        </p:attrNameLst>
                                      </p:cBhvr>
                                      <p:to>
                                        <p:strVal val="visible"/>
                                      </p:to>
                                    </p:set>
                                    <p:animEffect transition="in" filter="wipe(left)">
                                      <p:cBhvr>
                                        <p:cTn id="21" dur="500"/>
                                        <p:tgtEl>
                                          <p:spTgt spid="688696"/>
                                        </p:tgtEl>
                                      </p:cBhvr>
                                    </p:animEffect>
                                  </p:childTnLst>
                                </p:cTn>
                              </p:par>
                            </p:childTnLst>
                          </p:cTn>
                        </p:par>
                        <p:par>
                          <p:cTn id="22" fill="hold">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688697"/>
                                        </p:tgtEl>
                                        <p:attrNameLst>
                                          <p:attrName>style.visibility</p:attrName>
                                        </p:attrNameLst>
                                      </p:cBhvr>
                                      <p:to>
                                        <p:strVal val="visible"/>
                                      </p:to>
                                    </p:set>
                                    <p:animEffect transition="in" filter="wipe(left)">
                                      <p:cBhvr>
                                        <p:cTn id="25" dur="500"/>
                                        <p:tgtEl>
                                          <p:spTgt spid="688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694" grpId="0" animBg="1"/>
      <p:bldP spid="688695" grpId="0" animBg="1"/>
      <p:bldP spid="688696" grpId="0" animBg="1"/>
      <p:bldP spid="688697" grpId="0" animBg="1"/>
      <p:bldP spid="688707" grpId="0"/>
      <p:bldP spid="68870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Text Box 2"/>
          <p:cNvSpPr txBox="1">
            <a:spLocks noChangeArrowheads="1"/>
          </p:cNvSpPr>
          <p:nvPr/>
        </p:nvSpPr>
        <p:spPr bwMode="auto">
          <a:xfrm>
            <a:off x="1908175" y="981075"/>
            <a:ext cx="5873750" cy="701675"/>
          </a:xfrm>
          <a:prstGeom prst="rect">
            <a:avLst/>
          </a:prstGeom>
          <a:noFill/>
          <a:ln w="12700">
            <a:noFill/>
            <a:miter lim="800000"/>
            <a:headEnd/>
            <a:tailEnd/>
          </a:ln>
          <a:effectLst/>
        </p:spPr>
        <p:txBody>
          <a:bodyPr>
            <a:spAutoFit/>
          </a:bodyPr>
          <a:lstStyle/>
          <a:p>
            <a:pPr defTabSz="762000" eaLnBrk="0" hangingPunct="0">
              <a:spcBef>
                <a:spcPct val="50000"/>
              </a:spcBef>
            </a:pPr>
            <a:r>
              <a:rPr kumimoji="1" lang="zh-CN" altLang="en-US" sz="4000" b="1">
                <a:solidFill>
                  <a:schemeClr val="folHlink"/>
                </a:solidFill>
                <a:latin typeface="CordiaUPC" charset="-34"/>
                <a:ea typeface="微软雅黑" pitchFamily="34" charset="-122"/>
              </a:rPr>
              <a:t>数据链路层的功能</a:t>
            </a:r>
          </a:p>
        </p:txBody>
      </p:sp>
      <p:sp>
        <p:nvSpPr>
          <p:cNvPr id="697347" name="Text Box 3"/>
          <p:cNvSpPr txBox="1">
            <a:spLocks noChangeArrowheads="1"/>
          </p:cNvSpPr>
          <p:nvPr/>
        </p:nvSpPr>
        <p:spPr bwMode="auto">
          <a:xfrm>
            <a:off x="3132138" y="2781300"/>
            <a:ext cx="3962400" cy="1801813"/>
          </a:xfrm>
          <a:prstGeom prst="rect">
            <a:avLst/>
          </a:prstGeom>
          <a:noFill/>
          <a:ln w="12700">
            <a:noFill/>
            <a:miter lim="800000"/>
            <a:headEnd/>
            <a:tailEnd/>
          </a:ln>
          <a:effectLst/>
        </p:spPr>
        <p:txBody>
          <a:bodyPr>
            <a:spAutoFit/>
          </a:bodyPr>
          <a:lstStyle/>
          <a:p>
            <a:pPr marL="342900" indent="-342900" defTabSz="762000" eaLnBrk="0" hangingPunct="0">
              <a:spcBef>
                <a:spcPct val="50000"/>
              </a:spcBef>
              <a:buFont typeface="Wingdings" pitchFamily="2" charset="2"/>
              <a:buAutoNum type="arabicPeriod"/>
            </a:pPr>
            <a:r>
              <a:rPr kumimoji="1" lang="zh-CN" altLang="en-US" sz="2800" b="1">
                <a:latin typeface="CordiaUPC" charset="-34"/>
                <a:ea typeface="微软雅黑" pitchFamily="34" charset="-122"/>
                <a:sym typeface="Wingdings 2" pitchFamily="18" charset="2"/>
              </a:rPr>
              <a:t>成帧：同步、定界</a:t>
            </a:r>
          </a:p>
          <a:p>
            <a:pPr marL="342900" indent="-342900" defTabSz="762000" eaLnBrk="0" hangingPunct="0">
              <a:spcBef>
                <a:spcPct val="50000"/>
              </a:spcBef>
              <a:buFont typeface="Wingdings" pitchFamily="2" charset="2"/>
              <a:buAutoNum type="arabicPeriod"/>
            </a:pPr>
            <a:r>
              <a:rPr kumimoji="1" lang="zh-CN" altLang="en-US" sz="2800" b="1">
                <a:latin typeface="CordiaUPC" charset="-34"/>
                <a:ea typeface="微软雅黑" pitchFamily="34" charset="-122"/>
                <a:sym typeface="Wingdings 2" pitchFamily="18" charset="2"/>
              </a:rPr>
              <a:t>流量控制</a:t>
            </a:r>
          </a:p>
          <a:p>
            <a:pPr marL="342900" indent="-342900" defTabSz="762000" eaLnBrk="0" hangingPunct="0">
              <a:spcBef>
                <a:spcPct val="50000"/>
              </a:spcBef>
              <a:buFont typeface="Wingdings" pitchFamily="2" charset="2"/>
              <a:buAutoNum type="arabicPeriod"/>
            </a:pPr>
            <a:r>
              <a:rPr kumimoji="1" lang="zh-CN" altLang="en-US" sz="2800" b="1">
                <a:latin typeface="CordiaUPC" charset="-34"/>
                <a:ea typeface="微软雅黑" pitchFamily="34" charset="-122"/>
                <a:sym typeface="Wingdings 2" pitchFamily="18" charset="2"/>
              </a:rPr>
              <a:t>差错控制</a:t>
            </a:r>
          </a:p>
        </p:txBody>
      </p:sp>
      <p:graphicFrame>
        <p:nvGraphicFramePr>
          <p:cNvPr id="697348" name="Object 4"/>
          <p:cNvGraphicFramePr>
            <a:graphicFrameLocks noChangeAspect="1"/>
          </p:cNvGraphicFramePr>
          <p:nvPr/>
        </p:nvGraphicFramePr>
        <p:xfrm>
          <a:off x="1187450" y="2060575"/>
          <a:ext cx="1066800" cy="3048000"/>
        </p:xfrm>
        <a:graphic>
          <a:graphicData uri="http://schemas.openxmlformats.org/presentationml/2006/ole">
            <p:oleObj spid="_x0000_s697348" name="Clip" r:id="rId4" imgW="1295640" imgH="3934080" progId="MS_ClipArt_Gallery.2">
              <p:embed/>
            </p:oleObj>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endParaRPr lang="zh-CN" altLang="zh-CN"/>
          </a:p>
        </p:txBody>
      </p:sp>
      <p:sp>
        <p:nvSpPr>
          <p:cNvPr id="717827" name="Rectangle 3"/>
          <p:cNvSpPr>
            <a:spLocks noGrp="1" noChangeArrowheads="1"/>
          </p:cNvSpPr>
          <p:nvPr>
            <p:ph type="body" idx="1"/>
          </p:nvPr>
        </p:nvSpPr>
        <p:spPr>
          <a:xfrm>
            <a:off x="539750" y="1989138"/>
            <a:ext cx="7772400" cy="4114800"/>
          </a:xfrm>
          <a:noFill/>
          <a:ln/>
        </p:spPr>
        <p:txBody>
          <a:bodyPr/>
          <a:lstStyle/>
          <a:p>
            <a:pPr algn="ctr">
              <a:buFont typeface="Wingdings" pitchFamily="2" charset="2"/>
              <a:buNone/>
            </a:pPr>
            <a:endParaRPr lang="en-US" altLang="zh-CN" b="1"/>
          </a:p>
          <a:p>
            <a:pPr algn="ctr">
              <a:buFont typeface="Wingdings" pitchFamily="2" charset="2"/>
              <a:buNone/>
            </a:pPr>
            <a:endParaRPr lang="en-US" altLang="zh-CN" b="1"/>
          </a:p>
          <a:p>
            <a:pPr algn="ctr">
              <a:buFont typeface="Wingdings" pitchFamily="2" charset="2"/>
              <a:buNone/>
            </a:pPr>
            <a:r>
              <a:rPr lang="en-US" altLang="zh-CN" sz="6000" b="1">
                <a:solidFill>
                  <a:schemeClr val="hlink"/>
                </a:solidFill>
              </a:rPr>
              <a:t>IP</a:t>
            </a:r>
            <a:r>
              <a:rPr lang="zh-CN" altLang="en-US" sz="6000" b="1">
                <a:solidFill>
                  <a:schemeClr val="hlink"/>
                </a:solidFill>
              </a:rPr>
              <a:t>网络层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17827"/>
                                        </p:tgtEl>
                                        <p:attrNameLst>
                                          <p:attrName>style.visibility</p:attrName>
                                        </p:attrNameLst>
                                      </p:cBhvr>
                                      <p:to>
                                        <p:strVal val="visible"/>
                                      </p:to>
                                    </p:set>
                                    <p:anim calcmode="lin" valueType="num">
                                      <p:cBhvr additive="base">
                                        <p:cTn id="7" dur="500" fill="hold"/>
                                        <p:tgtEl>
                                          <p:spTgt spid="717827"/>
                                        </p:tgtEl>
                                        <p:attrNameLst>
                                          <p:attrName>ppt_x</p:attrName>
                                        </p:attrNameLst>
                                      </p:cBhvr>
                                      <p:tavLst>
                                        <p:tav tm="0">
                                          <p:val>
                                            <p:strVal val="#ppt_x"/>
                                          </p:val>
                                        </p:tav>
                                        <p:tav tm="100000">
                                          <p:val>
                                            <p:strVal val="#ppt_x"/>
                                          </p:val>
                                        </p:tav>
                                      </p:tavLst>
                                    </p:anim>
                                    <p:anim calcmode="lin" valueType="num">
                                      <p:cBhvr additive="base">
                                        <p:cTn id="8" dur="500" fill="hold"/>
                                        <p:tgtEl>
                                          <p:spTgt spid="71782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r>
              <a:rPr lang="zh-CN" altLang="en-US"/>
              <a:t>网络层的功能</a:t>
            </a:r>
          </a:p>
        </p:txBody>
      </p:sp>
      <p:sp>
        <p:nvSpPr>
          <p:cNvPr id="716803" name="Text Box 3"/>
          <p:cNvSpPr txBox="1">
            <a:spLocks noChangeArrowheads="1"/>
          </p:cNvSpPr>
          <p:nvPr/>
        </p:nvSpPr>
        <p:spPr bwMode="auto">
          <a:xfrm>
            <a:off x="1066800" y="1447800"/>
            <a:ext cx="4419600" cy="336550"/>
          </a:xfrm>
          <a:prstGeom prst="rect">
            <a:avLst/>
          </a:prstGeom>
          <a:noFill/>
          <a:ln w="12700" cap="rnd">
            <a:noFill/>
            <a:prstDash val="sysDot"/>
            <a:miter lim="800000"/>
            <a:headEnd type="none" w="sm" len="sm"/>
            <a:tailEnd type="none" w="sm" len="sm"/>
          </a:ln>
          <a:effectLst/>
        </p:spPr>
        <p:txBody>
          <a:bodyPr>
            <a:spAutoFit/>
          </a:bodyPr>
          <a:lstStyle/>
          <a:p>
            <a:pPr defTabSz="762000" eaLnBrk="0" hangingPunct="0">
              <a:spcBef>
                <a:spcPct val="50000"/>
              </a:spcBef>
            </a:pPr>
            <a:endParaRPr kumimoji="1" lang="zh-CN" altLang="zh-CN" sz="1600">
              <a:solidFill>
                <a:schemeClr val="bg1"/>
              </a:solidFill>
              <a:latin typeface="CordiaUPC" charset="-34"/>
            </a:endParaRPr>
          </a:p>
        </p:txBody>
      </p:sp>
      <p:sp>
        <p:nvSpPr>
          <p:cNvPr id="716804" name="Text Box 4"/>
          <p:cNvSpPr txBox="1">
            <a:spLocks noChangeArrowheads="1"/>
          </p:cNvSpPr>
          <p:nvPr/>
        </p:nvSpPr>
        <p:spPr bwMode="auto">
          <a:xfrm>
            <a:off x="1187450" y="1916113"/>
            <a:ext cx="7186613" cy="4205287"/>
          </a:xfrm>
          <a:prstGeom prst="rect">
            <a:avLst/>
          </a:prstGeom>
          <a:noFill/>
          <a:ln w="12700" cap="rnd">
            <a:noFill/>
            <a:prstDash val="sysDot"/>
            <a:miter lim="800000"/>
            <a:headEnd type="none" w="sm" len="sm"/>
            <a:tailEnd type="none" w="sm" len="sm"/>
          </a:ln>
          <a:effectLst/>
        </p:spPr>
        <p:txBody>
          <a:bodyPr>
            <a:spAutoFit/>
          </a:bodyPr>
          <a:lstStyle/>
          <a:p>
            <a:pPr defTabSz="762000" eaLnBrk="0" hangingPunct="0">
              <a:spcBef>
                <a:spcPct val="50000"/>
              </a:spcBef>
              <a:buFont typeface="Wingdings" pitchFamily="2" charset="2"/>
              <a:buChar char="p"/>
            </a:pPr>
            <a:r>
              <a:rPr kumimoji="1" lang="zh-CN" altLang="en-US" sz="2800" b="1">
                <a:latin typeface="CordiaUPC" charset="-34"/>
                <a:sym typeface="Symbol" pitchFamily="18" charset="2"/>
              </a:rPr>
              <a:t>基本功能：实现端到端的网络连接，将分组从源端传送到目的端；屏蔽不同子网的技术差异，向上层提供一致的服务</a:t>
            </a:r>
            <a:endParaRPr kumimoji="1" lang="zh-CN" altLang="en-US" sz="2800">
              <a:latin typeface="CordiaUPC" charset="-34"/>
            </a:endParaRPr>
          </a:p>
          <a:p>
            <a:pPr defTabSz="762000" eaLnBrk="0" hangingPunct="0">
              <a:spcBef>
                <a:spcPct val="50000"/>
              </a:spcBef>
              <a:buFont typeface="Wingdings" pitchFamily="2" charset="2"/>
              <a:buChar char="p"/>
            </a:pPr>
            <a:r>
              <a:rPr kumimoji="1" lang="zh-CN" altLang="en-US" sz="2800" b="1">
                <a:latin typeface="CordiaUPC" charset="-34"/>
                <a:sym typeface="Symbol" pitchFamily="18" charset="2"/>
              </a:rPr>
              <a:t>主要功能：</a:t>
            </a:r>
          </a:p>
          <a:p>
            <a:pPr marL="571500" lvl="1" defTabSz="762000" eaLnBrk="0" hangingPunct="0">
              <a:spcBef>
                <a:spcPct val="50000"/>
              </a:spcBef>
              <a:buFont typeface="Wingdings" pitchFamily="2" charset="2"/>
              <a:buChar char="p"/>
            </a:pPr>
            <a:r>
              <a:rPr kumimoji="1" lang="zh-CN" altLang="en-US" sz="2400" b="1">
                <a:latin typeface="CordiaUPC" charset="-34"/>
                <a:sym typeface="Symbol" pitchFamily="18" charset="2"/>
              </a:rPr>
              <a:t> 路由选择和数据转发</a:t>
            </a:r>
          </a:p>
          <a:p>
            <a:pPr marL="571500" lvl="1" defTabSz="762000" eaLnBrk="0" hangingPunct="0">
              <a:spcBef>
                <a:spcPct val="50000"/>
              </a:spcBef>
              <a:buFont typeface="Wingdings" pitchFamily="2" charset="2"/>
              <a:buChar char="p"/>
            </a:pPr>
            <a:r>
              <a:rPr kumimoji="1" lang="zh-CN" altLang="en-US" sz="2400">
                <a:latin typeface="CordiaUPC" charset="-34"/>
                <a:sym typeface="Symbol" pitchFamily="18" charset="2"/>
              </a:rPr>
              <a:t> </a:t>
            </a:r>
            <a:r>
              <a:rPr kumimoji="1" lang="zh-CN" altLang="en-US" sz="2400" b="1">
                <a:latin typeface="CordiaUPC" charset="-34"/>
                <a:sym typeface="Symbol" pitchFamily="18" charset="2"/>
              </a:rPr>
              <a:t>通过网络连接在主机之间提供分组交换功能</a:t>
            </a:r>
          </a:p>
          <a:p>
            <a:pPr marL="571500" lvl="1" defTabSz="762000" eaLnBrk="0" hangingPunct="0">
              <a:spcBef>
                <a:spcPct val="50000"/>
              </a:spcBef>
              <a:buFont typeface="Wingdings" pitchFamily="2" charset="2"/>
              <a:buChar char="p"/>
            </a:pPr>
            <a:r>
              <a:rPr kumimoji="1" lang="zh-CN" altLang="en-US" sz="2400" b="1">
                <a:latin typeface="CordiaUPC" charset="-34"/>
                <a:sym typeface="Symbol" pitchFamily="18" charset="2"/>
              </a:rPr>
              <a:t> 分段与成块，差错控制、顺序化、流量控制</a:t>
            </a:r>
          </a:p>
          <a:p>
            <a:pPr defTabSz="762000" eaLnBrk="0" hangingPunct="0">
              <a:spcBef>
                <a:spcPct val="50000"/>
              </a:spcBef>
              <a:buFont typeface="Wingdings" pitchFamily="2" charset="2"/>
              <a:buChar char="p"/>
            </a:pPr>
            <a:endParaRPr kumimoji="1" lang="en-US" altLang="zh-CN" sz="2400" b="1">
              <a:latin typeface="CordiaUPC" charset="-34"/>
              <a:sym typeface="Symbol" pitchFamily="18" charset="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1116013" y="620713"/>
            <a:ext cx="7793037" cy="1054100"/>
          </a:xfrm>
        </p:spPr>
        <p:txBody>
          <a:bodyPr/>
          <a:lstStyle/>
          <a:p>
            <a:r>
              <a:rPr lang="zh-CN" altLang="en-US"/>
              <a:t>通信子网的内部操作</a:t>
            </a:r>
          </a:p>
        </p:txBody>
      </p:sp>
      <p:sp>
        <p:nvSpPr>
          <p:cNvPr id="718851" name="Rectangle 3"/>
          <p:cNvSpPr>
            <a:spLocks noGrp="1" noChangeArrowheads="1"/>
          </p:cNvSpPr>
          <p:nvPr>
            <p:ph type="body" idx="1"/>
          </p:nvPr>
        </p:nvSpPr>
        <p:spPr>
          <a:xfrm>
            <a:off x="323850" y="1960563"/>
            <a:ext cx="8748713" cy="5068887"/>
          </a:xfrm>
        </p:spPr>
        <p:txBody>
          <a:bodyPr/>
          <a:lstStyle/>
          <a:p>
            <a:pPr>
              <a:lnSpc>
                <a:spcPct val="115000"/>
              </a:lnSpc>
            </a:pPr>
            <a:r>
              <a:rPr lang="zh-CN" altLang="en-US" sz="2000">
                <a:latin typeface="微软雅黑" pitchFamily="34" charset="-122"/>
              </a:rPr>
              <a:t>虚电路方式</a:t>
            </a:r>
            <a:r>
              <a:rPr lang="en-US" altLang="zh-CN" sz="2000">
                <a:latin typeface="微软雅黑" pitchFamily="34" charset="-122"/>
              </a:rPr>
              <a:t>(virtual circuit) </a:t>
            </a:r>
            <a:r>
              <a:rPr lang="zh-CN" altLang="en-US" sz="2000">
                <a:latin typeface="微软雅黑" pitchFamily="34" charset="-122"/>
              </a:rPr>
              <a:t>：源结点与目的结点通信之前，先建立一条从源结点到目的结点的虚电路（即逻辑连接），然后通过该虚电路进行数据传送，当数据传输结束时，释放该虚电路。</a:t>
            </a:r>
          </a:p>
          <a:p>
            <a:pPr lvl="1">
              <a:lnSpc>
                <a:spcPct val="115000"/>
              </a:lnSpc>
            </a:pPr>
            <a:r>
              <a:rPr lang="zh-CN" altLang="en-US" sz="1800">
                <a:latin typeface="微软雅黑" pitchFamily="34" charset="-122"/>
              </a:rPr>
              <a:t>每个交换机都维持一个虚电路表，用于记录经过该交换机的所有虚电路的情况，每条虚电路占据其中的一项</a:t>
            </a:r>
          </a:p>
          <a:p>
            <a:pPr lvl="1">
              <a:lnSpc>
                <a:spcPct val="115000"/>
              </a:lnSpc>
            </a:pPr>
            <a:r>
              <a:rPr lang="zh-CN" altLang="en-US" sz="1800">
                <a:latin typeface="微软雅黑" pitchFamily="34" charset="-122"/>
              </a:rPr>
              <a:t>数据报文在其报头中除了序号、校验和以及其他字段外，还必须包含一个虚电路号</a:t>
            </a:r>
            <a:endParaRPr lang="zh-CN" altLang="en-US" sz="2000">
              <a:latin typeface="微软雅黑" pitchFamily="34" charset="-122"/>
            </a:endParaRPr>
          </a:p>
          <a:p>
            <a:pPr>
              <a:lnSpc>
                <a:spcPct val="115000"/>
              </a:lnSpc>
            </a:pPr>
            <a:r>
              <a:rPr lang="zh-CN" altLang="en-US" sz="2000">
                <a:latin typeface="微软雅黑" pitchFamily="34" charset="-122"/>
              </a:rPr>
              <a:t>数据报方式</a:t>
            </a:r>
            <a:r>
              <a:rPr lang="en-US" altLang="zh-CN" sz="2000">
                <a:latin typeface="微软雅黑" pitchFamily="34" charset="-122"/>
              </a:rPr>
              <a:t>(datagram) </a:t>
            </a:r>
            <a:r>
              <a:rPr lang="zh-CN" altLang="en-US" sz="2000">
                <a:latin typeface="微软雅黑" pitchFamily="34" charset="-122"/>
              </a:rPr>
              <a:t>：每个节点只需要用一张表来指明到达所有可能的目的端交换机的输出线路</a:t>
            </a:r>
          </a:p>
          <a:p>
            <a:pPr lvl="1">
              <a:lnSpc>
                <a:spcPct val="115000"/>
              </a:lnSpc>
            </a:pPr>
            <a:r>
              <a:rPr lang="zh-CN" altLang="en-US" sz="1800">
                <a:latin typeface="微软雅黑" pitchFamily="34" charset="-122"/>
              </a:rPr>
              <a:t>每个报文都要单独寻址，要求每个数据报包含完整的目的地址</a:t>
            </a:r>
          </a:p>
          <a:p>
            <a:pPr>
              <a:lnSpc>
                <a:spcPct val="115000"/>
              </a:lnSpc>
            </a:pPr>
            <a:r>
              <a:rPr lang="zh-CN" altLang="en-US" sz="2000">
                <a:latin typeface="微软雅黑" pitchFamily="34" charset="-122"/>
              </a:rPr>
              <a:t>两种方式的差别：虚电路为每一对结点之间的通信预先建立一条虚电路，后续的数据通信沿着建立好的虚电路进行，节点不必为每个报文选择路由；而在数据报中，每一个节点为每一个转发报文进行独立的路由选择</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a:noFill/>
          <a:ln/>
        </p:spPr>
        <p:txBody>
          <a:bodyPr lIns="92075" tIns="46038" rIns="92075" bIns="46038" anchor="ctr"/>
          <a:lstStyle/>
          <a:p>
            <a:r>
              <a:rPr lang="zh-CN" altLang="en-US" sz="4000"/>
              <a:t>网络层两种服务：虚电路和数据报</a:t>
            </a:r>
          </a:p>
        </p:txBody>
      </p:sp>
      <p:sp>
        <p:nvSpPr>
          <p:cNvPr id="871427" name="Rectangle 3"/>
          <p:cNvSpPr>
            <a:spLocks noChangeArrowheads="1"/>
          </p:cNvSpPr>
          <p:nvPr/>
        </p:nvSpPr>
        <p:spPr bwMode="auto">
          <a:xfrm>
            <a:off x="395288" y="1951038"/>
            <a:ext cx="8497887" cy="4933950"/>
          </a:xfrm>
          <a:prstGeom prst="rect">
            <a:avLst/>
          </a:prstGeom>
          <a:noFill/>
          <a:ln w="9525">
            <a:noFill/>
            <a:miter lim="800000"/>
            <a:headEnd/>
            <a:tailEnd/>
          </a:ln>
          <a:effectLst/>
        </p:spPr>
        <p:txBody>
          <a:bodyPr lIns="92075" tIns="46038" rIns="92075" bIns="46038"/>
          <a:lstStyle/>
          <a:p>
            <a:pPr marL="342900" indent="-342900" eaLnBrk="0" hangingPunct="0">
              <a:lnSpc>
                <a:spcPct val="70000"/>
              </a:lnSpc>
              <a:spcBef>
                <a:spcPct val="80000"/>
              </a:spcBef>
              <a:buClr>
                <a:schemeClr val="hlink"/>
              </a:buClr>
              <a:buSzPct val="80000"/>
              <a:buFont typeface="Wingdings" pitchFamily="2" charset="2"/>
              <a:buChar char="p"/>
            </a:pPr>
            <a:r>
              <a:rPr kumimoji="1" lang="zh-CN" altLang="en-US" sz="2400">
                <a:latin typeface="微软雅黑" pitchFamily="34" charset="-122"/>
                <a:ea typeface="微软雅黑" pitchFamily="34" charset="-122"/>
              </a:rPr>
              <a:t>虚电路服务：面向连接</a:t>
            </a:r>
          </a:p>
          <a:p>
            <a:pPr marL="742950" lvl="1" indent="-285750" eaLnBrk="0" hangingPunct="0">
              <a:spcBef>
                <a:spcPct val="20000"/>
              </a:spcBef>
              <a:buClr>
                <a:schemeClr val="hlink"/>
              </a:buClr>
              <a:buSzPct val="80000"/>
              <a:buFont typeface="Wingdings" pitchFamily="2" charset="2"/>
              <a:buChar char="p"/>
            </a:pPr>
            <a:r>
              <a:rPr kumimoji="1" lang="zh-CN" altLang="en-US">
                <a:latin typeface="微软雅黑" pitchFamily="34" charset="-122"/>
                <a:ea typeface="微软雅黑" pitchFamily="34" charset="-122"/>
              </a:rPr>
              <a:t>在传送数据之前，首先通过虚呼叫建立一条虚电路</a:t>
            </a:r>
          </a:p>
          <a:p>
            <a:pPr marL="742950" lvl="1" indent="-285750" eaLnBrk="0" hangingPunct="0">
              <a:spcBef>
                <a:spcPct val="20000"/>
              </a:spcBef>
              <a:buClr>
                <a:schemeClr val="hlink"/>
              </a:buClr>
              <a:buSzPct val="80000"/>
              <a:buFont typeface="Wingdings" pitchFamily="2" charset="2"/>
              <a:buChar char="p"/>
            </a:pPr>
            <a:r>
              <a:rPr kumimoji="1" lang="zh-CN" altLang="en-US">
                <a:latin typeface="微软雅黑" pitchFamily="34" charset="-122"/>
                <a:ea typeface="微软雅黑" pitchFamily="34" charset="-122"/>
              </a:rPr>
              <a:t>所有分组沿同一条路径传送，并且按发出顺序到达</a:t>
            </a:r>
          </a:p>
          <a:p>
            <a:pPr marL="742950" lvl="1" indent="-285750" eaLnBrk="0" hangingPunct="0">
              <a:spcBef>
                <a:spcPct val="20000"/>
              </a:spcBef>
              <a:buClr>
                <a:schemeClr val="hlink"/>
              </a:buClr>
              <a:buSzPct val="80000"/>
              <a:buFont typeface="Wingdings" pitchFamily="2" charset="2"/>
              <a:buChar char="p"/>
            </a:pPr>
            <a:r>
              <a:rPr kumimoji="1" lang="zh-CN" altLang="en-US">
                <a:latin typeface="微软雅黑" pitchFamily="34" charset="-122"/>
                <a:ea typeface="微软雅黑" pitchFamily="34" charset="-122"/>
              </a:rPr>
              <a:t>类似电路交换</a:t>
            </a:r>
          </a:p>
          <a:p>
            <a:pPr marL="742950" lvl="1" indent="-285750" eaLnBrk="0" hangingPunct="0">
              <a:spcBef>
                <a:spcPct val="20000"/>
              </a:spcBef>
              <a:buClr>
                <a:schemeClr val="hlink"/>
              </a:buClr>
              <a:buSzPct val="80000"/>
              <a:buFont typeface="Wingdings" pitchFamily="2" charset="2"/>
              <a:buChar char="p"/>
            </a:pPr>
            <a:r>
              <a:rPr kumimoji="1" lang="zh-CN" altLang="en-US">
                <a:latin typeface="微软雅黑" pitchFamily="34" charset="-122"/>
                <a:ea typeface="微软雅黑" pitchFamily="34" charset="-122"/>
              </a:rPr>
              <a:t>建立连接之后，分组中只需要携带连接标识</a:t>
            </a:r>
          </a:p>
          <a:p>
            <a:pPr marL="742950" lvl="1" indent="-285750" eaLnBrk="0" hangingPunct="0">
              <a:spcBef>
                <a:spcPct val="20000"/>
              </a:spcBef>
              <a:buClr>
                <a:schemeClr val="hlink"/>
              </a:buClr>
              <a:buSzPct val="80000"/>
              <a:buFont typeface="Wingdings" pitchFamily="2" charset="2"/>
              <a:buChar char="p"/>
            </a:pPr>
            <a:r>
              <a:rPr kumimoji="1" lang="zh-CN" altLang="en-US">
                <a:latin typeface="微软雅黑" pitchFamily="34" charset="-122"/>
                <a:ea typeface="微软雅黑" pitchFamily="34" charset="-122"/>
              </a:rPr>
              <a:t>可以在建立连接时协商参数、</a:t>
            </a:r>
            <a:r>
              <a:rPr kumimoji="1" lang="en-US" altLang="zh-CN">
                <a:latin typeface="微软雅黑" pitchFamily="34" charset="-122"/>
                <a:ea typeface="微软雅黑" pitchFamily="34" charset="-122"/>
              </a:rPr>
              <a:t>QoS</a:t>
            </a:r>
            <a:r>
              <a:rPr kumimoji="1" lang="zh-CN" altLang="en-US">
                <a:latin typeface="微软雅黑" pitchFamily="34" charset="-122"/>
                <a:ea typeface="微软雅黑" pitchFamily="34" charset="-122"/>
              </a:rPr>
              <a:t>、开销等</a:t>
            </a:r>
          </a:p>
          <a:p>
            <a:pPr marL="342900" indent="-342900" eaLnBrk="0" hangingPunct="0">
              <a:lnSpc>
                <a:spcPct val="70000"/>
              </a:lnSpc>
              <a:spcBef>
                <a:spcPct val="65000"/>
              </a:spcBef>
              <a:buClr>
                <a:schemeClr val="hlink"/>
              </a:buClr>
              <a:buSzPct val="80000"/>
              <a:buFont typeface="Wingdings" pitchFamily="2" charset="2"/>
              <a:buChar char="p"/>
            </a:pPr>
            <a:r>
              <a:rPr kumimoji="1" lang="zh-CN" altLang="en-US" sz="2400">
                <a:latin typeface="微软雅黑" pitchFamily="34" charset="-122"/>
                <a:ea typeface="微软雅黑" pitchFamily="34" charset="-122"/>
              </a:rPr>
              <a:t>数据报：面向非连接</a:t>
            </a:r>
          </a:p>
          <a:p>
            <a:pPr marL="742950" lvl="1" indent="-285750" eaLnBrk="0" hangingPunct="0">
              <a:spcBef>
                <a:spcPct val="50000"/>
              </a:spcBef>
              <a:buClr>
                <a:schemeClr val="hlink"/>
              </a:buClr>
              <a:buSzPct val="80000"/>
              <a:buFont typeface="Wingdings" pitchFamily="2" charset="2"/>
              <a:buChar char="p"/>
            </a:pPr>
            <a:r>
              <a:rPr kumimoji="1" lang="zh-CN" altLang="en-US">
                <a:latin typeface="微软雅黑" pitchFamily="34" charset="-122"/>
                <a:ea typeface="微软雅黑" pitchFamily="34" charset="-122"/>
              </a:rPr>
              <a:t>每个分组单独传送</a:t>
            </a:r>
          </a:p>
          <a:p>
            <a:pPr marL="742950" lvl="1" indent="-285750" eaLnBrk="0" hangingPunct="0">
              <a:spcBef>
                <a:spcPct val="50000"/>
              </a:spcBef>
              <a:buClr>
                <a:schemeClr val="hlink"/>
              </a:buClr>
              <a:buSzPct val="80000"/>
              <a:buFont typeface="Wingdings" pitchFamily="2" charset="2"/>
              <a:buChar char="p"/>
            </a:pPr>
            <a:r>
              <a:rPr kumimoji="1" lang="zh-CN" altLang="en-US">
                <a:latin typeface="微软雅黑" pitchFamily="34" charset="-122"/>
                <a:ea typeface="微软雅黑" pitchFamily="34" charset="-122"/>
              </a:rPr>
              <a:t>网络为每个分组单独选路，路径可能不同</a:t>
            </a:r>
          </a:p>
          <a:p>
            <a:pPr marL="742950" lvl="1" indent="-285750" eaLnBrk="0" hangingPunct="0">
              <a:spcBef>
                <a:spcPct val="50000"/>
              </a:spcBef>
              <a:buClr>
                <a:schemeClr val="hlink"/>
              </a:buClr>
              <a:buSzPct val="80000"/>
              <a:buFont typeface="Wingdings" pitchFamily="2" charset="2"/>
              <a:buChar char="p"/>
            </a:pPr>
            <a:r>
              <a:rPr kumimoji="1" lang="zh-CN" altLang="en-US">
                <a:latin typeface="微软雅黑" pitchFamily="34" charset="-122"/>
                <a:ea typeface="微软雅黑" pitchFamily="34" charset="-122"/>
              </a:rPr>
              <a:t>分组达到顺序可能与发出顺序不同</a:t>
            </a:r>
          </a:p>
          <a:p>
            <a:pPr marL="742950" lvl="1" indent="-285750" eaLnBrk="0" hangingPunct="0">
              <a:spcBef>
                <a:spcPct val="50000"/>
              </a:spcBef>
              <a:buClr>
                <a:schemeClr val="hlink"/>
              </a:buClr>
              <a:buSzPct val="80000"/>
              <a:buFont typeface="Wingdings" pitchFamily="2" charset="2"/>
              <a:buChar char="p"/>
            </a:pPr>
            <a:r>
              <a:rPr kumimoji="1" lang="zh-CN" altLang="en-US">
                <a:latin typeface="微软雅黑" pitchFamily="34" charset="-122"/>
                <a:ea typeface="微软雅黑" pitchFamily="34" charset="-122"/>
              </a:rPr>
              <a:t>每个分组需要携带完整的目的地址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ChangeArrowheads="1"/>
          </p:cNvSpPr>
          <p:nvPr/>
        </p:nvSpPr>
        <p:spPr bwMode="auto">
          <a:xfrm>
            <a:off x="7416800" y="3405188"/>
            <a:ext cx="1319213" cy="309562"/>
          </a:xfrm>
          <a:prstGeom prst="rect">
            <a:avLst/>
          </a:prstGeom>
          <a:solidFill>
            <a:srgbClr val="FFCCFF"/>
          </a:solidFill>
          <a:ln w="9525">
            <a:noFill/>
            <a:miter lim="800000"/>
            <a:headEnd/>
            <a:tailEnd/>
          </a:ln>
          <a:effectLst/>
        </p:spPr>
        <p:txBody>
          <a:bodyPr wrap="none" anchor="ctr"/>
          <a:lstStyle/>
          <a:p>
            <a:endParaRPr lang="zh-CN" altLang="en-US"/>
          </a:p>
        </p:txBody>
      </p:sp>
      <p:sp>
        <p:nvSpPr>
          <p:cNvPr id="721923" name="Text Box 3"/>
          <p:cNvSpPr txBox="1">
            <a:spLocks noChangeArrowheads="1"/>
          </p:cNvSpPr>
          <p:nvPr/>
        </p:nvSpPr>
        <p:spPr bwMode="auto">
          <a:xfrm>
            <a:off x="7364413" y="2701925"/>
            <a:ext cx="1454150" cy="1616075"/>
          </a:xfrm>
          <a:prstGeom prst="rect">
            <a:avLst/>
          </a:prstGeom>
          <a:noFill/>
          <a:ln w="9525">
            <a:noFill/>
            <a:miter lim="800000"/>
            <a:headEnd/>
            <a:tailEnd/>
          </a:ln>
          <a:effectLst/>
        </p:spPr>
        <p:txBody>
          <a:bodyPr wrap="none">
            <a:spAutoFit/>
          </a:bodyPr>
          <a:lstStyle/>
          <a:p>
            <a:pPr algn="ctr"/>
            <a:r>
              <a:rPr lang="zh-CN" altLang="en-US">
                <a:latin typeface="Arial" pitchFamily="34" charset="0"/>
                <a:ea typeface="黑体" pitchFamily="2" charset="-122"/>
              </a:rPr>
              <a:t>应用层</a:t>
            </a:r>
          </a:p>
          <a:p>
            <a:pPr algn="ctr"/>
            <a:r>
              <a:rPr lang="zh-CN" altLang="en-US">
                <a:latin typeface="Arial" pitchFamily="34" charset="0"/>
                <a:ea typeface="黑体" pitchFamily="2" charset="-122"/>
              </a:rPr>
              <a:t>运输层</a:t>
            </a:r>
          </a:p>
          <a:p>
            <a:pPr algn="ctr"/>
            <a:r>
              <a:rPr lang="zh-CN" altLang="en-US">
                <a:latin typeface="Arial" pitchFamily="34" charset="0"/>
                <a:ea typeface="黑体" pitchFamily="2" charset="-122"/>
              </a:rPr>
              <a:t>网络层</a:t>
            </a:r>
          </a:p>
          <a:p>
            <a:pPr algn="ctr"/>
            <a:r>
              <a:rPr lang="zh-CN" altLang="en-US">
                <a:latin typeface="Arial" pitchFamily="34" charset="0"/>
                <a:ea typeface="黑体" pitchFamily="2" charset="-122"/>
              </a:rPr>
              <a:t>数据链路层</a:t>
            </a:r>
          </a:p>
          <a:p>
            <a:pPr algn="ctr"/>
            <a:r>
              <a:rPr lang="zh-CN" altLang="en-US">
                <a:latin typeface="Arial" pitchFamily="34" charset="0"/>
                <a:ea typeface="黑体" pitchFamily="2" charset="-122"/>
              </a:rPr>
              <a:t>物理层</a:t>
            </a:r>
          </a:p>
        </p:txBody>
      </p:sp>
      <p:sp>
        <p:nvSpPr>
          <p:cNvPr id="721924" name="Rectangle 4"/>
          <p:cNvSpPr>
            <a:spLocks noChangeArrowheads="1"/>
          </p:cNvSpPr>
          <p:nvPr/>
        </p:nvSpPr>
        <p:spPr bwMode="auto">
          <a:xfrm>
            <a:off x="280988" y="3319463"/>
            <a:ext cx="1319212" cy="309562"/>
          </a:xfrm>
          <a:prstGeom prst="rect">
            <a:avLst/>
          </a:prstGeom>
          <a:solidFill>
            <a:srgbClr val="FFCCFF"/>
          </a:solidFill>
          <a:ln w="9525">
            <a:noFill/>
            <a:miter lim="800000"/>
            <a:headEnd/>
            <a:tailEnd/>
          </a:ln>
          <a:effectLst/>
        </p:spPr>
        <p:txBody>
          <a:bodyPr wrap="none" anchor="ctr"/>
          <a:lstStyle/>
          <a:p>
            <a:endParaRPr lang="zh-CN" altLang="en-US"/>
          </a:p>
        </p:txBody>
      </p:sp>
      <p:sp>
        <p:nvSpPr>
          <p:cNvPr id="721925" name="Text Box 5"/>
          <p:cNvSpPr txBox="1">
            <a:spLocks noChangeArrowheads="1"/>
          </p:cNvSpPr>
          <p:nvPr/>
        </p:nvSpPr>
        <p:spPr bwMode="auto">
          <a:xfrm>
            <a:off x="228600" y="2616200"/>
            <a:ext cx="1454150" cy="1616075"/>
          </a:xfrm>
          <a:prstGeom prst="rect">
            <a:avLst/>
          </a:prstGeom>
          <a:noFill/>
          <a:ln w="9525">
            <a:noFill/>
            <a:miter lim="800000"/>
            <a:headEnd/>
            <a:tailEnd/>
          </a:ln>
          <a:effectLst/>
        </p:spPr>
        <p:txBody>
          <a:bodyPr wrap="none">
            <a:spAutoFit/>
          </a:bodyPr>
          <a:lstStyle/>
          <a:p>
            <a:pPr algn="ctr"/>
            <a:r>
              <a:rPr lang="zh-CN" altLang="en-US">
                <a:latin typeface="Arial" pitchFamily="34" charset="0"/>
                <a:ea typeface="黑体" pitchFamily="2" charset="-122"/>
              </a:rPr>
              <a:t>应用层</a:t>
            </a:r>
          </a:p>
          <a:p>
            <a:pPr algn="ctr"/>
            <a:r>
              <a:rPr lang="zh-CN" altLang="en-US">
                <a:latin typeface="Arial" pitchFamily="34" charset="0"/>
                <a:ea typeface="黑体" pitchFamily="2" charset="-122"/>
              </a:rPr>
              <a:t>运输层</a:t>
            </a:r>
          </a:p>
          <a:p>
            <a:pPr algn="ctr"/>
            <a:r>
              <a:rPr lang="zh-CN" altLang="en-US">
                <a:latin typeface="Arial" pitchFamily="34" charset="0"/>
                <a:ea typeface="黑体" pitchFamily="2" charset="-122"/>
              </a:rPr>
              <a:t>网络层</a:t>
            </a:r>
          </a:p>
          <a:p>
            <a:pPr algn="ctr"/>
            <a:r>
              <a:rPr lang="zh-CN" altLang="en-US">
                <a:latin typeface="Arial" pitchFamily="34" charset="0"/>
                <a:ea typeface="黑体" pitchFamily="2" charset="-122"/>
              </a:rPr>
              <a:t>数据链路层</a:t>
            </a:r>
          </a:p>
          <a:p>
            <a:pPr algn="ctr"/>
            <a:r>
              <a:rPr lang="zh-CN" altLang="en-US">
                <a:latin typeface="Arial" pitchFamily="34" charset="0"/>
                <a:ea typeface="黑体" pitchFamily="2" charset="-122"/>
              </a:rPr>
              <a:t>物理层</a:t>
            </a:r>
          </a:p>
        </p:txBody>
      </p:sp>
      <p:sp>
        <p:nvSpPr>
          <p:cNvPr id="721926" name="Rectangle 6"/>
          <p:cNvSpPr>
            <a:spLocks noGrp="1" noChangeArrowheads="1"/>
          </p:cNvSpPr>
          <p:nvPr>
            <p:ph type="title"/>
          </p:nvPr>
        </p:nvSpPr>
        <p:spPr>
          <a:xfrm>
            <a:off x="1150938" y="214313"/>
            <a:ext cx="7165975" cy="1462087"/>
          </a:xfrm>
        </p:spPr>
        <p:txBody>
          <a:bodyPr/>
          <a:lstStyle/>
          <a:p>
            <a:r>
              <a:rPr lang="zh-CN" altLang="en-US"/>
              <a:t>虚电路服务</a:t>
            </a:r>
          </a:p>
        </p:txBody>
      </p:sp>
      <p:sp>
        <p:nvSpPr>
          <p:cNvPr id="721927" name="Line 7"/>
          <p:cNvSpPr>
            <a:spLocks noChangeShapeType="1"/>
          </p:cNvSpPr>
          <p:nvPr/>
        </p:nvSpPr>
        <p:spPr bwMode="auto">
          <a:xfrm>
            <a:off x="4537075" y="2946400"/>
            <a:ext cx="58738" cy="561975"/>
          </a:xfrm>
          <a:prstGeom prst="line">
            <a:avLst/>
          </a:prstGeom>
          <a:noFill/>
          <a:ln w="9525">
            <a:solidFill>
              <a:schemeClr val="tx1"/>
            </a:solidFill>
            <a:round/>
            <a:headEnd/>
            <a:tailEnd/>
          </a:ln>
          <a:effectLst/>
        </p:spPr>
        <p:txBody>
          <a:bodyPr/>
          <a:lstStyle/>
          <a:p>
            <a:endParaRPr lang="zh-CN" altLang="en-US"/>
          </a:p>
        </p:txBody>
      </p:sp>
      <p:sp>
        <p:nvSpPr>
          <p:cNvPr id="721928" name="Line 8"/>
          <p:cNvSpPr>
            <a:spLocks noChangeShapeType="1"/>
          </p:cNvSpPr>
          <p:nvPr/>
        </p:nvSpPr>
        <p:spPr bwMode="auto">
          <a:xfrm>
            <a:off x="1944688" y="3813175"/>
            <a:ext cx="508000" cy="258763"/>
          </a:xfrm>
          <a:prstGeom prst="line">
            <a:avLst/>
          </a:prstGeom>
          <a:noFill/>
          <a:ln w="9525">
            <a:solidFill>
              <a:schemeClr val="tx1"/>
            </a:solidFill>
            <a:round/>
            <a:headEnd/>
            <a:tailEnd/>
          </a:ln>
          <a:effectLst/>
        </p:spPr>
        <p:txBody>
          <a:bodyPr/>
          <a:lstStyle/>
          <a:p>
            <a:endParaRPr lang="zh-CN" altLang="en-US"/>
          </a:p>
        </p:txBody>
      </p:sp>
      <p:sp>
        <p:nvSpPr>
          <p:cNvPr id="721929" name="Rectangle 9"/>
          <p:cNvSpPr>
            <a:spLocks noChangeArrowheads="1"/>
          </p:cNvSpPr>
          <p:nvPr/>
        </p:nvSpPr>
        <p:spPr bwMode="auto">
          <a:xfrm>
            <a:off x="260350" y="2697163"/>
            <a:ext cx="1354138" cy="1493837"/>
          </a:xfrm>
          <a:prstGeom prst="rect">
            <a:avLst/>
          </a:prstGeom>
          <a:noFill/>
          <a:ln w="28575">
            <a:solidFill>
              <a:schemeClr val="folHlink"/>
            </a:solidFill>
            <a:miter lim="800000"/>
            <a:headEnd/>
            <a:tailEnd/>
          </a:ln>
          <a:effectLst/>
        </p:spPr>
        <p:txBody>
          <a:bodyPr wrap="none" anchor="ctr"/>
          <a:lstStyle/>
          <a:p>
            <a:endParaRPr lang="zh-CN" altLang="en-US"/>
          </a:p>
        </p:txBody>
      </p:sp>
      <p:sp>
        <p:nvSpPr>
          <p:cNvPr id="721930" name="Line 10"/>
          <p:cNvSpPr>
            <a:spLocks noChangeShapeType="1"/>
          </p:cNvSpPr>
          <p:nvPr/>
        </p:nvSpPr>
        <p:spPr bwMode="auto">
          <a:xfrm>
            <a:off x="260350" y="3040063"/>
            <a:ext cx="1354138" cy="0"/>
          </a:xfrm>
          <a:prstGeom prst="line">
            <a:avLst/>
          </a:prstGeom>
          <a:noFill/>
          <a:ln w="9525">
            <a:solidFill>
              <a:schemeClr val="tx1"/>
            </a:solidFill>
            <a:round/>
            <a:headEnd/>
            <a:tailEnd/>
          </a:ln>
          <a:effectLst/>
        </p:spPr>
        <p:txBody>
          <a:bodyPr/>
          <a:lstStyle/>
          <a:p>
            <a:endParaRPr lang="zh-CN" altLang="en-US"/>
          </a:p>
        </p:txBody>
      </p:sp>
      <p:sp>
        <p:nvSpPr>
          <p:cNvPr id="721931" name="Line 11"/>
          <p:cNvSpPr>
            <a:spLocks noChangeShapeType="1"/>
          </p:cNvSpPr>
          <p:nvPr/>
        </p:nvSpPr>
        <p:spPr bwMode="auto">
          <a:xfrm>
            <a:off x="260350" y="3328988"/>
            <a:ext cx="1354138" cy="0"/>
          </a:xfrm>
          <a:prstGeom prst="line">
            <a:avLst/>
          </a:prstGeom>
          <a:noFill/>
          <a:ln w="9525">
            <a:solidFill>
              <a:schemeClr val="tx1"/>
            </a:solidFill>
            <a:round/>
            <a:headEnd/>
            <a:tailEnd/>
          </a:ln>
          <a:effectLst/>
        </p:spPr>
        <p:txBody>
          <a:bodyPr/>
          <a:lstStyle/>
          <a:p>
            <a:endParaRPr lang="zh-CN" altLang="en-US"/>
          </a:p>
        </p:txBody>
      </p:sp>
      <p:sp>
        <p:nvSpPr>
          <p:cNvPr id="721932" name="Line 12"/>
          <p:cNvSpPr>
            <a:spLocks noChangeShapeType="1"/>
          </p:cNvSpPr>
          <p:nvPr/>
        </p:nvSpPr>
        <p:spPr bwMode="auto">
          <a:xfrm>
            <a:off x="260350" y="3617913"/>
            <a:ext cx="1354138" cy="0"/>
          </a:xfrm>
          <a:prstGeom prst="line">
            <a:avLst/>
          </a:prstGeom>
          <a:noFill/>
          <a:ln w="9525">
            <a:solidFill>
              <a:schemeClr val="tx1"/>
            </a:solidFill>
            <a:round/>
            <a:headEnd/>
            <a:tailEnd/>
          </a:ln>
          <a:effectLst/>
        </p:spPr>
        <p:txBody>
          <a:bodyPr/>
          <a:lstStyle/>
          <a:p>
            <a:endParaRPr lang="zh-CN" altLang="en-US"/>
          </a:p>
        </p:txBody>
      </p:sp>
      <p:sp>
        <p:nvSpPr>
          <p:cNvPr id="721933" name="Line 13"/>
          <p:cNvSpPr>
            <a:spLocks noChangeShapeType="1"/>
          </p:cNvSpPr>
          <p:nvPr/>
        </p:nvSpPr>
        <p:spPr bwMode="auto">
          <a:xfrm>
            <a:off x="260350" y="3906838"/>
            <a:ext cx="1354138" cy="0"/>
          </a:xfrm>
          <a:prstGeom prst="line">
            <a:avLst/>
          </a:prstGeom>
          <a:noFill/>
          <a:ln w="9525">
            <a:solidFill>
              <a:schemeClr val="tx1"/>
            </a:solidFill>
            <a:round/>
            <a:headEnd/>
            <a:tailEnd/>
          </a:ln>
          <a:effectLst/>
        </p:spPr>
        <p:txBody>
          <a:bodyPr/>
          <a:lstStyle/>
          <a:p>
            <a:endParaRPr lang="zh-CN" altLang="en-US"/>
          </a:p>
        </p:txBody>
      </p:sp>
      <p:sp>
        <p:nvSpPr>
          <p:cNvPr id="721934" name="Rectangle 14"/>
          <p:cNvSpPr>
            <a:spLocks noChangeArrowheads="1"/>
          </p:cNvSpPr>
          <p:nvPr/>
        </p:nvSpPr>
        <p:spPr bwMode="auto">
          <a:xfrm>
            <a:off x="7396163" y="2767013"/>
            <a:ext cx="1354137" cy="1509712"/>
          </a:xfrm>
          <a:prstGeom prst="rect">
            <a:avLst/>
          </a:prstGeom>
          <a:noFill/>
          <a:ln w="28575">
            <a:solidFill>
              <a:schemeClr val="folHlink"/>
            </a:solidFill>
            <a:miter lim="800000"/>
            <a:headEnd/>
            <a:tailEnd/>
          </a:ln>
          <a:effectLst/>
        </p:spPr>
        <p:txBody>
          <a:bodyPr wrap="none" anchor="ctr"/>
          <a:lstStyle/>
          <a:p>
            <a:endParaRPr lang="zh-CN" altLang="en-US"/>
          </a:p>
        </p:txBody>
      </p:sp>
      <p:sp>
        <p:nvSpPr>
          <p:cNvPr id="721935" name="Line 15"/>
          <p:cNvSpPr>
            <a:spLocks noChangeShapeType="1"/>
          </p:cNvSpPr>
          <p:nvPr/>
        </p:nvSpPr>
        <p:spPr bwMode="auto">
          <a:xfrm>
            <a:off x="7396163" y="3125788"/>
            <a:ext cx="1354137" cy="0"/>
          </a:xfrm>
          <a:prstGeom prst="line">
            <a:avLst/>
          </a:prstGeom>
          <a:noFill/>
          <a:ln w="9525">
            <a:solidFill>
              <a:schemeClr val="tx1"/>
            </a:solidFill>
            <a:round/>
            <a:headEnd/>
            <a:tailEnd/>
          </a:ln>
          <a:effectLst/>
        </p:spPr>
        <p:txBody>
          <a:bodyPr/>
          <a:lstStyle/>
          <a:p>
            <a:endParaRPr lang="zh-CN" altLang="en-US"/>
          </a:p>
        </p:txBody>
      </p:sp>
      <p:sp>
        <p:nvSpPr>
          <p:cNvPr id="721936" name="Line 16"/>
          <p:cNvSpPr>
            <a:spLocks noChangeShapeType="1"/>
          </p:cNvSpPr>
          <p:nvPr/>
        </p:nvSpPr>
        <p:spPr bwMode="auto">
          <a:xfrm>
            <a:off x="7396163" y="3414713"/>
            <a:ext cx="1354137" cy="0"/>
          </a:xfrm>
          <a:prstGeom prst="line">
            <a:avLst/>
          </a:prstGeom>
          <a:noFill/>
          <a:ln w="9525">
            <a:solidFill>
              <a:schemeClr val="tx1"/>
            </a:solidFill>
            <a:round/>
            <a:headEnd/>
            <a:tailEnd/>
          </a:ln>
          <a:effectLst/>
        </p:spPr>
        <p:txBody>
          <a:bodyPr/>
          <a:lstStyle/>
          <a:p>
            <a:endParaRPr lang="zh-CN" altLang="en-US"/>
          </a:p>
        </p:txBody>
      </p:sp>
      <p:sp>
        <p:nvSpPr>
          <p:cNvPr id="721937" name="Line 17"/>
          <p:cNvSpPr>
            <a:spLocks noChangeShapeType="1"/>
          </p:cNvSpPr>
          <p:nvPr/>
        </p:nvSpPr>
        <p:spPr bwMode="auto">
          <a:xfrm>
            <a:off x="7396163" y="3703638"/>
            <a:ext cx="1354137" cy="0"/>
          </a:xfrm>
          <a:prstGeom prst="line">
            <a:avLst/>
          </a:prstGeom>
          <a:noFill/>
          <a:ln w="9525">
            <a:solidFill>
              <a:schemeClr val="tx1"/>
            </a:solidFill>
            <a:round/>
            <a:headEnd/>
            <a:tailEnd/>
          </a:ln>
          <a:effectLst/>
        </p:spPr>
        <p:txBody>
          <a:bodyPr/>
          <a:lstStyle/>
          <a:p>
            <a:endParaRPr lang="zh-CN" altLang="en-US"/>
          </a:p>
        </p:txBody>
      </p:sp>
      <p:sp>
        <p:nvSpPr>
          <p:cNvPr id="721938" name="Line 18"/>
          <p:cNvSpPr>
            <a:spLocks noChangeShapeType="1"/>
          </p:cNvSpPr>
          <p:nvPr/>
        </p:nvSpPr>
        <p:spPr bwMode="auto">
          <a:xfrm>
            <a:off x="7396163" y="3992563"/>
            <a:ext cx="1354137" cy="0"/>
          </a:xfrm>
          <a:prstGeom prst="line">
            <a:avLst/>
          </a:prstGeom>
          <a:noFill/>
          <a:ln w="9525">
            <a:solidFill>
              <a:schemeClr val="tx1"/>
            </a:solidFill>
            <a:round/>
            <a:headEnd/>
            <a:tailEnd/>
          </a:ln>
          <a:effectLst/>
        </p:spPr>
        <p:txBody>
          <a:bodyPr/>
          <a:lstStyle/>
          <a:p>
            <a:endParaRPr lang="zh-CN" altLang="en-US"/>
          </a:p>
        </p:txBody>
      </p:sp>
      <p:sp>
        <p:nvSpPr>
          <p:cNvPr id="721939" name="Text Box 19"/>
          <p:cNvSpPr txBox="1">
            <a:spLocks noChangeArrowheads="1"/>
          </p:cNvSpPr>
          <p:nvPr/>
        </p:nvSpPr>
        <p:spPr bwMode="auto">
          <a:xfrm>
            <a:off x="1728788" y="2878138"/>
            <a:ext cx="460375" cy="396875"/>
          </a:xfrm>
          <a:prstGeom prst="rect">
            <a:avLst/>
          </a:prstGeom>
          <a:noFill/>
          <a:ln w="9525">
            <a:noFill/>
            <a:miter lim="800000"/>
            <a:headEnd/>
            <a:tailEnd/>
          </a:ln>
          <a:effectLst/>
        </p:spPr>
        <p:txBody>
          <a:bodyPr wrap="none">
            <a:spAutoFit/>
          </a:bodyPr>
          <a:lstStyle/>
          <a:p>
            <a:r>
              <a:rPr lang="en-US" altLang="zh-CN">
                <a:latin typeface="Arial" pitchFamily="34" charset="0"/>
                <a:ea typeface="黑体" pitchFamily="2" charset="-122"/>
              </a:rPr>
              <a:t>H</a:t>
            </a:r>
            <a:r>
              <a:rPr lang="en-US" altLang="zh-CN" baseline="-25000">
                <a:latin typeface="Arial" pitchFamily="34" charset="0"/>
                <a:ea typeface="黑体" pitchFamily="2" charset="-122"/>
              </a:rPr>
              <a:t>1</a:t>
            </a:r>
          </a:p>
        </p:txBody>
      </p:sp>
      <p:pic>
        <p:nvPicPr>
          <p:cNvPr id="721940" name="Picture 20"/>
          <p:cNvPicPr>
            <a:picLocks noChangeArrowheads="1"/>
          </p:cNvPicPr>
          <p:nvPr/>
        </p:nvPicPr>
        <p:blipFill>
          <a:blip r:embed="rId3"/>
          <a:srcRect/>
          <a:stretch>
            <a:fillRect/>
          </a:stretch>
        </p:blipFill>
        <p:spPr bwMode="auto">
          <a:xfrm>
            <a:off x="1690688" y="3263900"/>
            <a:ext cx="592137" cy="650875"/>
          </a:xfrm>
          <a:prstGeom prst="rect">
            <a:avLst/>
          </a:prstGeom>
          <a:noFill/>
          <a:ln w="9525">
            <a:noFill/>
            <a:miter lim="800000"/>
            <a:headEnd/>
            <a:tailEnd/>
          </a:ln>
          <a:effectLst/>
        </p:spPr>
      </p:pic>
      <p:sp>
        <p:nvSpPr>
          <p:cNvPr id="721941" name="Line 21"/>
          <p:cNvSpPr>
            <a:spLocks noChangeShapeType="1"/>
          </p:cNvSpPr>
          <p:nvPr/>
        </p:nvSpPr>
        <p:spPr bwMode="auto">
          <a:xfrm>
            <a:off x="2789238" y="4071938"/>
            <a:ext cx="1608137" cy="606425"/>
          </a:xfrm>
          <a:prstGeom prst="line">
            <a:avLst/>
          </a:prstGeom>
          <a:noFill/>
          <a:ln w="9525">
            <a:solidFill>
              <a:schemeClr val="tx1"/>
            </a:solidFill>
            <a:round/>
            <a:headEnd/>
            <a:tailEnd/>
          </a:ln>
          <a:effectLst/>
        </p:spPr>
        <p:txBody>
          <a:bodyPr/>
          <a:lstStyle/>
          <a:p>
            <a:endParaRPr lang="zh-CN" altLang="en-US"/>
          </a:p>
        </p:txBody>
      </p:sp>
      <p:sp>
        <p:nvSpPr>
          <p:cNvPr id="721942" name="Line 22"/>
          <p:cNvSpPr>
            <a:spLocks noChangeShapeType="1"/>
          </p:cNvSpPr>
          <p:nvPr/>
        </p:nvSpPr>
        <p:spPr bwMode="auto">
          <a:xfrm flipV="1">
            <a:off x="2705100" y="3638550"/>
            <a:ext cx="1862138" cy="433388"/>
          </a:xfrm>
          <a:prstGeom prst="line">
            <a:avLst/>
          </a:prstGeom>
          <a:noFill/>
          <a:ln w="9525">
            <a:solidFill>
              <a:schemeClr val="tx1"/>
            </a:solidFill>
            <a:round/>
            <a:headEnd/>
            <a:tailEnd/>
          </a:ln>
          <a:effectLst/>
        </p:spPr>
        <p:txBody>
          <a:bodyPr/>
          <a:lstStyle/>
          <a:p>
            <a:endParaRPr lang="zh-CN" altLang="en-US"/>
          </a:p>
        </p:txBody>
      </p:sp>
      <p:sp>
        <p:nvSpPr>
          <p:cNvPr id="721943" name="Line 23"/>
          <p:cNvSpPr>
            <a:spLocks noChangeShapeType="1"/>
          </p:cNvSpPr>
          <p:nvPr/>
        </p:nvSpPr>
        <p:spPr bwMode="auto">
          <a:xfrm>
            <a:off x="4735513" y="3638550"/>
            <a:ext cx="1524000" cy="519113"/>
          </a:xfrm>
          <a:prstGeom prst="line">
            <a:avLst/>
          </a:prstGeom>
          <a:noFill/>
          <a:ln w="9525">
            <a:solidFill>
              <a:schemeClr val="tx1"/>
            </a:solidFill>
            <a:round/>
            <a:headEnd/>
            <a:tailEnd/>
          </a:ln>
          <a:effectLst/>
        </p:spPr>
        <p:txBody>
          <a:bodyPr/>
          <a:lstStyle/>
          <a:p>
            <a:endParaRPr lang="zh-CN" altLang="en-US"/>
          </a:p>
        </p:txBody>
      </p:sp>
      <p:sp>
        <p:nvSpPr>
          <p:cNvPr id="721944" name="Line 24"/>
          <p:cNvSpPr>
            <a:spLocks noChangeShapeType="1"/>
          </p:cNvSpPr>
          <p:nvPr/>
        </p:nvSpPr>
        <p:spPr bwMode="auto">
          <a:xfrm flipV="1">
            <a:off x="4567238" y="4246563"/>
            <a:ext cx="1692275" cy="431800"/>
          </a:xfrm>
          <a:prstGeom prst="line">
            <a:avLst/>
          </a:prstGeom>
          <a:noFill/>
          <a:ln w="9525">
            <a:solidFill>
              <a:schemeClr val="tx1"/>
            </a:solidFill>
            <a:round/>
            <a:headEnd/>
            <a:tailEnd/>
          </a:ln>
          <a:effectLst/>
        </p:spPr>
        <p:txBody>
          <a:bodyPr/>
          <a:lstStyle/>
          <a:p>
            <a:endParaRPr lang="zh-CN" altLang="en-US"/>
          </a:p>
        </p:txBody>
      </p:sp>
      <p:sp>
        <p:nvSpPr>
          <p:cNvPr id="721945" name="Line 25"/>
          <p:cNvSpPr>
            <a:spLocks noChangeShapeType="1"/>
          </p:cNvSpPr>
          <p:nvPr/>
        </p:nvSpPr>
        <p:spPr bwMode="auto">
          <a:xfrm flipV="1">
            <a:off x="6343650" y="3813175"/>
            <a:ext cx="676275" cy="344488"/>
          </a:xfrm>
          <a:prstGeom prst="line">
            <a:avLst/>
          </a:prstGeom>
          <a:noFill/>
          <a:ln w="9525">
            <a:solidFill>
              <a:schemeClr val="tx1"/>
            </a:solidFill>
            <a:round/>
            <a:headEnd/>
            <a:tailEnd/>
          </a:ln>
          <a:effectLst/>
        </p:spPr>
        <p:txBody>
          <a:bodyPr/>
          <a:lstStyle/>
          <a:p>
            <a:endParaRPr lang="zh-CN" altLang="en-US"/>
          </a:p>
        </p:txBody>
      </p:sp>
      <p:grpSp>
        <p:nvGrpSpPr>
          <p:cNvPr id="721946" name="Group 26"/>
          <p:cNvGrpSpPr>
            <a:grpSpLocks/>
          </p:cNvGrpSpPr>
          <p:nvPr/>
        </p:nvGrpSpPr>
        <p:grpSpPr bwMode="auto">
          <a:xfrm>
            <a:off x="6764338" y="2898775"/>
            <a:ext cx="593725" cy="1042988"/>
            <a:chOff x="5283" y="1002"/>
            <a:chExt cx="318" cy="545"/>
          </a:xfrm>
        </p:grpSpPr>
        <p:sp>
          <p:nvSpPr>
            <p:cNvPr id="721947" name="Text Box 27"/>
            <p:cNvSpPr txBox="1">
              <a:spLocks noChangeArrowheads="1"/>
            </p:cNvSpPr>
            <p:nvPr/>
          </p:nvSpPr>
          <p:spPr bwMode="auto">
            <a:xfrm>
              <a:off x="5283" y="1002"/>
              <a:ext cx="284" cy="207"/>
            </a:xfrm>
            <a:prstGeom prst="rect">
              <a:avLst/>
            </a:prstGeom>
            <a:noFill/>
            <a:ln w="9525">
              <a:noFill/>
              <a:miter lim="800000"/>
              <a:headEnd/>
              <a:tailEnd/>
            </a:ln>
            <a:effectLst/>
          </p:spPr>
          <p:txBody>
            <a:bodyPr wrap="none">
              <a:spAutoFit/>
            </a:bodyPr>
            <a:lstStyle/>
            <a:p>
              <a:r>
                <a:rPr lang="en-US" altLang="zh-CN">
                  <a:latin typeface="Arial" pitchFamily="34" charset="0"/>
                  <a:ea typeface="黑体" pitchFamily="2" charset="-122"/>
                </a:rPr>
                <a:t> H</a:t>
              </a:r>
              <a:r>
                <a:rPr lang="en-US" altLang="zh-CN" baseline="-25000">
                  <a:latin typeface="Arial" pitchFamily="34" charset="0"/>
                  <a:ea typeface="黑体" pitchFamily="2" charset="-122"/>
                </a:rPr>
                <a:t>2</a:t>
              </a:r>
            </a:p>
          </p:txBody>
        </p:sp>
        <p:pic>
          <p:nvPicPr>
            <p:cNvPr id="721948" name="Picture 28"/>
            <p:cNvPicPr>
              <a:picLocks noChangeArrowheads="1"/>
            </p:cNvPicPr>
            <p:nvPr/>
          </p:nvPicPr>
          <p:blipFill>
            <a:blip r:embed="rId3"/>
            <a:srcRect/>
            <a:stretch>
              <a:fillRect/>
            </a:stretch>
          </p:blipFill>
          <p:spPr bwMode="auto">
            <a:xfrm>
              <a:off x="5284" y="1207"/>
              <a:ext cx="317" cy="340"/>
            </a:xfrm>
            <a:prstGeom prst="rect">
              <a:avLst/>
            </a:prstGeom>
            <a:noFill/>
            <a:ln w="9525">
              <a:noFill/>
              <a:miter lim="800000"/>
              <a:headEnd/>
              <a:tailEnd/>
            </a:ln>
            <a:effectLst/>
          </p:spPr>
        </p:pic>
      </p:grpSp>
      <p:sp>
        <p:nvSpPr>
          <p:cNvPr id="721949" name="Line 29"/>
          <p:cNvSpPr>
            <a:spLocks noChangeShapeType="1"/>
          </p:cNvSpPr>
          <p:nvPr/>
        </p:nvSpPr>
        <p:spPr bwMode="auto">
          <a:xfrm flipV="1">
            <a:off x="2705100" y="2859088"/>
            <a:ext cx="1776413" cy="1127125"/>
          </a:xfrm>
          <a:prstGeom prst="line">
            <a:avLst/>
          </a:prstGeom>
          <a:noFill/>
          <a:ln w="9525">
            <a:solidFill>
              <a:schemeClr val="tx1"/>
            </a:solidFill>
            <a:round/>
            <a:headEnd/>
            <a:tailEnd/>
          </a:ln>
          <a:effectLst/>
        </p:spPr>
        <p:txBody>
          <a:bodyPr/>
          <a:lstStyle/>
          <a:p>
            <a:endParaRPr lang="zh-CN" altLang="en-US"/>
          </a:p>
        </p:txBody>
      </p:sp>
      <p:sp>
        <p:nvSpPr>
          <p:cNvPr id="721950" name="Line 30"/>
          <p:cNvSpPr>
            <a:spLocks noChangeShapeType="1"/>
          </p:cNvSpPr>
          <p:nvPr/>
        </p:nvSpPr>
        <p:spPr bwMode="auto">
          <a:xfrm>
            <a:off x="4651375" y="2859088"/>
            <a:ext cx="1692275" cy="1212850"/>
          </a:xfrm>
          <a:prstGeom prst="line">
            <a:avLst/>
          </a:prstGeom>
          <a:noFill/>
          <a:ln w="9525">
            <a:solidFill>
              <a:schemeClr val="tx1"/>
            </a:solidFill>
            <a:round/>
            <a:headEnd/>
            <a:tailEnd/>
          </a:ln>
          <a:effectLst/>
        </p:spPr>
        <p:txBody>
          <a:bodyPr/>
          <a:lstStyle/>
          <a:p>
            <a:endParaRPr lang="zh-CN" altLang="en-US"/>
          </a:p>
        </p:txBody>
      </p:sp>
      <p:pic>
        <p:nvPicPr>
          <p:cNvPr id="721951" name="Picture 31"/>
          <p:cNvPicPr>
            <a:picLocks noChangeArrowheads="1"/>
          </p:cNvPicPr>
          <p:nvPr/>
        </p:nvPicPr>
        <p:blipFill>
          <a:blip r:embed="rId4"/>
          <a:srcRect/>
          <a:stretch>
            <a:fillRect/>
          </a:stretch>
        </p:blipFill>
        <p:spPr bwMode="auto">
          <a:xfrm>
            <a:off x="2347913" y="3898900"/>
            <a:ext cx="611187" cy="346075"/>
          </a:xfrm>
          <a:prstGeom prst="rect">
            <a:avLst/>
          </a:prstGeom>
          <a:noFill/>
          <a:ln w="12699">
            <a:noFill/>
            <a:miter lim="800000"/>
            <a:headEnd/>
            <a:tailEnd/>
          </a:ln>
          <a:effectLst/>
        </p:spPr>
      </p:pic>
      <p:pic>
        <p:nvPicPr>
          <p:cNvPr id="721952" name="Picture 32"/>
          <p:cNvPicPr>
            <a:picLocks noChangeArrowheads="1"/>
          </p:cNvPicPr>
          <p:nvPr/>
        </p:nvPicPr>
        <p:blipFill>
          <a:blip r:embed="rId4"/>
          <a:srcRect/>
          <a:stretch>
            <a:fillRect/>
          </a:stretch>
        </p:blipFill>
        <p:spPr bwMode="auto">
          <a:xfrm>
            <a:off x="4313238" y="3465513"/>
            <a:ext cx="612775" cy="347662"/>
          </a:xfrm>
          <a:prstGeom prst="rect">
            <a:avLst/>
          </a:prstGeom>
          <a:noFill/>
          <a:ln w="12699">
            <a:noFill/>
            <a:miter lim="800000"/>
            <a:headEnd/>
            <a:tailEnd/>
          </a:ln>
          <a:effectLst/>
        </p:spPr>
      </p:pic>
      <p:pic>
        <p:nvPicPr>
          <p:cNvPr id="721953" name="Picture 33"/>
          <p:cNvPicPr>
            <a:picLocks noChangeArrowheads="1"/>
          </p:cNvPicPr>
          <p:nvPr/>
        </p:nvPicPr>
        <p:blipFill>
          <a:blip r:embed="rId4"/>
          <a:srcRect/>
          <a:stretch>
            <a:fillRect/>
          </a:stretch>
        </p:blipFill>
        <p:spPr bwMode="auto">
          <a:xfrm>
            <a:off x="4143375" y="4505325"/>
            <a:ext cx="612775" cy="347663"/>
          </a:xfrm>
          <a:prstGeom prst="rect">
            <a:avLst/>
          </a:prstGeom>
          <a:noFill/>
          <a:ln w="12699">
            <a:noFill/>
            <a:miter lim="800000"/>
            <a:headEnd/>
            <a:tailEnd/>
          </a:ln>
          <a:effectLst/>
        </p:spPr>
      </p:pic>
      <p:pic>
        <p:nvPicPr>
          <p:cNvPr id="721954" name="Picture 34"/>
          <p:cNvPicPr>
            <a:picLocks noChangeArrowheads="1"/>
          </p:cNvPicPr>
          <p:nvPr/>
        </p:nvPicPr>
        <p:blipFill>
          <a:blip r:embed="rId4"/>
          <a:srcRect/>
          <a:stretch>
            <a:fillRect/>
          </a:stretch>
        </p:blipFill>
        <p:spPr bwMode="auto">
          <a:xfrm>
            <a:off x="6005513" y="3986213"/>
            <a:ext cx="612775" cy="346075"/>
          </a:xfrm>
          <a:prstGeom prst="rect">
            <a:avLst/>
          </a:prstGeom>
          <a:noFill/>
          <a:ln w="12699">
            <a:noFill/>
            <a:miter lim="800000"/>
            <a:headEnd/>
            <a:tailEnd/>
          </a:ln>
          <a:effectLst/>
        </p:spPr>
      </p:pic>
      <p:pic>
        <p:nvPicPr>
          <p:cNvPr id="721955" name="Picture 35"/>
          <p:cNvPicPr>
            <a:picLocks noChangeArrowheads="1"/>
          </p:cNvPicPr>
          <p:nvPr/>
        </p:nvPicPr>
        <p:blipFill>
          <a:blip r:embed="rId4"/>
          <a:srcRect/>
          <a:stretch>
            <a:fillRect/>
          </a:stretch>
        </p:blipFill>
        <p:spPr bwMode="auto">
          <a:xfrm>
            <a:off x="4227513" y="2684463"/>
            <a:ext cx="612775" cy="346075"/>
          </a:xfrm>
          <a:prstGeom prst="rect">
            <a:avLst/>
          </a:prstGeom>
          <a:noFill/>
          <a:ln w="12699">
            <a:noFill/>
            <a:miter lim="800000"/>
            <a:headEnd/>
            <a:tailEnd/>
          </a:ln>
          <a:effectLst/>
        </p:spPr>
      </p:pic>
      <p:sp>
        <p:nvSpPr>
          <p:cNvPr id="721956" name="Freeform 36"/>
          <p:cNvSpPr>
            <a:spLocks/>
          </p:cNvSpPr>
          <p:nvPr/>
        </p:nvSpPr>
        <p:spPr bwMode="auto">
          <a:xfrm>
            <a:off x="1431925" y="3489325"/>
            <a:ext cx="6181725" cy="828675"/>
          </a:xfrm>
          <a:custGeom>
            <a:avLst/>
            <a:gdLst/>
            <a:ahLst/>
            <a:cxnLst>
              <a:cxn ang="0">
                <a:pos x="0" y="0"/>
              </a:cxn>
              <a:cxn ang="0">
                <a:pos x="184" y="158"/>
              </a:cxn>
              <a:cxn ang="0">
                <a:pos x="275" y="249"/>
              </a:cxn>
              <a:cxn ang="0">
                <a:pos x="362" y="300"/>
              </a:cxn>
              <a:cxn ang="0">
                <a:pos x="494" y="364"/>
              </a:cxn>
              <a:cxn ang="0">
                <a:pos x="683" y="385"/>
              </a:cxn>
              <a:cxn ang="0">
                <a:pos x="955" y="339"/>
              </a:cxn>
              <a:cxn ang="0">
                <a:pos x="1498" y="216"/>
              </a:cxn>
              <a:cxn ang="0">
                <a:pos x="1854" y="216"/>
              </a:cxn>
              <a:cxn ang="0">
                <a:pos x="2210" y="316"/>
              </a:cxn>
              <a:cxn ang="0">
                <a:pos x="2450" y="392"/>
              </a:cxn>
              <a:cxn ang="0">
                <a:pos x="2633" y="430"/>
              </a:cxn>
              <a:cxn ang="0">
                <a:pos x="2834" y="372"/>
              </a:cxn>
              <a:cxn ang="0">
                <a:pos x="2994" y="276"/>
              </a:cxn>
              <a:cxn ang="0">
                <a:pos x="3314" y="22"/>
              </a:cxn>
            </a:cxnLst>
            <a:rect l="0" t="0" r="r" b="b"/>
            <a:pathLst>
              <a:path w="3314" h="433">
                <a:moveTo>
                  <a:pt x="0" y="0"/>
                </a:moveTo>
                <a:cubicBezTo>
                  <a:pt x="27" y="26"/>
                  <a:pt x="138" y="116"/>
                  <a:pt x="184" y="158"/>
                </a:cubicBezTo>
                <a:cubicBezTo>
                  <a:pt x="230" y="200"/>
                  <a:pt x="245" y="225"/>
                  <a:pt x="275" y="249"/>
                </a:cubicBezTo>
                <a:cubicBezTo>
                  <a:pt x="305" y="273"/>
                  <a:pt x="326" y="281"/>
                  <a:pt x="362" y="300"/>
                </a:cubicBezTo>
                <a:cubicBezTo>
                  <a:pt x="398" y="319"/>
                  <a:pt x="441" y="350"/>
                  <a:pt x="494" y="364"/>
                </a:cubicBezTo>
                <a:cubicBezTo>
                  <a:pt x="547" y="378"/>
                  <a:pt x="606" y="389"/>
                  <a:pt x="683" y="385"/>
                </a:cubicBezTo>
                <a:cubicBezTo>
                  <a:pt x="760" y="381"/>
                  <a:pt x="819" y="367"/>
                  <a:pt x="955" y="339"/>
                </a:cubicBezTo>
                <a:cubicBezTo>
                  <a:pt x="1091" y="311"/>
                  <a:pt x="1348" y="236"/>
                  <a:pt x="1498" y="216"/>
                </a:cubicBezTo>
                <a:cubicBezTo>
                  <a:pt x="1648" y="196"/>
                  <a:pt x="1735" y="199"/>
                  <a:pt x="1854" y="216"/>
                </a:cubicBezTo>
                <a:cubicBezTo>
                  <a:pt x="1973" y="233"/>
                  <a:pt x="2111" y="287"/>
                  <a:pt x="2210" y="316"/>
                </a:cubicBezTo>
                <a:cubicBezTo>
                  <a:pt x="2309" y="345"/>
                  <a:pt x="2380" y="373"/>
                  <a:pt x="2450" y="392"/>
                </a:cubicBezTo>
                <a:cubicBezTo>
                  <a:pt x="2520" y="411"/>
                  <a:pt x="2569" y="433"/>
                  <a:pt x="2633" y="430"/>
                </a:cubicBezTo>
                <a:cubicBezTo>
                  <a:pt x="2697" y="427"/>
                  <a:pt x="2774" y="398"/>
                  <a:pt x="2834" y="372"/>
                </a:cubicBezTo>
                <a:cubicBezTo>
                  <a:pt x="2894" y="346"/>
                  <a:pt x="2914" y="334"/>
                  <a:pt x="2994" y="276"/>
                </a:cubicBezTo>
                <a:cubicBezTo>
                  <a:pt x="3074" y="218"/>
                  <a:pt x="3247" y="75"/>
                  <a:pt x="3314" y="22"/>
                </a:cubicBezTo>
              </a:path>
            </a:pathLst>
          </a:custGeom>
          <a:noFill/>
          <a:ln w="76200" cmpd="sng">
            <a:solidFill>
              <a:schemeClr val="hlink"/>
            </a:solidFill>
            <a:round/>
            <a:headEnd type="triangle" w="med" len="lg"/>
            <a:tailEnd type="triangle" w="med" len="lg"/>
          </a:ln>
          <a:effectLst/>
        </p:spPr>
        <p:txBody>
          <a:bodyPr/>
          <a:lstStyle/>
          <a:p>
            <a:endParaRPr lang="zh-CN" altLang="en-US"/>
          </a:p>
        </p:txBody>
      </p:sp>
      <p:sp>
        <p:nvSpPr>
          <p:cNvPr id="721957" name="Text Box 37"/>
          <p:cNvSpPr txBox="1">
            <a:spLocks noChangeArrowheads="1"/>
          </p:cNvSpPr>
          <p:nvPr/>
        </p:nvSpPr>
        <p:spPr bwMode="auto">
          <a:xfrm>
            <a:off x="4141788" y="3908425"/>
            <a:ext cx="1098550" cy="457200"/>
          </a:xfrm>
          <a:prstGeom prst="rect">
            <a:avLst/>
          </a:prstGeom>
          <a:noFill/>
          <a:ln w="9525">
            <a:noFill/>
            <a:miter lim="800000"/>
            <a:headEnd/>
            <a:tailEnd/>
          </a:ln>
          <a:effectLst/>
        </p:spPr>
        <p:txBody>
          <a:bodyPr wrap="none">
            <a:spAutoFit/>
          </a:bodyPr>
          <a:lstStyle/>
          <a:p>
            <a:r>
              <a:rPr lang="zh-CN" altLang="en-US" sz="2400">
                <a:latin typeface="Arial" pitchFamily="34" charset="0"/>
                <a:ea typeface="黑体" pitchFamily="2" charset="-122"/>
              </a:rPr>
              <a:t>虚电路</a:t>
            </a:r>
            <a:endParaRPr lang="zh-CN" altLang="en-US" sz="2400" baseline="-25000">
              <a:latin typeface="Arial" pitchFamily="34" charset="0"/>
              <a:ea typeface="黑体" pitchFamily="2" charset="-122"/>
            </a:endParaRPr>
          </a:p>
        </p:txBody>
      </p:sp>
      <p:sp>
        <p:nvSpPr>
          <p:cNvPr id="721958" name="Text Box 38"/>
          <p:cNvSpPr txBox="1">
            <a:spLocks noChangeArrowheads="1"/>
          </p:cNvSpPr>
          <p:nvPr/>
        </p:nvSpPr>
        <p:spPr bwMode="auto">
          <a:xfrm>
            <a:off x="611188" y="5214938"/>
            <a:ext cx="8029575" cy="528637"/>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r>
              <a:rPr lang="en-US" altLang="zh-CN" sz="2800">
                <a:latin typeface="Arial" pitchFamily="34" charset="0"/>
                <a:ea typeface="黑体" pitchFamily="2" charset="-122"/>
              </a:rPr>
              <a:t>H</a:t>
            </a:r>
            <a:r>
              <a:rPr lang="en-US" altLang="zh-CN" sz="2800" baseline="-25000">
                <a:latin typeface="Arial" pitchFamily="34" charset="0"/>
                <a:ea typeface="黑体" pitchFamily="2" charset="-122"/>
              </a:rPr>
              <a:t>1</a:t>
            </a:r>
            <a:r>
              <a:rPr lang="en-US" altLang="zh-CN" sz="2800">
                <a:latin typeface="Arial" pitchFamily="34" charset="0"/>
                <a:ea typeface="黑体" pitchFamily="2" charset="-122"/>
              </a:rPr>
              <a:t> </a:t>
            </a:r>
            <a:r>
              <a:rPr lang="zh-CN" altLang="en-US" sz="2800">
                <a:latin typeface="Arial" pitchFamily="34" charset="0"/>
                <a:ea typeface="黑体" pitchFamily="2" charset="-122"/>
              </a:rPr>
              <a:t>发送给 </a:t>
            </a:r>
            <a:r>
              <a:rPr lang="en-US" altLang="zh-CN" sz="2800">
                <a:latin typeface="Arial" pitchFamily="34" charset="0"/>
                <a:ea typeface="黑体" pitchFamily="2" charset="-122"/>
              </a:rPr>
              <a:t>H</a:t>
            </a:r>
            <a:r>
              <a:rPr lang="en-US" altLang="zh-CN" sz="2800" baseline="-25000">
                <a:latin typeface="Arial" pitchFamily="34" charset="0"/>
                <a:ea typeface="黑体" pitchFamily="2" charset="-122"/>
              </a:rPr>
              <a:t>2</a:t>
            </a:r>
            <a:r>
              <a:rPr lang="en-US" altLang="zh-CN" sz="2800">
                <a:latin typeface="Arial" pitchFamily="34" charset="0"/>
                <a:ea typeface="黑体" pitchFamily="2" charset="-122"/>
              </a:rPr>
              <a:t> </a:t>
            </a:r>
            <a:r>
              <a:rPr lang="zh-CN" altLang="en-US" sz="2800">
                <a:latin typeface="Arial" pitchFamily="34" charset="0"/>
                <a:ea typeface="黑体" pitchFamily="2" charset="-122"/>
              </a:rPr>
              <a:t>的所有分组都沿着同一条虚电路传送</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ChangeArrowheads="1"/>
          </p:cNvSpPr>
          <p:nvPr/>
        </p:nvSpPr>
        <p:spPr bwMode="auto">
          <a:xfrm>
            <a:off x="7346950" y="3255963"/>
            <a:ext cx="1241425" cy="320675"/>
          </a:xfrm>
          <a:prstGeom prst="rect">
            <a:avLst/>
          </a:prstGeom>
          <a:solidFill>
            <a:schemeClr val="accent2"/>
          </a:solidFill>
          <a:ln w="9525">
            <a:noFill/>
            <a:miter lim="800000"/>
            <a:headEnd/>
            <a:tailEnd/>
          </a:ln>
          <a:effectLst/>
        </p:spPr>
        <p:txBody>
          <a:bodyPr wrap="none" anchor="ctr"/>
          <a:lstStyle/>
          <a:p>
            <a:endParaRPr lang="zh-CN" altLang="en-US"/>
          </a:p>
        </p:txBody>
      </p:sp>
      <p:sp>
        <p:nvSpPr>
          <p:cNvPr id="731139" name="Text Box 3"/>
          <p:cNvSpPr txBox="1">
            <a:spLocks noChangeArrowheads="1"/>
          </p:cNvSpPr>
          <p:nvPr/>
        </p:nvSpPr>
        <p:spPr bwMode="auto">
          <a:xfrm>
            <a:off x="7251700" y="2565400"/>
            <a:ext cx="1454150" cy="1616075"/>
          </a:xfrm>
          <a:prstGeom prst="rect">
            <a:avLst/>
          </a:prstGeom>
          <a:noFill/>
          <a:ln w="9525">
            <a:noFill/>
            <a:miter lim="800000"/>
            <a:headEnd/>
            <a:tailEnd/>
          </a:ln>
          <a:effectLst/>
        </p:spPr>
        <p:txBody>
          <a:bodyPr wrap="none">
            <a:spAutoFit/>
          </a:bodyPr>
          <a:lstStyle/>
          <a:p>
            <a:pPr algn="ctr"/>
            <a:r>
              <a:rPr lang="zh-CN" altLang="en-US">
                <a:latin typeface="Arial" pitchFamily="34" charset="0"/>
                <a:ea typeface="黑体" pitchFamily="2" charset="-122"/>
              </a:rPr>
              <a:t>应用层</a:t>
            </a:r>
          </a:p>
          <a:p>
            <a:pPr algn="ctr"/>
            <a:r>
              <a:rPr lang="zh-CN" altLang="en-US">
                <a:latin typeface="Arial" pitchFamily="34" charset="0"/>
                <a:ea typeface="黑体" pitchFamily="2" charset="-122"/>
              </a:rPr>
              <a:t>运输层</a:t>
            </a:r>
          </a:p>
          <a:p>
            <a:pPr algn="ctr"/>
            <a:r>
              <a:rPr lang="zh-CN" altLang="en-US">
                <a:latin typeface="Arial" pitchFamily="34" charset="0"/>
                <a:ea typeface="黑体" pitchFamily="2" charset="-122"/>
              </a:rPr>
              <a:t>网络层</a:t>
            </a:r>
          </a:p>
          <a:p>
            <a:pPr algn="ctr"/>
            <a:r>
              <a:rPr lang="zh-CN" altLang="en-US">
                <a:latin typeface="Arial" pitchFamily="34" charset="0"/>
                <a:ea typeface="黑体" pitchFamily="2" charset="-122"/>
              </a:rPr>
              <a:t>数据链路层</a:t>
            </a:r>
          </a:p>
          <a:p>
            <a:pPr algn="ctr"/>
            <a:r>
              <a:rPr lang="zh-CN" altLang="en-US">
                <a:latin typeface="Arial" pitchFamily="34" charset="0"/>
                <a:ea typeface="黑体" pitchFamily="2" charset="-122"/>
              </a:rPr>
              <a:t>物理层</a:t>
            </a:r>
          </a:p>
        </p:txBody>
      </p:sp>
      <p:sp>
        <p:nvSpPr>
          <p:cNvPr id="731140" name="Rectangle 4"/>
          <p:cNvSpPr>
            <a:spLocks noChangeArrowheads="1"/>
          </p:cNvSpPr>
          <p:nvPr/>
        </p:nvSpPr>
        <p:spPr bwMode="auto">
          <a:xfrm>
            <a:off x="638175" y="3167063"/>
            <a:ext cx="1241425" cy="320675"/>
          </a:xfrm>
          <a:prstGeom prst="rect">
            <a:avLst/>
          </a:prstGeom>
          <a:solidFill>
            <a:schemeClr val="accent2"/>
          </a:solidFill>
          <a:ln w="9525">
            <a:noFill/>
            <a:miter lim="800000"/>
            <a:headEnd/>
            <a:tailEnd/>
          </a:ln>
          <a:effectLst/>
        </p:spPr>
        <p:txBody>
          <a:bodyPr wrap="none" anchor="ctr"/>
          <a:lstStyle/>
          <a:p>
            <a:endParaRPr lang="zh-CN" altLang="en-US"/>
          </a:p>
        </p:txBody>
      </p:sp>
      <p:sp>
        <p:nvSpPr>
          <p:cNvPr id="731141" name="Text Box 5"/>
          <p:cNvSpPr txBox="1">
            <a:spLocks noChangeArrowheads="1"/>
          </p:cNvSpPr>
          <p:nvPr/>
        </p:nvSpPr>
        <p:spPr bwMode="auto">
          <a:xfrm>
            <a:off x="544513" y="2492375"/>
            <a:ext cx="1454150" cy="1617663"/>
          </a:xfrm>
          <a:prstGeom prst="rect">
            <a:avLst/>
          </a:prstGeom>
          <a:noFill/>
          <a:ln w="9525">
            <a:noFill/>
            <a:miter lim="800000"/>
            <a:headEnd/>
            <a:tailEnd/>
          </a:ln>
          <a:effectLst/>
        </p:spPr>
        <p:txBody>
          <a:bodyPr wrap="none">
            <a:spAutoFit/>
          </a:bodyPr>
          <a:lstStyle/>
          <a:p>
            <a:pPr algn="ctr"/>
            <a:r>
              <a:rPr lang="zh-CN" altLang="en-US">
                <a:latin typeface="Arial" pitchFamily="34" charset="0"/>
                <a:ea typeface="黑体" pitchFamily="2" charset="-122"/>
              </a:rPr>
              <a:t>应用层</a:t>
            </a:r>
          </a:p>
          <a:p>
            <a:pPr algn="ctr"/>
            <a:r>
              <a:rPr lang="zh-CN" altLang="en-US">
                <a:latin typeface="Arial" pitchFamily="34" charset="0"/>
                <a:ea typeface="黑体" pitchFamily="2" charset="-122"/>
              </a:rPr>
              <a:t>运输层</a:t>
            </a:r>
          </a:p>
          <a:p>
            <a:pPr algn="ctr"/>
            <a:r>
              <a:rPr lang="zh-CN" altLang="en-US">
                <a:latin typeface="Arial" pitchFamily="34" charset="0"/>
                <a:ea typeface="黑体" pitchFamily="2" charset="-122"/>
              </a:rPr>
              <a:t>网络层</a:t>
            </a:r>
          </a:p>
          <a:p>
            <a:pPr algn="ctr"/>
            <a:r>
              <a:rPr lang="zh-CN" altLang="en-US">
                <a:latin typeface="Arial" pitchFamily="34" charset="0"/>
                <a:ea typeface="黑体" pitchFamily="2" charset="-122"/>
              </a:rPr>
              <a:t>数据链路层</a:t>
            </a:r>
          </a:p>
          <a:p>
            <a:pPr algn="ctr"/>
            <a:r>
              <a:rPr lang="zh-CN" altLang="en-US">
                <a:latin typeface="Arial" pitchFamily="34" charset="0"/>
                <a:ea typeface="黑体" pitchFamily="2" charset="-122"/>
              </a:rPr>
              <a:t>物理层</a:t>
            </a:r>
          </a:p>
        </p:txBody>
      </p:sp>
      <p:sp>
        <p:nvSpPr>
          <p:cNvPr id="731142" name="Rectangle 6"/>
          <p:cNvSpPr>
            <a:spLocks noGrp="1" noChangeArrowheads="1"/>
          </p:cNvSpPr>
          <p:nvPr>
            <p:ph type="title"/>
          </p:nvPr>
        </p:nvSpPr>
        <p:spPr>
          <a:xfrm>
            <a:off x="1884363" y="214313"/>
            <a:ext cx="6516687" cy="1462087"/>
          </a:xfrm>
        </p:spPr>
        <p:txBody>
          <a:bodyPr/>
          <a:lstStyle/>
          <a:p>
            <a:r>
              <a:rPr lang="zh-CN" altLang="en-US" sz="4000">
                <a:solidFill>
                  <a:schemeClr val="folHlink"/>
                </a:solidFill>
              </a:rPr>
              <a:t>数据报服务</a:t>
            </a:r>
          </a:p>
        </p:txBody>
      </p:sp>
      <p:sp>
        <p:nvSpPr>
          <p:cNvPr id="731143" name="Line 7"/>
          <p:cNvSpPr>
            <a:spLocks noChangeShapeType="1"/>
          </p:cNvSpPr>
          <p:nvPr/>
        </p:nvSpPr>
        <p:spPr bwMode="auto">
          <a:xfrm>
            <a:off x="4660900" y="2779713"/>
            <a:ext cx="53975" cy="581025"/>
          </a:xfrm>
          <a:prstGeom prst="line">
            <a:avLst/>
          </a:prstGeom>
          <a:noFill/>
          <a:ln w="9525">
            <a:solidFill>
              <a:schemeClr val="tx1"/>
            </a:solidFill>
            <a:round/>
            <a:headEnd/>
            <a:tailEnd/>
          </a:ln>
          <a:effectLst/>
        </p:spPr>
        <p:txBody>
          <a:bodyPr/>
          <a:lstStyle/>
          <a:p>
            <a:endParaRPr lang="zh-CN" altLang="en-US"/>
          </a:p>
        </p:txBody>
      </p:sp>
      <p:sp>
        <p:nvSpPr>
          <p:cNvPr id="731144" name="AutoShape 8"/>
          <p:cNvSpPr>
            <a:spLocks noChangeArrowheads="1"/>
          </p:cNvSpPr>
          <p:nvPr/>
        </p:nvSpPr>
        <p:spPr bwMode="auto">
          <a:xfrm>
            <a:off x="3792538" y="3946525"/>
            <a:ext cx="636587" cy="627063"/>
          </a:xfrm>
          <a:prstGeom prst="irregularSeal2">
            <a:avLst/>
          </a:prstGeom>
          <a:solidFill>
            <a:srgbClr val="FFCCCC"/>
          </a:solidFill>
          <a:ln w="9525">
            <a:solidFill>
              <a:schemeClr val="tx1"/>
            </a:solidFill>
            <a:miter lim="800000"/>
            <a:headEnd/>
            <a:tailEnd/>
          </a:ln>
          <a:effectLst/>
        </p:spPr>
        <p:txBody>
          <a:bodyPr wrap="none" anchor="ctr"/>
          <a:lstStyle/>
          <a:p>
            <a:endParaRPr lang="zh-CN" altLang="en-US"/>
          </a:p>
        </p:txBody>
      </p:sp>
      <p:sp>
        <p:nvSpPr>
          <p:cNvPr id="731145" name="Line 9"/>
          <p:cNvSpPr>
            <a:spLocks noChangeShapeType="1"/>
          </p:cNvSpPr>
          <p:nvPr/>
        </p:nvSpPr>
        <p:spPr bwMode="auto">
          <a:xfrm>
            <a:off x="2201863" y="3678238"/>
            <a:ext cx="477837" cy="268287"/>
          </a:xfrm>
          <a:prstGeom prst="line">
            <a:avLst/>
          </a:prstGeom>
          <a:noFill/>
          <a:ln w="9525">
            <a:solidFill>
              <a:schemeClr val="tx1"/>
            </a:solidFill>
            <a:round/>
            <a:headEnd/>
            <a:tailEnd/>
          </a:ln>
          <a:effectLst/>
        </p:spPr>
        <p:txBody>
          <a:bodyPr/>
          <a:lstStyle/>
          <a:p>
            <a:endParaRPr lang="zh-CN" altLang="en-US"/>
          </a:p>
        </p:txBody>
      </p:sp>
      <p:sp>
        <p:nvSpPr>
          <p:cNvPr id="731146" name="Rectangle 10"/>
          <p:cNvSpPr>
            <a:spLocks noChangeArrowheads="1"/>
          </p:cNvSpPr>
          <p:nvPr/>
        </p:nvSpPr>
        <p:spPr bwMode="auto">
          <a:xfrm>
            <a:off x="617538" y="2555875"/>
            <a:ext cx="1274762" cy="1512888"/>
          </a:xfrm>
          <a:prstGeom prst="rect">
            <a:avLst/>
          </a:prstGeom>
          <a:noFill/>
          <a:ln w="9525">
            <a:solidFill>
              <a:schemeClr val="tx1"/>
            </a:solidFill>
            <a:miter lim="800000"/>
            <a:headEnd/>
            <a:tailEnd/>
          </a:ln>
          <a:effectLst/>
        </p:spPr>
        <p:txBody>
          <a:bodyPr wrap="none" anchor="ctr"/>
          <a:lstStyle/>
          <a:p>
            <a:endParaRPr lang="zh-CN" altLang="en-US"/>
          </a:p>
        </p:txBody>
      </p:sp>
      <p:sp>
        <p:nvSpPr>
          <p:cNvPr id="731147" name="Line 11"/>
          <p:cNvSpPr>
            <a:spLocks noChangeShapeType="1"/>
          </p:cNvSpPr>
          <p:nvPr/>
        </p:nvSpPr>
        <p:spPr bwMode="auto">
          <a:xfrm>
            <a:off x="617538" y="2878138"/>
            <a:ext cx="1274762" cy="0"/>
          </a:xfrm>
          <a:prstGeom prst="line">
            <a:avLst/>
          </a:prstGeom>
          <a:noFill/>
          <a:ln w="9525">
            <a:solidFill>
              <a:schemeClr val="tx1"/>
            </a:solidFill>
            <a:round/>
            <a:headEnd/>
            <a:tailEnd/>
          </a:ln>
          <a:effectLst/>
        </p:spPr>
        <p:txBody>
          <a:bodyPr/>
          <a:lstStyle/>
          <a:p>
            <a:endParaRPr lang="zh-CN" altLang="en-US"/>
          </a:p>
        </p:txBody>
      </p:sp>
      <p:sp>
        <p:nvSpPr>
          <p:cNvPr id="731148" name="Line 12"/>
          <p:cNvSpPr>
            <a:spLocks noChangeShapeType="1"/>
          </p:cNvSpPr>
          <p:nvPr/>
        </p:nvSpPr>
        <p:spPr bwMode="auto">
          <a:xfrm>
            <a:off x="617538" y="3176588"/>
            <a:ext cx="1274762" cy="0"/>
          </a:xfrm>
          <a:prstGeom prst="line">
            <a:avLst/>
          </a:prstGeom>
          <a:noFill/>
          <a:ln w="9525">
            <a:solidFill>
              <a:schemeClr val="tx1"/>
            </a:solidFill>
            <a:round/>
            <a:headEnd/>
            <a:tailEnd/>
          </a:ln>
          <a:effectLst/>
        </p:spPr>
        <p:txBody>
          <a:bodyPr/>
          <a:lstStyle/>
          <a:p>
            <a:endParaRPr lang="zh-CN" altLang="en-US"/>
          </a:p>
        </p:txBody>
      </p:sp>
      <p:sp>
        <p:nvSpPr>
          <p:cNvPr id="731149" name="Line 13"/>
          <p:cNvSpPr>
            <a:spLocks noChangeShapeType="1"/>
          </p:cNvSpPr>
          <p:nvPr/>
        </p:nvSpPr>
        <p:spPr bwMode="auto">
          <a:xfrm>
            <a:off x="617538" y="3475038"/>
            <a:ext cx="1274762" cy="0"/>
          </a:xfrm>
          <a:prstGeom prst="line">
            <a:avLst/>
          </a:prstGeom>
          <a:noFill/>
          <a:ln w="9525">
            <a:solidFill>
              <a:schemeClr val="tx1"/>
            </a:solidFill>
            <a:round/>
            <a:headEnd/>
            <a:tailEnd/>
          </a:ln>
          <a:effectLst/>
        </p:spPr>
        <p:txBody>
          <a:bodyPr/>
          <a:lstStyle/>
          <a:p>
            <a:endParaRPr lang="zh-CN" altLang="en-US"/>
          </a:p>
        </p:txBody>
      </p:sp>
      <p:sp>
        <p:nvSpPr>
          <p:cNvPr id="731150" name="Line 14"/>
          <p:cNvSpPr>
            <a:spLocks noChangeShapeType="1"/>
          </p:cNvSpPr>
          <p:nvPr/>
        </p:nvSpPr>
        <p:spPr bwMode="auto">
          <a:xfrm>
            <a:off x="617538" y="3776663"/>
            <a:ext cx="1274762" cy="0"/>
          </a:xfrm>
          <a:prstGeom prst="line">
            <a:avLst/>
          </a:prstGeom>
          <a:noFill/>
          <a:ln w="9525">
            <a:solidFill>
              <a:schemeClr val="tx1"/>
            </a:solidFill>
            <a:round/>
            <a:headEnd/>
            <a:tailEnd/>
          </a:ln>
          <a:effectLst/>
        </p:spPr>
        <p:txBody>
          <a:bodyPr/>
          <a:lstStyle/>
          <a:p>
            <a:endParaRPr lang="zh-CN" altLang="en-US"/>
          </a:p>
        </p:txBody>
      </p:sp>
      <p:sp>
        <p:nvSpPr>
          <p:cNvPr id="731151" name="Rectangle 15"/>
          <p:cNvSpPr>
            <a:spLocks noChangeArrowheads="1"/>
          </p:cNvSpPr>
          <p:nvPr/>
        </p:nvSpPr>
        <p:spPr bwMode="auto">
          <a:xfrm>
            <a:off x="7327900" y="2644775"/>
            <a:ext cx="1273175" cy="1512888"/>
          </a:xfrm>
          <a:prstGeom prst="rect">
            <a:avLst/>
          </a:prstGeom>
          <a:noFill/>
          <a:ln w="9525">
            <a:solidFill>
              <a:schemeClr val="tx1"/>
            </a:solidFill>
            <a:miter lim="800000"/>
            <a:headEnd/>
            <a:tailEnd/>
          </a:ln>
          <a:effectLst/>
        </p:spPr>
        <p:txBody>
          <a:bodyPr wrap="none" anchor="ctr"/>
          <a:lstStyle/>
          <a:p>
            <a:endParaRPr lang="zh-CN" altLang="en-US"/>
          </a:p>
        </p:txBody>
      </p:sp>
      <p:sp>
        <p:nvSpPr>
          <p:cNvPr id="731152" name="Line 16"/>
          <p:cNvSpPr>
            <a:spLocks noChangeShapeType="1"/>
          </p:cNvSpPr>
          <p:nvPr/>
        </p:nvSpPr>
        <p:spPr bwMode="auto">
          <a:xfrm>
            <a:off x="7327900" y="2967038"/>
            <a:ext cx="1273175" cy="0"/>
          </a:xfrm>
          <a:prstGeom prst="line">
            <a:avLst/>
          </a:prstGeom>
          <a:noFill/>
          <a:ln w="9525">
            <a:solidFill>
              <a:schemeClr val="tx1"/>
            </a:solidFill>
            <a:round/>
            <a:headEnd/>
            <a:tailEnd/>
          </a:ln>
          <a:effectLst/>
        </p:spPr>
        <p:txBody>
          <a:bodyPr/>
          <a:lstStyle/>
          <a:p>
            <a:endParaRPr lang="zh-CN" altLang="en-US"/>
          </a:p>
        </p:txBody>
      </p:sp>
      <p:sp>
        <p:nvSpPr>
          <p:cNvPr id="731153" name="Line 17"/>
          <p:cNvSpPr>
            <a:spLocks noChangeShapeType="1"/>
          </p:cNvSpPr>
          <p:nvPr/>
        </p:nvSpPr>
        <p:spPr bwMode="auto">
          <a:xfrm>
            <a:off x="7327900" y="3265488"/>
            <a:ext cx="1273175" cy="0"/>
          </a:xfrm>
          <a:prstGeom prst="line">
            <a:avLst/>
          </a:prstGeom>
          <a:noFill/>
          <a:ln w="9525">
            <a:solidFill>
              <a:schemeClr val="tx1"/>
            </a:solidFill>
            <a:round/>
            <a:headEnd/>
            <a:tailEnd/>
          </a:ln>
          <a:effectLst/>
        </p:spPr>
        <p:txBody>
          <a:bodyPr/>
          <a:lstStyle/>
          <a:p>
            <a:endParaRPr lang="zh-CN" altLang="en-US"/>
          </a:p>
        </p:txBody>
      </p:sp>
      <p:sp>
        <p:nvSpPr>
          <p:cNvPr id="731154" name="Line 18"/>
          <p:cNvSpPr>
            <a:spLocks noChangeShapeType="1"/>
          </p:cNvSpPr>
          <p:nvPr/>
        </p:nvSpPr>
        <p:spPr bwMode="auto">
          <a:xfrm>
            <a:off x="7327900" y="3563938"/>
            <a:ext cx="1273175" cy="0"/>
          </a:xfrm>
          <a:prstGeom prst="line">
            <a:avLst/>
          </a:prstGeom>
          <a:noFill/>
          <a:ln w="9525">
            <a:solidFill>
              <a:schemeClr val="tx1"/>
            </a:solidFill>
            <a:round/>
            <a:headEnd/>
            <a:tailEnd/>
          </a:ln>
          <a:effectLst/>
        </p:spPr>
        <p:txBody>
          <a:bodyPr/>
          <a:lstStyle/>
          <a:p>
            <a:endParaRPr lang="zh-CN" altLang="en-US"/>
          </a:p>
        </p:txBody>
      </p:sp>
      <p:sp>
        <p:nvSpPr>
          <p:cNvPr id="731155" name="Line 19"/>
          <p:cNvSpPr>
            <a:spLocks noChangeShapeType="1"/>
          </p:cNvSpPr>
          <p:nvPr/>
        </p:nvSpPr>
        <p:spPr bwMode="auto">
          <a:xfrm>
            <a:off x="7327900" y="3865563"/>
            <a:ext cx="1273175" cy="0"/>
          </a:xfrm>
          <a:prstGeom prst="line">
            <a:avLst/>
          </a:prstGeom>
          <a:noFill/>
          <a:ln w="9525">
            <a:solidFill>
              <a:schemeClr val="tx1"/>
            </a:solidFill>
            <a:round/>
            <a:headEnd/>
            <a:tailEnd/>
          </a:ln>
          <a:effectLst/>
        </p:spPr>
        <p:txBody>
          <a:bodyPr/>
          <a:lstStyle/>
          <a:p>
            <a:endParaRPr lang="zh-CN" altLang="en-US"/>
          </a:p>
        </p:txBody>
      </p:sp>
      <p:sp>
        <p:nvSpPr>
          <p:cNvPr id="731156" name="Text Box 20"/>
          <p:cNvSpPr txBox="1">
            <a:spLocks noChangeArrowheads="1"/>
          </p:cNvSpPr>
          <p:nvPr/>
        </p:nvSpPr>
        <p:spPr bwMode="auto">
          <a:xfrm>
            <a:off x="2043113" y="2732088"/>
            <a:ext cx="460375" cy="398462"/>
          </a:xfrm>
          <a:prstGeom prst="rect">
            <a:avLst/>
          </a:prstGeom>
          <a:noFill/>
          <a:ln w="9525">
            <a:noFill/>
            <a:miter lim="800000"/>
            <a:headEnd/>
            <a:tailEnd/>
          </a:ln>
          <a:effectLst/>
        </p:spPr>
        <p:txBody>
          <a:bodyPr wrap="none">
            <a:spAutoFit/>
          </a:bodyPr>
          <a:lstStyle/>
          <a:p>
            <a:r>
              <a:rPr lang="en-US" altLang="zh-CN">
                <a:latin typeface="Arial" pitchFamily="34" charset="0"/>
                <a:ea typeface="黑体" pitchFamily="2" charset="-122"/>
              </a:rPr>
              <a:t>H</a:t>
            </a:r>
            <a:r>
              <a:rPr lang="en-US" altLang="zh-CN" baseline="-25000">
                <a:latin typeface="Arial" pitchFamily="34" charset="0"/>
                <a:ea typeface="黑体" pitchFamily="2" charset="-122"/>
              </a:rPr>
              <a:t>1</a:t>
            </a:r>
          </a:p>
        </p:txBody>
      </p:sp>
      <p:pic>
        <p:nvPicPr>
          <p:cNvPr id="731157" name="Picture 21"/>
          <p:cNvPicPr>
            <a:picLocks noChangeArrowheads="1"/>
          </p:cNvPicPr>
          <p:nvPr/>
        </p:nvPicPr>
        <p:blipFill>
          <a:blip r:embed="rId3"/>
          <a:srcRect/>
          <a:stretch>
            <a:fillRect/>
          </a:stretch>
        </p:blipFill>
        <p:spPr bwMode="auto">
          <a:xfrm>
            <a:off x="1963738" y="3109913"/>
            <a:ext cx="555625" cy="673100"/>
          </a:xfrm>
          <a:prstGeom prst="rect">
            <a:avLst/>
          </a:prstGeom>
          <a:noFill/>
          <a:ln w="9525">
            <a:noFill/>
            <a:miter lim="800000"/>
            <a:headEnd/>
            <a:tailEnd/>
          </a:ln>
          <a:effectLst/>
        </p:spPr>
      </p:pic>
      <p:sp>
        <p:nvSpPr>
          <p:cNvPr id="731158" name="Line 22"/>
          <p:cNvSpPr>
            <a:spLocks noChangeShapeType="1"/>
          </p:cNvSpPr>
          <p:nvPr/>
        </p:nvSpPr>
        <p:spPr bwMode="auto">
          <a:xfrm>
            <a:off x="2997200" y="3946525"/>
            <a:ext cx="1511300" cy="627063"/>
          </a:xfrm>
          <a:prstGeom prst="line">
            <a:avLst/>
          </a:prstGeom>
          <a:noFill/>
          <a:ln w="9525">
            <a:solidFill>
              <a:schemeClr val="tx1"/>
            </a:solidFill>
            <a:round/>
            <a:headEnd/>
            <a:tailEnd/>
          </a:ln>
          <a:effectLst/>
        </p:spPr>
        <p:txBody>
          <a:bodyPr/>
          <a:lstStyle/>
          <a:p>
            <a:endParaRPr lang="zh-CN" altLang="en-US"/>
          </a:p>
        </p:txBody>
      </p:sp>
      <p:sp>
        <p:nvSpPr>
          <p:cNvPr id="731159" name="Line 23"/>
          <p:cNvSpPr>
            <a:spLocks noChangeShapeType="1"/>
          </p:cNvSpPr>
          <p:nvPr/>
        </p:nvSpPr>
        <p:spPr bwMode="auto">
          <a:xfrm flipV="1">
            <a:off x="2917825" y="3497263"/>
            <a:ext cx="1751013" cy="449262"/>
          </a:xfrm>
          <a:prstGeom prst="line">
            <a:avLst/>
          </a:prstGeom>
          <a:noFill/>
          <a:ln w="9525">
            <a:solidFill>
              <a:schemeClr val="tx1"/>
            </a:solidFill>
            <a:round/>
            <a:headEnd/>
            <a:tailEnd/>
          </a:ln>
          <a:effectLst/>
        </p:spPr>
        <p:txBody>
          <a:bodyPr/>
          <a:lstStyle/>
          <a:p>
            <a:endParaRPr lang="zh-CN" altLang="en-US"/>
          </a:p>
        </p:txBody>
      </p:sp>
      <p:sp>
        <p:nvSpPr>
          <p:cNvPr id="731160" name="Line 24"/>
          <p:cNvSpPr>
            <a:spLocks noChangeShapeType="1"/>
          </p:cNvSpPr>
          <p:nvPr/>
        </p:nvSpPr>
        <p:spPr bwMode="auto">
          <a:xfrm>
            <a:off x="4826000" y="3497263"/>
            <a:ext cx="1433513" cy="538162"/>
          </a:xfrm>
          <a:prstGeom prst="line">
            <a:avLst/>
          </a:prstGeom>
          <a:noFill/>
          <a:ln w="9525">
            <a:solidFill>
              <a:schemeClr val="tx1"/>
            </a:solidFill>
            <a:round/>
            <a:headEnd/>
            <a:tailEnd/>
          </a:ln>
          <a:effectLst/>
        </p:spPr>
        <p:txBody>
          <a:bodyPr/>
          <a:lstStyle/>
          <a:p>
            <a:endParaRPr lang="zh-CN" altLang="en-US"/>
          </a:p>
        </p:txBody>
      </p:sp>
      <p:sp>
        <p:nvSpPr>
          <p:cNvPr id="731161" name="Line 25"/>
          <p:cNvSpPr>
            <a:spLocks noChangeShapeType="1"/>
          </p:cNvSpPr>
          <p:nvPr/>
        </p:nvSpPr>
        <p:spPr bwMode="auto">
          <a:xfrm flipV="1">
            <a:off x="4668838" y="4125913"/>
            <a:ext cx="1590675" cy="447675"/>
          </a:xfrm>
          <a:prstGeom prst="line">
            <a:avLst/>
          </a:prstGeom>
          <a:noFill/>
          <a:ln w="9525">
            <a:solidFill>
              <a:schemeClr val="tx1"/>
            </a:solidFill>
            <a:round/>
            <a:headEnd/>
            <a:tailEnd/>
          </a:ln>
          <a:effectLst/>
        </p:spPr>
        <p:txBody>
          <a:bodyPr/>
          <a:lstStyle/>
          <a:p>
            <a:endParaRPr lang="zh-CN" altLang="en-US"/>
          </a:p>
        </p:txBody>
      </p:sp>
      <p:sp>
        <p:nvSpPr>
          <p:cNvPr id="731162" name="Line 26"/>
          <p:cNvSpPr>
            <a:spLocks noChangeShapeType="1"/>
          </p:cNvSpPr>
          <p:nvPr/>
        </p:nvSpPr>
        <p:spPr bwMode="auto">
          <a:xfrm flipV="1">
            <a:off x="6337300" y="3678238"/>
            <a:ext cx="636588" cy="357187"/>
          </a:xfrm>
          <a:prstGeom prst="line">
            <a:avLst/>
          </a:prstGeom>
          <a:noFill/>
          <a:ln w="9525">
            <a:solidFill>
              <a:schemeClr val="tx1"/>
            </a:solidFill>
            <a:round/>
            <a:headEnd/>
            <a:tailEnd/>
          </a:ln>
          <a:effectLst/>
        </p:spPr>
        <p:txBody>
          <a:bodyPr/>
          <a:lstStyle/>
          <a:p>
            <a:endParaRPr lang="zh-CN" altLang="en-US"/>
          </a:p>
        </p:txBody>
      </p:sp>
      <p:grpSp>
        <p:nvGrpSpPr>
          <p:cNvPr id="731163" name="Group 27"/>
          <p:cNvGrpSpPr>
            <a:grpSpLocks/>
          </p:cNvGrpSpPr>
          <p:nvPr/>
        </p:nvGrpSpPr>
        <p:grpSpPr bwMode="auto">
          <a:xfrm>
            <a:off x="6735763" y="2732088"/>
            <a:ext cx="555625" cy="1077912"/>
            <a:chOff x="5284" y="1002"/>
            <a:chExt cx="317" cy="545"/>
          </a:xfrm>
        </p:grpSpPr>
        <p:sp>
          <p:nvSpPr>
            <p:cNvPr id="731164" name="Text Box 28"/>
            <p:cNvSpPr txBox="1">
              <a:spLocks noChangeArrowheads="1"/>
            </p:cNvSpPr>
            <p:nvPr/>
          </p:nvSpPr>
          <p:spPr bwMode="auto">
            <a:xfrm>
              <a:off x="5284" y="1002"/>
              <a:ext cx="303" cy="201"/>
            </a:xfrm>
            <a:prstGeom prst="rect">
              <a:avLst/>
            </a:prstGeom>
            <a:noFill/>
            <a:ln w="9525">
              <a:noFill/>
              <a:miter lim="800000"/>
              <a:headEnd/>
              <a:tailEnd/>
            </a:ln>
            <a:effectLst/>
          </p:spPr>
          <p:txBody>
            <a:bodyPr wrap="none">
              <a:spAutoFit/>
            </a:bodyPr>
            <a:lstStyle/>
            <a:p>
              <a:r>
                <a:rPr lang="en-US" altLang="zh-CN">
                  <a:latin typeface="Arial" pitchFamily="34" charset="0"/>
                  <a:ea typeface="黑体" pitchFamily="2" charset="-122"/>
                </a:rPr>
                <a:t> H</a:t>
              </a:r>
              <a:r>
                <a:rPr lang="en-US" altLang="zh-CN" baseline="-25000">
                  <a:latin typeface="Arial" pitchFamily="34" charset="0"/>
                  <a:ea typeface="黑体" pitchFamily="2" charset="-122"/>
                </a:rPr>
                <a:t>2</a:t>
              </a:r>
            </a:p>
          </p:txBody>
        </p:sp>
        <p:pic>
          <p:nvPicPr>
            <p:cNvPr id="731165" name="Picture 29"/>
            <p:cNvPicPr>
              <a:picLocks noChangeArrowheads="1"/>
            </p:cNvPicPr>
            <p:nvPr/>
          </p:nvPicPr>
          <p:blipFill>
            <a:blip r:embed="rId3"/>
            <a:srcRect/>
            <a:stretch>
              <a:fillRect/>
            </a:stretch>
          </p:blipFill>
          <p:spPr bwMode="auto">
            <a:xfrm>
              <a:off x="5284" y="1207"/>
              <a:ext cx="317" cy="340"/>
            </a:xfrm>
            <a:prstGeom prst="rect">
              <a:avLst/>
            </a:prstGeom>
            <a:noFill/>
            <a:ln w="9525">
              <a:noFill/>
              <a:miter lim="800000"/>
              <a:headEnd/>
              <a:tailEnd/>
            </a:ln>
            <a:effectLst/>
          </p:spPr>
        </p:pic>
      </p:grpSp>
      <p:sp>
        <p:nvSpPr>
          <p:cNvPr id="731166" name="Line 30"/>
          <p:cNvSpPr>
            <a:spLocks noChangeShapeType="1"/>
          </p:cNvSpPr>
          <p:nvPr/>
        </p:nvSpPr>
        <p:spPr bwMode="auto">
          <a:xfrm flipV="1">
            <a:off x="2917825" y="2690813"/>
            <a:ext cx="1670050" cy="1166812"/>
          </a:xfrm>
          <a:prstGeom prst="line">
            <a:avLst/>
          </a:prstGeom>
          <a:noFill/>
          <a:ln w="9525">
            <a:solidFill>
              <a:schemeClr val="tx1"/>
            </a:solidFill>
            <a:round/>
            <a:headEnd/>
            <a:tailEnd/>
          </a:ln>
          <a:effectLst/>
        </p:spPr>
        <p:txBody>
          <a:bodyPr/>
          <a:lstStyle/>
          <a:p>
            <a:endParaRPr lang="zh-CN" altLang="en-US"/>
          </a:p>
        </p:txBody>
      </p:sp>
      <p:sp>
        <p:nvSpPr>
          <p:cNvPr id="731167" name="Line 31"/>
          <p:cNvSpPr>
            <a:spLocks noChangeShapeType="1"/>
          </p:cNvSpPr>
          <p:nvPr/>
        </p:nvSpPr>
        <p:spPr bwMode="auto">
          <a:xfrm>
            <a:off x="4746625" y="2690813"/>
            <a:ext cx="1590675" cy="1255712"/>
          </a:xfrm>
          <a:prstGeom prst="line">
            <a:avLst/>
          </a:prstGeom>
          <a:noFill/>
          <a:ln w="9525">
            <a:solidFill>
              <a:schemeClr val="tx1"/>
            </a:solidFill>
            <a:round/>
            <a:headEnd/>
            <a:tailEnd/>
          </a:ln>
          <a:effectLst/>
        </p:spPr>
        <p:txBody>
          <a:bodyPr/>
          <a:lstStyle/>
          <a:p>
            <a:endParaRPr lang="zh-CN" altLang="en-US"/>
          </a:p>
        </p:txBody>
      </p:sp>
      <p:pic>
        <p:nvPicPr>
          <p:cNvPr id="731168" name="Picture 32"/>
          <p:cNvPicPr>
            <a:picLocks noChangeArrowheads="1"/>
          </p:cNvPicPr>
          <p:nvPr/>
        </p:nvPicPr>
        <p:blipFill>
          <a:blip r:embed="rId4"/>
          <a:srcRect/>
          <a:stretch>
            <a:fillRect/>
          </a:stretch>
        </p:blipFill>
        <p:spPr bwMode="auto">
          <a:xfrm>
            <a:off x="2581275" y="3767138"/>
            <a:ext cx="574675" cy="357187"/>
          </a:xfrm>
          <a:prstGeom prst="rect">
            <a:avLst/>
          </a:prstGeom>
          <a:noFill/>
          <a:ln w="12699">
            <a:noFill/>
            <a:miter lim="800000"/>
            <a:headEnd/>
            <a:tailEnd/>
          </a:ln>
          <a:effectLst/>
        </p:spPr>
      </p:pic>
      <p:pic>
        <p:nvPicPr>
          <p:cNvPr id="731169" name="Picture 33"/>
          <p:cNvPicPr>
            <a:picLocks noChangeArrowheads="1"/>
          </p:cNvPicPr>
          <p:nvPr/>
        </p:nvPicPr>
        <p:blipFill>
          <a:blip r:embed="rId4"/>
          <a:srcRect/>
          <a:stretch>
            <a:fillRect/>
          </a:stretch>
        </p:blipFill>
        <p:spPr bwMode="auto">
          <a:xfrm>
            <a:off x="4429125" y="3319463"/>
            <a:ext cx="576263" cy="358775"/>
          </a:xfrm>
          <a:prstGeom prst="rect">
            <a:avLst/>
          </a:prstGeom>
          <a:noFill/>
          <a:ln w="12699">
            <a:noFill/>
            <a:miter lim="800000"/>
            <a:headEnd/>
            <a:tailEnd/>
          </a:ln>
          <a:effectLst/>
        </p:spPr>
      </p:pic>
      <p:pic>
        <p:nvPicPr>
          <p:cNvPr id="731170" name="Picture 34"/>
          <p:cNvPicPr>
            <a:picLocks noChangeArrowheads="1"/>
          </p:cNvPicPr>
          <p:nvPr/>
        </p:nvPicPr>
        <p:blipFill>
          <a:blip r:embed="rId4"/>
          <a:srcRect/>
          <a:stretch>
            <a:fillRect/>
          </a:stretch>
        </p:blipFill>
        <p:spPr bwMode="auto">
          <a:xfrm>
            <a:off x="4270375" y="4395788"/>
            <a:ext cx="574675" cy="357187"/>
          </a:xfrm>
          <a:prstGeom prst="rect">
            <a:avLst/>
          </a:prstGeom>
          <a:noFill/>
          <a:ln w="12699">
            <a:noFill/>
            <a:miter lim="800000"/>
            <a:headEnd/>
            <a:tailEnd/>
          </a:ln>
          <a:effectLst/>
        </p:spPr>
      </p:pic>
      <p:pic>
        <p:nvPicPr>
          <p:cNvPr id="731171" name="Picture 35"/>
          <p:cNvPicPr>
            <a:picLocks noChangeArrowheads="1"/>
          </p:cNvPicPr>
          <p:nvPr/>
        </p:nvPicPr>
        <p:blipFill>
          <a:blip r:embed="rId4"/>
          <a:srcRect/>
          <a:stretch>
            <a:fillRect/>
          </a:stretch>
        </p:blipFill>
        <p:spPr bwMode="auto">
          <a:xfrm>
            <a:off x="6019800" y="3857625"/>
            <a:ext cx="576263" cy="357188"/>
          </a:xfrm>
          <a:prstGeom prst="rect">
            <a:avLst/>
          </a:prstGeom>
          <a:noFill/>
          <a:ln w="12699">
            <a:noFill/>
            <a:miter lim="800000"/>
            <a:headEnd/>
            <a:tailEnd/>
          </a:ln>
          <a:effectLst/>
        </p:spPr>
      </p:pic>
      <p:pic>
        <p:nvPicPr>
          <p:cNvPr id="731172" name="Picture 36"/>
          <p:cNvPicPr>
            <a:picLocks noChangeArrowheads="1"/>
          </p:cNvPicPr>
          <p:nvPr/>
        </p:nvPicPr>
        <p:blipFill>
          <a:blip r:embed="rId4"/>
          <a:srcRect/>
          <a:stretch>
            <a:fillRect/>
          </a:stretch>
        </p:blipFill>
        <p:spPr bwMode="auto">
          <a:xfrm>
            <a:off x="4348163" y="2511425"/>
            <a:ext cx="576262" cy="357188"/>
          </a:xfrm>
          <a:prstGeom prst="rect">
            <a:avLst/>
          </a:prstGeom>
          <a:noFill/>
          <a:ln w="12699">
            <a:noFill/>
            <a:miter lim="800000"/>
            <a:headEnd/>
            <a:tailEnd/>
          </a:ln>
          <a:effectLst/>
        </p:spPr>
      </p:pic>
      <p:grpSp>
        <p:nvGrpSpPr>
          <p:cNvPr id="731173" name="Group 37"/>
          <p:cNvGrpSpPr>
            <a:grpSpLocks/>
          </p:cNvGrpSpPr>
          <p:nvPr/>
        </p:nvGrpSpPr>
        <p:grpSpPr bwMode="auto">
          <a:xfrm rot="1386369">
            <a:off x="2281238" y="3856038"/>
            <a:ext cx="300037" cy="130175"/>
            <a:chOff x="2064" y="1776"/>
            <a:chExt cx="171" cy="66"/>
          </a:xfrm>
        </p:grpSpPr>
        <p:sp>
          <p:nvSpPr>
            <p:cNvPr id="731174" name="Rectangle 38"/>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731175" name="Line 39"/>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grpSp>
        <p:nvGrpSpPr>
          <p:cNvPr id="731176" name="Group 40"/>
          <p:cNvGrpSpPr>
            <a:grpSpLocks/>
          </p:cNvGrpSpPr>
          <p:nvPr/>
        </p:nvGrpSpPr>
        <p:grpSpPr bwMode="auto">
          <a:xfrm rot="-875997">
            <a:off x="5145088" y="4214813"/>
            <a:ext cx="300037" cy="130175"/>
            <a:chOff x="2064" y="1776"/>
            <a:chExt cx="171" cy="66"/>
          </a:xfrm>
        </p:grpSpPr>
        <p:sp>
          <p:nvSpPr>
            <p:cNvPr id="731177" name="Rectangle 41"/>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731178" name="Line 42"/>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grpSp>
        <p:nvGrpSpPr>
          <p:cNvPr id="731179" name="Group 43"/>
          <p:cNvGrpSpPr>
            <a:grpSpLocks/>
          </p:cNvGrpSpPr>
          <p:nvPr/>
        </p:nvGrpSpPr>
        <p:grpSpPr bwMode="auto">
          <a:xfrm rot="-1515501">
            <a:off x="6497638" y="3678238"/>
            <a:ext cx="300037" cy="130175"/>
            <a:chOff x="2064" y="1776"/>
            <a:chExt cx="171" cy="66"/>
          </a:xfrm>
        </p:grpSpPr>
        <p:sp>
          <p:nvSpPr>
            <p:cNvPr id="731180" name="Rectangle 44"/>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731181" name="Line 45"/>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grpSp>
        <p:nvGrpSpPr>
          <p:cNvPr id="731182" name="Group 46"/>
          <p:cNvGrpSpPr>
            <a:grpSpLocks/>
          </p:cNvGrpSpPr>
          <p:nvPr/>
        </p:nvGrpSpPr>
        <p:grpSpPr bwMode="auto">
          <a:xfrm rot="-1937444">
            <a:off x="3554413" y="3049588"/>
            <a:ext cx="300037" cy="130175"/>
            <a:chOff x="2064" y="1776"/>
            <a:chExt cx="171" cy="66"/>
          </a:xfrm>
        </p:grpSpPr>
        <p:sp>
          <p:nvSpPr>
            <p:cNvPr id="731183" name="Rectangle 47"/>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731184" name="Line 48"/>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grpSp>
        <p:nvGrpSpPr>
          <p:cNvPr id="731185" name="Group 49"/>
          <p:cNvGrpSpPr>
            <a:grpSpLocks/>
          </p:cNvGrpSpPr>
          <p:nvPr/>
        </p:nvGrpSpPr>
        <p:grpSpPr bwMode="auto">
          <a:xfrm rot="2078388">
            <a:off x="5224463" y="2959100"/>
            <a:ext cx="300037" cy="131763"/>
            <a:chOff x="2064" y="1776"/>
            <a:chExt cx="171" cy="66"/>
          </a:xfrm>
        </p:grpSpPr>
        <p:sp>
          <p:nvSpPr>
            <p:cNvPr id="731186" name="Rectangle 50"/>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731187" name="Line 51"/>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grpSp>
        <p:nvGrpSpPr>
          <p:cNvPr id="731188" name="Group 52"/>
          <p:cNvGrpSpPr>
            <a:grpSpLocks/>
          </p:cNvGrpSpPr>
          <p:nvPr/>
        </p:nvGrpSpPr>
        <p:grpSpPr bwMode="auto">
          <a:xfrm rot="1117181">
            <a:off x="3951288" y="4214813"/>
            <a:ext cx="300037" cy="130175"/>
            <a:chOff x="2064" y="1776"/>
            <a:chExt cx="171" cy="66"/>
          </a:xfrm>
        </p:grpSpPr>
        <p:sp>
          <p:nvSpPr>
            <p:cNvPr id="731189" name="Rectangle 53"/>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731190" name="Line 54"/>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grpSp>
        <p:nvGrpSpPr>
          <p:cNvPr id="731191" name="Group 55"/>
          <p:cNvGrpSpPr>
            <a:grpSpLocks/>
          </p:cNvGrpSpPr>
          <p:nvPr/>
        </p:nvGrpSpPr>
        <p:grpSpPr bwMode="auto">
          <a:xfrm rot="-930274">
            <a:off x="4049713" y="3408363"/>
            <a:ext cx="298450" cy="130175"/>
            <a:chOff x="2064" y="1776"/>
            <a:chExt cx="171" cy="66"/>
          </a:xfrm>
        </p:grpSpPr>
        <p:sp>
          <p:nvSpPr>
            <p:cNvPr id="731192" name="Rectangle 56"/>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731193" name="Line 57"/>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grpSp>
        <p:nvGrpSpPr>
          <p:cNvPr id="731194" name="Group 58"/>
          <p:cNvGrpSpPr>
            <a:grpSpLocks/>
          </p:cNvGrpSpPr>
          <p:nvPr/>
        </p:nvGrpSpPr>
        <p:grpSpPr bwMode="auto">
          <a:xfrm rot="1197535">
            <a:off x="3316288" y="3946525"/>
            <a:ext cx="300037" cy="130175"/>
            <a:chOff x="2064" y="1776"/>
            <a:chExt cx="171" cy="66"/>
          </a:xfrm>
        </p:grpSpPr>
        <p:sp>
          <p:nvSpPr>
            <p:cNvPr id="731195" name="Rectangle 59"/>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731196" name="Line 60"/>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sp>
        <p:nvSpPr>
          <p:cNvPr id="731197" name="Line 61"/>
          <p:cNvSpPr>
            <a:spLocks noChangeShapeType="1"/>
          </p:cNvSpPr>
          <p:nvPr/>
        </p:nvSpPr>
        <p:spPr bwMode="auto">
          <a:xfrm>
            <a:off x="1722438" y="3408363"/>
            <a:ext cx="558800" cy="447675"/>
          </a:xfrm>
          <a:prstGeom prst="line">
            <a:avLst/>
          </a:prstGeom>
          <a:noFill/>
          <a:ln w="28575">
            <a:solidFill>
              <a:schemeClr val="hlink"/>
            </a:solidFill>
            <a:round/>
            <a:headEnd/>
            <a:tailEnd type="triangle" w="med" len="lg"/>
          </a:ln>
          <a:effectLst/>
        </p:spPr>
        <p:txBody>
          <a:bodyPr/>
          <a:lstStyle/>
          <a:p>
            <a:endParaRPr lang="zh-CN" altLang="en-US"/>
          </a:p>
        </p:txBody>
      </p:sp>
      <p:grpSp>
        <p:nvGrpSpPr>
          <p:cNvPr id="731198" name="Group 62"/>
          <p:cNvGrpSpPr>
            <a:grpSpLocks/>
          </p:cNvGrpSpPr>
          <p:nvPr/>
        </p:nvGrpSpPr>
        <p:grpSpPr bwMode="auto">
          <a:xfrm rot="1022761">
            <a:off x="5383213" y="3586163"/>
            <a:ext cx="300037" cy="130175"/>
            <a:chOff x="2064" y="1776"/>
            <a:chExt cx="171" cy="66"/>
          </a:xfrm>
        </p:grpSpPr>
        <p:sp>
          <p:nvSpPr>
            <p:cNvPr id="731199" name="Rectangle 63"/>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731200" name="Line 64"/>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sp>
        <p:nvSpPr>
          <p:cNvPr id="731201" name="Line 65"/>
          <p:cNvSpPr>
            <a:spLocks noChangeShapeType="1"/>
          </p:cNvSpPr>
          <p:nvPr/>
        </p:nvSpPr>
        <p:spPr bwMode="auto">
          <a:xfrm flipV="1">
            <a:off x="6497638" y="3408363"/>
            <a:ext cx="1035050" cy="715962"/>
          </a:xfrm>
          <a:prstGeom prst="line">
            <a:avLst/>
          </a:prstGeom>
          <a:noFill/>
          <a:ln w="28575">
            <a:solidFill>
              <a:schemeClr val="hlink"/>
            </a:solidFill>
            <a:round/>
            <a:headEnd/>
            <a:tailEnd type="triangle" w="med" len="lg"/>
          </a:ln>
          <a:effectLst/>
        </p:spPr>
        <p:txBody>
          <a:bodyPr/>
          <a:lstStyle/>
          <a:p>
            <a:endParaRPr lang="zh-CN" altLang="en-US"/>
          </a:p>
        </p:txBody>
      </p:sp>
      <p:sp>
        <p:nvSpPr>
          <p:cNvPr id="731202" name="Text Box 66"/>
          <p:cNvSpPr txBox="1">
            <a:spLocks noChangeArrowheads="1"/>
          </p:cNvSpPr>
          <p:nvPr/>
        </p:nvSpPr>
        <p:spPr bwMode="auto">
          <a:xfrm>
            <a:off x="2843213" y="2671763"/>
            <a:ext cx="1255712" cy="396875"/>
          </a:xfrm>
          <a:prstGeom prst="rect">
            <a:avLst/>
          </a:prstGeom>
          <a:noFill/>
          <a:ln w="9525">
            <a:noFill/>
            <a:miter lim="800000"/>
            <a:headEnd/>
            <a:tailEnd/>
          </a:ln>
          <a:effectLst/>
        </p:spPr>
        <p:txBody>
          <a:bodyPr wrap="none">
            <a:spAutoFit/>
          </a:bodyPr>
          <a:lstStyle/>
          <a:p>
            <a:r>
              <a:rPr lang="en-US" altLang="zh-CN">
                <a:latin typeface="Arial" pitchFamily="34" charset="0"/>
                <a:ea typeface="黑体" pitchFamily="2" charset="-122"/>
              </a:rPr>
              <a:t>IP </a:t>
            </a:r>
            <a:r>
              <a:rPr lang="zh-CN" altLang="en-US">
                <a:latin typeface="Arial" pitchFamily="34" charset="0"/>
                <a:ea typeface="黑体" pitchFamily="2" charset="-122"/>
              </a:rPr>
              <a:t>数据报</a:t>
            </a:r>
            <a:endParaRPr lang="zh-CN" altLang="en-US" baseline="-25000">
              <a:latin typeface="Arial" pitchFamily="34" charset="0"/>
              <a:ea typeface="黑体" pitchFamily="2" charset="-122"/>
            </a:endParaRPr>
          </a:p>
        </p:txBody>
      </p:sp>
      <p:sp>
        <p:nvSpPr>
          <p:cNvPr id="731203" name="Text Box 67"/>
          <p:cNvSpPr txBox="1">
            <a:spLocks noChangeArrowheads="1"/>
          </p:cNvSpPr>
          <p:nvPr/>
        </p:nvSpPr>
        <p:spPr bwMode="auto">
          <a:xfrm>
            <a:off x="4333875" y="3924300"/>
            <a:ext cx="692150" cy="396875"/>
          </a:xfrm>
          <a:prstGeom prst="rect">
            <a:avLst/>
          </a:prstGeom>
          <a:noFill/>
          <a:ln w="9525">
            <a:noFill/>
            <a:miter lim="800000"/>
            <a:headEnd/>
            <a:tailEnd/>
          </a:ln>
          <a:effectLst/>
        </p:spPr>
        <p:txBody>
          <a:bodyPr wrap="none">
            <a:spAutoFit/>
          </a:bodyPr>
          <a:lstStyle/>
          <a:p>
            <a:r>
              <a:rPr lang="zh-CN" altLang="en-US">
                <a:latin typeface="Arial" pitchFamily="34" charset="0"/>
                <a:ea typeface="黑体" pitchFamily="2" charset="-122"/>
              </a:rPr>
              <a:t>丢失</a:t>
            </a:r>
            <a:endParaRPr lang="zh-CN" altLang="en-US" baseline="-25000">
              <a:latin typeface="Arial" pitchFamily="34" charset="0"/>
              <a:ea typeface="黑体" pitchFamily="2" charset="-122"/>
            </a:endParaRPr>
          </a:p>
        </p:txBody>
      </p:sp>
      <p:grpSp>
        <p:nvGrpSpPr>
          <p:cNvPr id="731204" name="Group 68"/>
          <p:cNvGrpSpPr>
            <a:grpSpLocks/>
          </p:cNvGrpSpPr>
          <p:nvPr/>
        </p:nvGrpSpPr>
        <p:grpSpPr bwMode="auto">
          <a:xfrm rot="5035623">
            <a:off x="4627563" y="3019425"/>
            <a:ext cx="338138" cy="115887"/>
            <a:chOff x="2064" y="1776"/>
            <a:chExt cx="171" cy="66"/>
          </a:xfrm>
        </p:grpSpPr>
        <p:sp>
          <p:nvSpPr>
            <p:cNvPr id="731205" name="Rectangle 69"/>
            <p:cNvSpPr>
              <a:spLocks noChangeArrowheads="1"/>
            </p:cNvSpPr>
            <p:nvPr/>
          </p:nvSpPr>
          <p:spPr bwMode="auto">
            <a:xfrm>
              <a:off x="2064" y="1776"/>
              <a:ext cx="90" cy="66"/>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731206" name="Line 70"/>
            <p:cNvSpPr>
              <a:spLocks noChangeShapeType="1"/>
            </p:cNvSpPr>
            <p:nvPr/>
          </p:nvSpPr>
          <p:spPr bwMode="auto">
            <a:xfrm flipV="1">
              <a:off x="2118" y="1808"/>
              <a:ext cx="117" cy="3"/>
            </a:xfrm>
            <a:prstGeom prst="line">
              <a:avLst/>
            </a:prstGeom>
            <a:noFill/>
            <a:ln w="9525">
              <a:solidFill>
                <a:schemeClr val="hlink"/>
              </a:solidFill>
              <a:round/>
              <a:headEnd/>
              <a:tailEnd type="triangle" w="sm" len="med"/>
            </a:ln>
            <a:effectLst/>
          </p:spPr>
          <p:txBody>
            <a:bodyPr/>
            <a:lstStyle/>
            <a:p>
              <a:endParaRPr lang="zh-CN" altLang="en-US"/>
            </a:p>
          </p:txBody>
        </p:sp>
      </p:grpSp>
      <p:sp>
        <p:nvSpPr>
          <p:cNvPr id="731207" name="Text Box 71"/>
          <p:cNvSpPr txBox="1">
            <a:spLocks noChangeArrowheads="1"/>
          </p:cNvSpPr>
          <p:nvPr/>
        </p:nvSpPr>
        <p:spPr bwMode="auto">
          <a:xfrm>
            <a:off x="1209675" y="5214938"/>
            <a:ext cx="6962775" cy="528637"/>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r>
              <a:rPr lang="en-US" altLang="zh-CN" sz="2800">
                <a:latin typeface="Arial" pitchFamily="34" charset="0"/>
                <a:ea typeface="黑体" pitchFamily="2" charset="-122"/>
              </a:rPr>
              <a:t>H</a:t>
            </a:r>
            <a:r>
              <a:rPr lang="en-US" altLang="zh-CN" sz="2800" baseline="-25000">
                <a:latin typeface="Arial" pitchFamily="34" charset="0"/>
                <a:ea typeface="黑体" pitchFamily="2" charset="-122"/>
              </a:rPr>
              <a:t>1</a:t>
            </a:r>
            <a:r>
              <a:rPr lang="en-US" altLang="zh-CN" sz="2800">
                <a:latin typeface="Arial" pitchFamily="34" charset="0"/>
                <a:ea typeface="黑体" pitchFamily="2" charset="-122"/>
              </a:rPr>
              <a:t> </a:t>
            </a:r>
            <a:r>
              <a:rPr lang="zh-CN" altLang="en-US" sz="2800">
                <a:latin typeface="Arial" pitchFamily="34" charset="0"/>
                <a:ea typeface="黑体" pitchFamily="2" charset="-122"/>
              </a:rPr>
              <a:t>发送给 </a:t>
            </a:r>
            <a:r>
              <a:rPr lang="en-US" altLang="zh-CN" sz="2800">
                <a:latin typeface="Arial" pitchFamily="34" charset="0"/>
                <a:ea typeface="黑体" pitchFamily="2" charset="-122"/>
              </a:rPr>
              <a:t>H</a:t>
            </a:r>
            <a:r>
              <a:rPr lang="en-US" altLang="zh-CN" sz="2800" baseline="-25000">
                <a:latin typeface="Arial" pitchFamily="34" charset="0"/>
                <a:ea typeface="黑体" pitchFamily="2" charset="-122"/>
              </a:rPr>
              <a:t>2</a:t>
            </a:r>
            <a:r>
              <a:rPr lang="en-US" altLang="zh-CN" sz="2800">
                <a:latin typeface="Arial" pitchFamily="34" charset="0"/>
                <a:ea typeface="黑体" pitchFamily="2" charset="-122"/>
              </a:rPr>
              <a:t> </a:t>
            </a:r>
            <a:r>
              <a:rPr lang="zh-CN" altLang="en-US" sz="2800">
                <a:latin typeface="Arial" pitchFamily="34" charset="0"/>
                <a:ea typeface="黑体" pitchFamily="2" charset="-122"/>
              </a:rPr>
              <a:t>的分组可能沿着不同路径传送</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ChangeArrowheads="1"/>
          </p:cNvSpPr>
          <p:nvPr/>
        </p:nvSpPr>
        <p:spPr bwMode="auto">
          <a:xfrm>
            <a:off x="957263" y="765175"/>
            <a:ext cx="8007350" cy="762000"/>
          </a:xfrm>
          <a:prstGeom prst="rect">
            <a:avLst/>
          </a:prstGeom>
          <a:noFill/>
          <a:ln w="9525">
            <a:noFill/>
            <a:miter lim="800000"/>
            <a:headEnd/>
            <a:tailEnd/>
          </a:ln>
          <a:effectLst/>
        </p:spPr>
        <p:txBody>
          <a:bodyPr wrap="none" anchor="ctr">
            <a:spAutoFit/>
          </a:bodyPr>
          <a:lstStyle/>
          <a:p>
            <a:pPr algn="ctr"/>
            <a:r>
              <a:rPr lang="zh-CN" altLang="en-US" sz="4400">
                <a:solidFill>
                  <a:schemeClr val="folHlink"/>
                </a:solidFill>
                <a:latin typeface="微软雅黑" pitchFamily="34" charset="-122"/>
                <a:ea typeface="微软雅黑" pitchFamily="34" charset="-122"/>
                <a:cs typeface="Times New Roman" pitchFamily="18" charset="0"/>
              </a:rPr>
              <a:t>虚电路服务与数据报服务的对比</a:t>
            </a:r>
          </a:p>
        </p:txBody>
      </p:sp>
      <p:graphicFrame>
        <p:nvGraphicFramePr>
          <p:cNvPr id="736297" name="Group 41"/>
          <p:cNvGraphicFramePr>
            <a:graphicFrameLocks noGrp="1"/>
          </p:cNvGraphicFramePr>
          <p:nvPr/>
        </p:nvGraphicFramePr>
        <p:xfrm>
          <a:off x="179388" y="1846263"/>
          <a:ext cx="8856662" cy="5111750"/>
        </p:xfrm>
        <a:graphic>
          <a:graphicData uri="http://schemas.openxmlformats.org/drawingml/2006/table">
            <a:tbl>
              <a:tblPr/>
              <a:tblGrid>
                <a:gridCol w="2016125"/>
                <a:gridCol w="3328987"/>
                <a:gridCol w="3511550"/>
              </a:tblGrid>
              <a:tr h="633413">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对比的方面</a:t>
                      </a:r>
                      <a:endParaRPr kumimoji="0" lang="zh-CN" altLang="en-US" sz="44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虚电路服务</a:t>
                      </a:r>
                      <a:endParaRPr kumimoji="0" lang="zh-CN" altLang="en-US" sz="44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数据报服务</a:t>
                      </a:r>
                      <a:endParaRPr kumimoji="0" lang="zh-CN" altLang="en-US" sz="44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思路</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可靠通信应当由网络来保证</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可靠通信应当由用户主机来保证</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连接的建立</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必须有</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不需要</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终点地址</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仅在连接建立阶段使用，每个分组使用短的虚电路号</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每个分组都有终点的完整地址</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路由选择</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建立虚电路时确定路由，所有分组都经过此路由</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每个分组独立选择</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路由器故障</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所有经过故障路由器的虚电路均不能工作</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仅丢失故障路由器中的分组，一些路由可能会发生变化</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分组的顺序</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总是按发送顺序到达终点</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到达终点时不一定按发送顺序</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87413">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端到端的差错处理和流量控制</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可以由网络负责，也可以由用户主机负责</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zh-CN" altLang="en-US" sz="2000" b="0" i="0" u="none" strike="noStrike" cap="none" normalizeH="0" baseline="0" smtClean="0">
                          <a:ln>
                            <a:noFill/>
                          </a:ln>
                          <a:solidFill>
                            <a:srgbClr val="333399"/>
                          </a:solidFill>
                          <a:effectLst/>
                          <a:latin typeface="Times New Roman" pitchFamily="18" charset="0"/>
                          <a:ea typeface="黑体" pitchFamily="2" charset="-122"/>
                          <a:cs typeface="Times New Roman" pitchFamily="18" charset="0"/>
                        </a:rPr>
                        <a:t>由用户主机负责</a:t>
                      </a:r>
                      <a:endParaRPr kumimoji="0" lang="zh-CN" altLang="en-US" sz="4000" b="0" i="0" u="none" strike="noStrike" cap="none" normalizeH="0" baseline="0" smtClean="0">
                        <a:ln>
                          <a:noFill/>
                        </a:ln>
                        <a:solidFill>
                          <a:srgbClr val="333399"/>
                        </a:solidFill>
                        <a:effectLst/>
                        <a:latin typeface="Arial" pitchFamily="34"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5858" name="Object 2"/>
          <p:cNvGraphicFramePr>
            <a:graphicFrameLocks noChangeAspect="1"/>
          </p:cNvGraphicFramePr>
          <p:nvPr/>
        </p:nvGraphicFramePr>
        <p:xfrm>
          <a:off x="2195513" y="76200"/>
          <a:ext cx="4895850" cy="2992438"/>
        </p:xfrm>
        <a:graphic>
          <a:graphicData uri="http://schemas.openxmlformats.org/presentationml/2006/ole">
            <p:oleObj spid="_x0000_s505858" name="VISIO" r:id="rId4" imgW="6085800" imgH="8352000" progId="Visio.Drawing.4">
              <p:embed/>
            </p:oleObj>
          </a:graphicData>
        </a:graphic>
      </p:graphicFrame>
      <p:graphicFrame>
        <p:nvGraphicFramePr>
          <p:cNvPr id="505859" name="Object 3"/>
          <p:cNvGraphicFramePr>
            <a:graphicFrameLocks noChangeAspect="1"/>
          </p:cNvGraphicFramePr>
          <p:nvPr/>
        </p:nvGraphicFramePr>
        <p:xfrm>
          <a:off x="1547813" y="3454400"/>
          <a:ext cx="6192837" cy="3359150"/>
        </p:xfrm>
        <a:graphic>
          <a:graphicData uri="http://schemas.openxmlformats.org/presentationml/2006/ole">
            <p:oleObj spid="_x0000_s505859" name="VISIO" r:id="rId5" imgW="7216200" imgH="9070920" progId="Visio.Drawing.4">
              <p:embed/>
            </p:oleObj>
          </a:graphicData>
        </a:graphic>
      </p:graphicFrame>
      <p:sp>
        <p:nvSpPr>
          <p:cNvPr id="505860" name="Text Box 4"/>
          <p:cNvSpPr txBox="1">
            <a:spLocks noChangeArrowheads="1"/>
          </p:cNvSpPr>
          <p:nvPr/>
        </p:nvSpPr>
        <p:spPr bwMode="auto">
          <a:xfrm>
            <a:off x="2843213" y="2774950"/>
            <a:ext cx="1008062" cy="366713"/>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sz="1800">
              <a:latin typeface="Arial" pitchFamily="34" charset="0"/>
            </a:endParaRPr>
          </a:p>
        </p:txBody>
      </p:sp>
      <p:sp>
        <p:nvSpPr>
          <p:cNvPr id="505861" name="Text Box 5"/>
          <p:cNvSpPr txBox="1">
            <a:spLocks noChangeArrowheads="1"/>
          </p:cNvSpPr>
          <p:nvPr/>
        </p:nvSpPr>
        <p:spPr bwMode="auto">
          <a:xfrm>
            <a:off x="2843213" y="6453188"/>
            <a:ext cx="1008062" cy="366712"/>
          </a:xfrm>
          <a:prstGeom prst="rect">
            <a:avLst/>
          </a:prstGeom>
          <a:solidFill>
            <a:schemeClr val="bg1"/>
          </a:solidFill>
          <a:ln w="9525">
            <a:noFill/>
            <a:miter lim="800000"/>
            <a:headEnd/>
            <a:tailEnd/>
          </a:ln>
          <a:effectLst/>
        </p:spPr>
        <p:txBody>
          <a:bodyPr>
            <a:spAutoFit/>
          </a:bodyPr>
          <a:lstStyle/>
          <a:p>
            <a:pPr>
              <a:spcBef>
                <a:spcPct val="50000"/>
              </a:spcBef>
            </a:pPr>
            <a:endParaRPr lang="zh-CN" altLang="zh-CN" sz="1800">
              <a:latin typeface="Arial"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zh-CN" altLang="en-US"/>
              <a:t>路由选择 </a:t>
            </a:r>
          </a:p>
        </p:txBody>
      </p:sp>
      <p:sp>
        <p:nvSpPr>
          <p:cNvPr id="738307" name="Rectangle 3"/>
          <p:cNvSpPr>
            <a:spLocks noGrp="1" noChangeArrowheads="1"/>
          </p:cNvSpPr>
          <p:nvPr>
            <p:ph type="body" idx="1"/>
          </p:nvPr>
        </p:nvSpPr>
        <p:spPr>
          <a:xfrm>
            <a:off x="539750" y="2025650"/>
            <a:ext cx="8355013" cy="4498975"/>
          </a:xfrm>
        </p:spPr>
        <p:txBody>
          <a:bodyPr/>
          <a:lstStyle/>
          <a:p>
            <a:r>
              <a:rPr lang="zh-CN" altLang="en-US"/>
              <a:t>路由选择：根据网络通信情况，按照一定的策略</a:t>
            </a:r>
            <a:r>
              <a:rPr lang="en-US" altLang="zh-CN"/>
              <a:t>(e.g., </a:t>
            </a:r>
            <a:r>
              <a:rPr lang="zh-CN" altLang="en-US"/>
              <a:t>传输时间最短或传输路径最短等</a:t>
            </a:r>
            <a:r>
              <a:rPr lang="en-US" altLang="zh-CN"/>
              <a:t>)</a:t>
            </a:r>
            <a:r>
              <a:rPr lang="zh-CN" altLang="en-US"/>
              <a:t>，选择一条可用传输路径，把信息发往目标主机</a:t>
            </a:r>
          </a:p>
          <a:p>
            <a:r>
              <a:rPr lang="zh-CN" altLang="en-US"/>
              <a:t>路由器：进行路由选择与数据转发的计算机</a:t>
            </a:r>
          </a:p>
          <a:p>
            <a:r>
              <a:rPr lang="zh-CN" altLang="en-US"/>
              <a:t>路由算法：实现选路的思想与数学描述</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idx="4294967295"/>
          </p:nvPr>
        </p:nvSpPr>
        <p:spPr/>
        <p:txBody>
          <a:bodyPr anchor="ctr"/>
          <a:lstStyle/>
          <a:p>
            <a:r>
              <a:rPr lang="zh-CN"/>
              <a:t>路由</a:t>
            </a:r>
            <a:r>
              <a:rPr lang="zh-CN" altLang="en-US"/>
              <a:t>算法</a:t>
            </a:r>
            <a:r>
              <a:rPr lang="zh-CN"/>
              <a:t>分类</a:t>
            </a:r>
          </a:p>
        </p:txBody>
      </p:sp>
      <p:sp>
        <p:nvSpPr>
          <p:cNvPr id="739331" name="Rectangle 3"/>
          <p:cNvSpPr>
            <a:spLocks noGrp="1" noChangeArrowheads="1"/>
          </p:cNvSpPr>
          <p:nvPr>
            <p:ph type="body" idx="4294967295"/>
          </p:nvPr>
        </p:nvSpPr>
        <p:spPr/>
        <p:txBody>
          <a:bodyPr/>
          <a:lstStyle/>
          <a:p>
            <a:pPr marL="533400" indent="-533400">
              <a:lnSpc>
                <a:spcPct val="90000"/>
              </a:lnSpc>
            </a:pPr>
            <a:r>
              <a:rPr lang="en-US" altLang="zh-CN" sz="2800"/>
              <a:t> </a:t>
            </a:r>
            <a:r>
              <a:rPr lang="zh-CN" sz="2800"/>
              <a:t>静态路由（static routing）</a:t>
            </a:r>
            <a:r>
              <a:rPr lang="zh-CN" altLang="en-US" sz="2800"/>
              <a:t>，又称为固定路由</a:t>
            </a:r>
          </a:p>
          <a:p>
            <a:pPr marL="914400" lvl="1" indent="-457200">
              <a:lnSpc>
                <a:spcPct val="90000"/>
              </a:lnSpc>
            </a:pPr>
            <a:r>
              <a:rPr lang="zh-CN" sz="2400"/>
              <a:t>事先计算好路由选择，网络启动时加载到路由器中，不再变化</a:t>
            </a:r>
            <a:endParaRPr lang="zh-CN" altLang="en-US" sz="2400"/>
          </a:p>
          <a:p>
            <a:pPr marL="914400" lvl="1" indent="-457200">
              <a:lnSpc>
                <a:spcPct val="90000"/>
              </a:lnSpc>
            </a:pPr>
            <a:r>
              <a:rPr lang="zh-CN" altLang="en-US" sz="2400"/>
              <a:t>如果网络拓扑结构或其他网络参数发生变化，需要重新计算出各个路由器的路由表并重新加载</a:t>
            </a:r>
          </a:p>
          <a:p>
            <a:pPr marL="914400" lvl="1" indent="-457200">
              <a:lnSpc>
                <a:spcPct val="90000"/>
              </a:lnSpc>
            </a:pPr>
            <a:r>
              <a:rPr lang="zh-CN" altLang="en-US" sz="2400"/>
              <a:t>人工指定的路由</a:t>
            </a:r>
          </a:p>
          <a:p>
            <a:pPr marL="533400" indent="-533400">
              <a:lnSpc>
                <a:spcPct val="90000"/>
              </a:lnSpc>
            </a:pPr>
            <a:r>
              <a:rPr lang="zh-CN" altLang="en-US" sz="2800"/>
              <a:t> </a:t>
            </a:r>
            <a:r>
              <a:rPr lang="zh-CN" sz="2800"/>
              <a:t>动态路由（dynamic routing）</a:t>
            </a:r>
            <a:r>
              <a:rPr lang="zh-CN" altLang="en-US" sz="2800"/>
              <a:t>，</a:t>
            </a:r>
            <a:r>
              <a:rPr lang="zh-CN" sz="2800"/>
              <a:t>也</a:t>
            </a:r>
            <a:r>
              <a:rPr lang="zh-CN" altLang="en-US" sz="2800"/>
              <a:t>称</a:t>
            </a:r>
            <a:r>
              <a:rPr lang="zh-CN" sz="2800"/>
              <a:t>自适应路由选择（</a:t>
            </a:r>
            <a:r>
              <a:rPr lang="zh-CN" altLang="zh-CN" sz="2800"/>
              <a:t>adaptive routing</a:t>
            </a:r>
            <a:r>
              <a:rPr lang="zh-CN" sz="2800"/>
              <a:t>）</a:t>
            </a:r>
            <a:endParaRPr lang="zh-CN" altLang="en-US" sz="2800"/>
          </a:p>
          <a:p>
            <a:pPr marL="914400" lvl="1" indent="-457200">
              <a:lnSpc>
                <a:spcPct val="90000"/>
              </a:lnSpc>
            </a:pPr>
            <a:r>
              <a:rPr lang="zh-CN" sz="2400"/>
              <a:t>根据实时测量或者估计网络的当前</a:t>
            </a:r>
            <a:r>
              <a:rPr lang="zh-CN" altLang="en-US" sz="2400"/>
              <a:t>状况</a:t>
            </a:r>
            <a:r>
              <a:rPr lang="zh-CN" sz="2400"/>
              <a:t>和拓扑结构做出路由选择</a:t>
            </a:r>
            <a:endParaRPr lang="zh-CN" altLang="en-US" sz="2400"/>
          </a:p>
          <a:p>
            <a:pPr marL="914400" lvl="1" indent="-457200">
              <a:lnSpc>
                <a:spcPct val="90000"/>
              </a:lnSpc>
            </a:pPr>
            <a:r>
              <a:rPr lang="zh-CN" altLang="en-US" sz="2400"/>
              <a:t>路由器通过自己学习得到的路由</a:t>
            </a:r>
            <a:endParaRPr lang="zh-CN"/>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US" altLang="zh-CN"/>
              <a:t>IP </a:t>
            </a:r>
            <a:r>
              <a:rPr lang="zh-CN" altLang="en-US"/>
              <a:t>地址与硬件地址 </a:t>
            </a:r>
          </a:p>
        </p:txBody>
      </p:sp>
      <p:sp>
        <p:nvSpPr>
          <p:cNvPr id="740355" name="Line 3"/>
          <p:cNvSpPr>
            <a:spLocks noChangeShapeType="1"/>
          </p:cNvSpPr>
          <p:nvPr/>
        </p:nvSpPr>
        <p:spPr bwMode="auto">
          <a:xfrm>
            <a:off x="1706563" y="5249863"/>
            <a:ext cx="5213350" cy="0"/>
          </a:xfrm>
          <a:prstGeom prst="line">
            <a:avLst/>
          </a:prstGeom>
          <a:noFill/>
          <a:ln w="28575">
            <a:solidFill>
              <a:srgbClr val="333399"/>
            </a:solidFill>
            <a:round/>
            <a:headEnd type="triangle" w="sm" len="med"/>
            <a:tailEnd type="triangle" w="sm" len="med"/>
          </a:ln>
          <a:effectLst/>
        </p:spPr>
        <p:txBody>
          <a:bodyPr wrap="none" anchor="ctr"/>
          <a:lstStyle/>
          <a:p>
            <a:endParaRPr lang="zh-CN" altLang="en-US"/>
          </a:p>
        </p:txBody>
      </p:sp>
      <p:sp>
        <p:nvSpPr>
          <p:cNvPr id="740356" name="Line 4"/>
          <p:cNvSpPr>
            <a:spLocks noChangeShapeType="1"/>
          </p:cNvSpPr>
          <p:nvPr/>
        </p:nvSpPr>
        <p:spPr bwMode="auto">
          <a:xfrm>
            <a:off x="2403475" y="4275138"/>
            <a:ext cx="3819525" cy="0"/>
          </a:xfrm>
          <a:prstGeom prst="line">
            <a:avLst/>
          </a:prstGeom>
          <a:noFill/>
          <a:ln w="28575">
            <a:solidFill>
              <a:srgbClr val="333399"/>
            </a:solidFill>
            <a:round/>
            <a:headEnd type="triangle" w="sm" len="med"/>
            <a:tailEnd type="triangle" w="sm" len="med"/>
          </a:ln>
          <a:effectLst/>
        </p:spPr>
        <p:txBody>
          <a:bodyPr wrap="none" anchor="ctr"/>
          <a:lstStyle/>
          <a:p>
            <a:endParaRPr lang="zh-CN" altLang="en-US"/>
          </a:p>
        </p:txBody>
      </p:sp>
      <p:sp>
        <p:nvSpPr>
          <p:cNvPr id="740357" name="Line 5"/>
          <p:cNvSpPr>
            <a:spLocks noChangeShapeType="1"/>
          </p:cNvSpPr>
          <p:nvPr/>
        </p:nvSpPr>
        <p:spPr bwMode="auto">
          <a:xfrm>
            <a:off x="3076575" y="3192463"/>
            <a:ext cx="3165475" cy="0"/>
          </a:xfrm>
          <a:prstGeom prst="line">
            <a:avLst/>
          </a:prstGeom>
          <a:noFill/>
          <a:ln w="28575">
            <a:solidFill>
              <a:srgbClr val="333399"/>
            </a:solidFill>
            <a:round/>
            <a:headEnd type="triangle" w="sm" len="med"/>
            <a:tailEnd type="triangle" w="sm" len="med"/>
          </a:ln>
          <a:effectLst/>
        </p:spPr>
        <p:txBody>
          <a:bodyPr wrap="none" anchor="ctr"/>
          <a:lstStyle/>
          <a:p>
            <a:endParaRPr lang="zh-CN" altLang="en-US"/>
          </a:p>
        </p:txBody>
      </p:sp>
      <p:sp>
        <p:nvSpPr>
          <p:cNvPr id="740358" name="Rectangle 6"/>
          <p:cNvSpPr>
            <a:spLocks noChangeArrowheads="1"/>
          </p:cNvSpPr>
          <p:nvPr/>
        </p:nvSpPr>
        <p:spPr bwMode="auto">
          <a:xfrm>
            <a:off x="4152900" y="3067050"/>
            <a:ext cx="1041400" cy="180975"/>
          </a:xfrm>
          <a:prstGeom prst="rect">
            <a:avLst/>
          </a:prstGeom>
          <a:solidFill>
            <a:schemeClr val="bg1"/>
          </a:solidFill>
          <a:ln w="9525">
            <a:noFill/>
            <a:miter lim="800000"/>
            <a:headEnd/>
            <a:tailEnd/>
          </a:ln>
          <a:effectLst/>
        </p:spPr>
        <p:txBody>
          <a:bodyPr wrap="none" anchor="ctr"/>
          <a:lstStyle/>
          <a:p>
            <a:endParaRPr lang="zh-CN" altLang="en-US"/>
          </a:p>
        </p:txBody>
      </p:sp>
      <p:sp>
        <p:nvSpPr>
          <p:cNvPr id="740359" name="Text Box 7"/>
          <p:cNvSpPr txBox="1">
            <a:spLocks noChangeArrowheads="1"/>
          </p:cNvSpPr>
          <p:nvPr/>
        </p:nvSpPr>
        <p:spPr bwMode="auto">
          <a:xfrm>
            <a:off x="4056063" y="2962275"/>
            <a:ext cx="1271587" cy="395288"/>
          </a:xfrm>
          <a:prstGeom prst="rect">
            <a:avLst/>
          </a:prstGeom>
          <a:solidFill>
            <a:schemeClr val="bg1"/>
          </a:solid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TCP </a:t>
            </a:r>
            <a:r>
              <a:rPr kumimoji="1" lang="zh-CN" altLang="en-US">
                <a:solidFill>
                  <a:srgbClr val="333399"/>
                </a:solidFill>
                <a:latin typeface="Arial" pitchFamily="34" charset="0"/>
                <a:ea typeface="黑体" pitchFamily="2" charset="-122"/>
              </a:rPr>
              <a:t>报文</a:t>
            </a:r>
          </a:p>
        </p:txBody>
      </p:sp>
      <p:sp>
        <p:nvSpPr>
          <p:cNvPr id="740360" name="Rectangle 8"/>
          <p:cNvSpPr>
            <a:spLocks noChangeArrowheads="1"/>
          </p:cNvSpPr>
          <p:nvPr/>
        </p:nvSpPr>
        <p:spPr bwMode="auto">
          <a:xfrm>
            <a:off x="3836988" y="4171950"/>
            <a:ext cx="966787" cy="173038"/>
          </a:xfrm>
          <a:prstGeom prst="rect">
            <a:avLst/>
          </a:prstGeom>
          <a:solidFill>
            <a:schemeClr val="bg1"/>
          </a:solidFill>
          <a:ln w="9525">
            <a:noFill/>
            <a:miter lim="800000"/>
            <a:headEnd/>
            <a:tailEnd/>
          </a:ln>
          <a:effectLst/>
        </p:spPr>
        <p:txBody>
          <a:bodyPr wrap="none" anchor="ctr"/>
          <a:lstStyle/>
          <a:p>
            <a:endParaRPr lang="zh-CN" altLang="en-US"/>
          </a:p>
        </p:txBody>
      </p:sp>
      <p:sp>
        <p:nvSpPr>
          <p:cNvPr id="740361" name="Text Box 9"/>
          <p:cNvSpPr txBox="1">
            <a:spLocks noChangeArrowheads="1"/>
          </p:cNvSpPr>
          <p:nvPr/>
        </p:nvSpPr>
        <p:spPr bwMode="auto">
          <a:xfrm>
            <a:off x="3713163" y="4040188"/>
            <a:ext cx="1254125" cy="396875"/>
          </a:xfrm>
          <a:prstGeom prst="rect">
            <a:avLst/>
          </a:prstGeom>
          <a:solidFill>
            <a:schemeClr val="bg1"/>
          </a:solid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IP </a:t>
            </a:r>
            <a:r>
              <a:rPr kumimoji="1" lang="zh-CN" altLang="en-US">
                <a:solidFill>
                  <a:srgbClr val="333399"/>
                </a:solidFill>
                <a:latin typeface="Arial" pitchFamily="34" charset="0"/>
                <a:ea typeface="黑体" pitchFamily="2" charset="-122"/>
              </a:rPr>
              <a:t>数据报</a:t>
            </a:r>
          </a:p>
        </p:txBody>
      </p:sp>
      <p:sp>
        <p:nvSpPr>
          <p:cNvPr id="740362" name="Rectangle 10"/>
          <p:cNvSpPr>
            <a:spLocks noChangeArrowheads="1"/>
          </p:cNvSpPr>
          <p:nvPr/>
        </p:nvSpPr>
        <p:spPr bwMode="auto">
          <a:xfrm>
            <a:off x="3895725" y="5159375"/>
            <a:ext cx="820738" cy="182563"/>
          </a:xfrm>
          <a:prstGeom prst="rect">
            <a:avLst/>
          </a:prstGeom>
          <a:solidFill>
            <a:schemeClr val="bg1"/>
          </a:solidFill>
          <a:ln w="9525">
            <a:noFill/>
            <a:miter lim="800000"/>
            <a:headEnd/>
            <a:tailEnd/>
          </a:ln>
          <a:effectLst/>
        </p:spPr>
        <p:txBody>
          <a:bodyPr wrap="none" anchor="ctr"/>
          <a:lstStyle/>
          <a:p>
            <a:endParaRPr lang="zh-CN" altLang="en-US"/>
          </a:p>
        </p:txBody>
      </p:sp>
      <p:sp>
        <p:nvSpPr>
          <p:cNvPr id="740363" name="Text Box 11"/>
          <p:cNvSpPr txBox="1">
            <a:spLocks noChangeArrowheads="1"/>
          </p:cNvSpPr>
          <p:nvPr/>
        </p:nvSpPr>
        <p:spPr bwMode="auto">
          <a:xfrm>
            <a:off x="3798888" y="5013325"/>
            <a:ext cx="1071562" cy="395288"/>
          </a:xfrm>
          <a:prstGeom prst="rect">
            <a:avLst/>
          </a:prstGeom>
          <a:solidFill>
            <a:schemeClr val="bg1"/>
          </a:solid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MAC </a:t>
            </a:r>
            <a:r>
              <a:rPr kumimoji="1" lang="zh-CN" altLang="en-US">
                <a:solidFill>
                  <a:srgbClr val="333399"/>
                </a:solidFill>
                <a:latin typeface="Arial" pitchFamily="34" charset="0"/>
                <a:ea typeface="黑体" pitchFamily="2" charset="-122"/>
              </a:rPr>
              <a:t>帧</a:t>
            </a:r>
          </a:p>
        </p:txBody>
      </p:sp>
      <p:sp>
        <p:nvSpPr>
          <p:cNvPr id="740364" name="Line 12"/>
          <p:cNvSpPr>
            <a:spLocks noChangeShapeType="1"/>
          </p:cNvSpPr>
          <p:nvPr/>
        </p:nvSpPr>
        <p:spPr bwMode="auto">
          <a:xfrm>
            <a:off x="2403475" y="4111625"/>
            <a:ext cx="0" cy="40640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740365" name="Line 13"/>
          <p:cNvSpPr>
            <a:spLocks noChangeShapeType="1"/>
          </p:cNvSpPr>
          <p:nvPr/>
        </p:nvSpPr>
        <p:spPr bwMode="auto">
          <a:xfrm>
            <a:off x="6223000" y="4111625"/>
            <a:ext cx="0" cy="40640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740366" name="Line 14"/>
          <p:cNvSpPr>
            <a:spLocks noChangeShapeType="1"/>
          </p:cNvSpPr>
          <p:nvPr/>
        </p:nvSpPr>
        <p:spPr bwMode="auto">
          <a:xfrm>
            <a:off x="3089275" y="2986088"/>
            <a:ext cx="12700" cy="55880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740367" name="Line 15"/>
          <p:cNvSpPr>
            <a:spLocks noChangeShapeType="1"/>
          </p:cNvSpPr>
          <p:nvPr/>
        </p:nvSpPr>
        <p:spPr bwMode="auto">
          <a:xfrm>
            <a:off x="6223000" y="2986088"/>
            <a:ext cx="0" cy="55880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740368" name="Line 16"/>
          <p:cNvSpPr>
            <a:spLocks noChangeShapeType="1"/>
          </p:cNvSpPr>
          <p:nvPr/>
        </p:nvSpPr>
        <p:spPr bwMode="auto">
          <a:xfrm flipV="1">
            <a:off x="6589713" y="4292600"/>
            <a:ext cx="2303462" cy="0"/>
          </a:xfrm>
          <a:prstGeom prst="line">
            <a:avLst/>
          </a:prstGeom>
          <a:noFill/>
          <a:ln w="28575">
            <a:solidFill>
              <a:schemeClr val="tx1"/>
            </a:solidFill>
            <a:prstDash val="dash"/>
            <a:round/>
            <a:headEnd/>
            <a:tailEnd/>
          </a:ln>
          <a:effectLst/>
        </p:spPr>
        <p:txBody>
          <a:bodyPr wrap="none" anchor="ctr"/>
          <a:lstStyle/>
          <a:p>
            <a:endParaRPr lang="zh-CN" altLang="en-US"/>
          </a:p>
        </p:txBody>
      </p:sp>
      <p:sp>
        <p:nvSpPr>
          <p:cNvPr id="740369" name="Rectangle 17"/>
          <p:cNvSpPr>
            <a:spLocks noChangeArrowheads="1"/>
          </p:cNvSpPr>
          <p:nvPr/>
        </p:nvSpPr>
        <p:spPr bwMode="auto">
          <a:xfrm>
            <a:off x="3089275" y="2490788"/>
            <a:ext cx="3133725" cy="487362"/>
          </a:xfrm>
          <a:prstGeom prst="rect">
            <a:avLst/>
          </a:prstGeom>
          <a:solidFill>
            <a:srgbClr val="66FF99"/>
          </a:solidFill>
          <a:ln w="28575">
            <a:solidFill>
              <a:schemeClr val="tx1"/>
            </a:solidFill>
            <a:miter lim="800000"/>
            <a:headEnd/>
            <a:tailEnd/>
          </a:ln>
          <a:effectLst/>
        </p:spPr>
        <p:txBody>
          <a:bodyPr wrap="none" anchor="ctr"/>
          <a:lstStyle/>
          <a:p>
            <a:endParaRPr lang="zh-CN" altLang="en-US"/>
          </a:p>
        </p:txBody>
      </p:sp>
      <p:sp>
        <p:nvSpPr>
          <p:cNvPr id="740370" name="Line 18"/>
          <p:cNvSpPr>
            <a:spLocks noChangeShapeType="1"/>
          </p:cNvSpPr>
          <p:nvPr/>
        </p:nvSpPr>
        <p:spPr bwMode="auto">
          <a:xfrm flipH="1">
            <a:off x="3775075" y="2490788"/>
            <a:ext cx="0" cy="487362"/>
          </a:xfrm>
          <a:prstGeom prst="line">
            <a:avLst/>
          </a:prstGeom>
          <a:noFill/>
          <a:ln w="19050">
            <a:solidFill>
              <a:schemeClr val="tx1"/>
            </a:solidFill>
            <a:round/>
            <a:headEnd/>
            <a:tailEnd/>
          </a:ln>
          <a:effectLst/>
        </p:spPr>
        <p:txBody>
          <a:bodyPr wrap="none" anchor="ctr"/>
          <a:lstStyle/>
          <a:p>
            <a:endParaRPr lang="zh-CN" altLang="en-US"/>
          </a:p>
        </p:txBody>
      </p:sp>
      <p:sp>
        <p:nvSpPr>
          <p:cNvPr id="740371" name="Text Box 19"/>
          <p:cNvSpPr txBox="1">
            <a:spLocks noChangeArrowheads="1"/>
          </p:cNvSpPr>
          <p:nvPr/>
        </p:nvSpPr>
        <p:spPr bwMode="auto">
          <a:xfrm>
            <a:off x="4279900" y="2492375"/>
            <a:ext cx="1454150"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应用层数据</a:t>
            </a:r>
          </a:p>
        </p:txBody>
      </p:sp>
      <p:sp>
        <p:nvSpPr>
          <p:cNvPr id="740372" name="Text Box 20"/>
          <p:cNvSpPr txBox="1">
            <a:spLocks noChangeArrowheads="1"/>
          </p:cNvSpPr>
          <p:nvPr/>
        </p:nvSpPr>
        <p:spPr bwMode="auto">
          <a:xfrm>
            <a:off x="3063875" y="2493963"/>
            <a:ext cx="692150" cy="395287"/>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首部</a:t>
            </a:r>
          </a:p>
        </p:txBody>
      </p:sp>
      <p:sp>
        <p:nvSpPr>
          <p:cNvPr id="740373" name="Rectangle 21"/>
          <p:cNvSpPr>
            <a:spLocks noChangeArrowheads="1"/>
          </p:cNvSpPr>
          <p:nvPr/>
        </p:nvSpPr>
        <p:spPr bwMode="auto">
          <a:xfrm>
            <a:off x="2403475" y="3544888"/>
            <a:ext cx="3819525" cy="487362"/>
          </a:xfrm>
          <a:prstGeom prst="rect">
            <a:avLst/>
          </a:prstGeom>
          <a:solidFill>
            <a:srgbClr val="FFFF99"/>
          </a:solidFill>
          <a:ln w="28575">
            <a:solidFill>
              <a:schemeClr val="tx1"/>
            </a:solidFill>
            <a:miter lim="800000"/>
            <a:headEnd/>
            <a:tailEnd/>
          </a:ln>
          <a:effectLst/>
        </p:spPr>
        <p:txBody>
          <a:bodyPr wrap="none" anchor="ctr"/>
          <a:lstStyle/>
          <a:p>
            <a:endParaRPr lang="zh-CN" altLang="en-US"/>
          </a:p>
        </p:txBody>
      </p:sp>
      <p:sp>
        <p:nvSpPr>
          <p:cNvPr id="740374" name="Line 22"/>
          <p:cNvSpPr>
            <a:spLocks noChangeShapeType="1"/>
          </p:cNvSpPr>
          <p:nvPr/>
        </p:nvSpPr>
        <p:spPr bwMode="auto">
          <a:xfrm>
            <a:off x="3089275" y="3544888"/>
            <a:ext cx="0" cy="487362"/>
          </a:xfrm>
          <a:prstGeom prst="line">
            <a:avLst/>
          </a:prstGeom>
          <a:noFill/>
          <a:ln w="19050">
            <a:solidFill>
              <a:schemeClr val="tx1"/>
            </a:solidFill>
            <a:round/>
            <a:headEnd/>
            <a:tailEnd/>
          </a:ln>
          <a:effectLst/>
        </p:spPr>
        <p:txBody>
          <a:bodyPr wrap="none" anchor="ctr"/>
          <a:lstStyle/>
          <a:p>
            <a:endParaRPr lang="zh-CN" altLang="en-US"/>
          </a:p>
        </p:txBody>
      </p:sp>
      <p:sp>
        <p:nvSpPr>
          <p:cNvPr id="740375" name="Text Box 23"/>
          <p:cNvSpPr txBox="1">
            <a:spLocks noChangeArrowheads="1"/>
          </p:cNvSpPr>
          <p:nvPr/>
        </p:nvSpPr>
        <p:spPr bwMode="auto">
          <a:xfrm>
            <a:off x="2379663" y="3536950"/>
            <a:ext cx="690562"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首部</a:t>
            </a:r>
          </a:p>
        </p:txBody>
      </p:sp>
      <p:sp>
        <p:nvSpPr>
          <p:cNvPr id="740376" name="Rectangle 24"/>
          <p:cNvSpPr>
            <a:spLocks noChangeArrowheads="1"/>
          </p:cNvSpPr>
          <p:nvPr/>
        </p:nvSpPr>
        <p:spPr bwMode="auto">
          <a:xfrm>
            <a:off x="1728788" y="4548188"/>
            <a:ext cx="684212" cy="457200"/>
          </a:xfrm>
          <a:prstGeom prst="rect">
            <a:avLst/>
          </a:prstGeom>
          <a:solidFill>
            <a:srgbClr val="EAEAEA"/>
          </a:solidFill>
          <a:ln w="9525">
            <a:noFill/>
            <a:miter lim="800000"/>
            <a:headEnd/>
            <a:tailEnd/>
          </a:ln>
          <a:effectLst/>
        </p:spPr>
        <p:txBody>
          <a:bodyPr wrap="none" anchor="ctr"/>
          <a:lstStyle/>
          <a:p>
            <a:endParaRPr lang="zh-CN" altLang="en-US"/>
          </a:p>
        </p:txBody>
      </p:sp>
      <p:sp>
        <p:nvSpPr>
          <p:cNvPr id="740377" name="Rectangle 25"/>
          <p:cNvSpPr>
            <a:spLocks noChangeArrowheads="1"/>
          </p:cNvSpPr>
          <p:nvPr/>
        </p:nvSpPr>
        <p:spPr bwMode="auto">
          <a:xfrm>
            <a:off x="1719263" y="4518025"/>
            <a:ext cx="5189537" cy="487363"/>
          </a:xfrm>
          <a:prstGeom prst="rect">
            <a:avLst/>
          </a:prstGeom>
          <a:solidFill>
            <a:srgbClr val="CCECFF"/>
          </a:solidFill>
          <a:ln w="28575">
            <a:solidFill>
              <a:schemeClr val="tx1"/>
            </a:solidFill>
            <a:miter lim="800000"/>
            <a:headEnd/>
            <a:tailEnd/>
          </a:ln>
          <a:effectLst/>
        </p:spPr>
        <p:txBody>
          <a:bodyPr wrap="none" anchor="ctr"/>
          <a:lstStyle/>
          <a:p>
            <a:endParaRPr lang="zh-CN" altLang="en-US"/>
          </a:p>
        </p:txBody>
      </p:sp>
      <p:sp>
        <p:nvSpPr>
          <p:cNvPr id="740378" name="Line 26"/>
          <p:cNvSpPr>
            <a:spLocks noChangeShapeType="1"/>
          </p:cNvSpPr>
          <p:nvPr/>
        </p:nvSpPr>
        <p:spPr bwMode="auto">
          <a:xfrm>
            <a:off x="2403475" y="4518025"/>
            <a:ext cx="0" cy="487363"/>
          </a:xfrm>
          <a:prstGeom prst="line">
            <a:avLst/>
          </a:prstGeom>
          <a:noFill/>
          <a:ln w="19050">
            <a:solidFill>
              <a:schemeClr val="tx1"/>
            </a:solidFill>
            <a:round/>
            <a:headEnd/>
            <a:tailEnd/>
          </a:ln>
          <a:effectLst/>
        </p:spPr>
        <p:txBody>
          <a:bodyPr wrap="none" anchor="ctr"/>
          <a:lstStyle/>
          <a:p>
            <a:endParaRPr lang="zh-CN" altLang="en-US"/>
          </a:p>
        </p:txBody>
      </p:sp>
      <p:sp>
        <p:nvSpPr>
          <p:cNvPr id="740379" name="Line 27"/>
          <p:cNvSpPr>
            <a:spLocks noChangeShapeType="1"/>
          </p:cNvSpPr>
          <p:nvPr/>
        </p:nvSpPr>
        <p:spPr bwMode="auto">
          <a:xfrm>
            <a:off x="6223000" y="4518025"/>
            <a:ext cx="0" cy="487363"/>
          </a:xfrm>
          <a:prstGeom prst="line">
            <a:avLst/>
          </a:prstGeom>
          <a:noFill/>
          <a:ln w="19050">
            <a:solidFill>
              <a:schemeClr val="tx1"/>
            </a:solidFill>
            <a:round/>
            <a:headEnd/>
            <a:tailEnd/>
          </a:ln>
          <a:effectLst/>
        </p:spPr>
        <p:txBody>
          <a:bodyPr wrap="none" anchor="ctr"/>
          <a:lstStyle/>
          <a:p>
            <a:endParaRPr lang="zh-CN" altLang="en-US"/>
          </a:p>
        </p:txBody>
      </p:sp>
      <p:sp>
        <p:nvSpPr>
          <p:cNvPr id="740380" name="Text Box 28"/>
          <p:cNvSpPr txBox="1">
            <a:spLocks noChangeArrowheads="1"/>
          </p:cNvSpPr>
          <p:nvPr/>
        </p:nvSpPr>
        <p:spPr bwMode="auto">
          <a:xfrm>
            <a:off x="6184900" y="4513263"/>
            <a:ext cx="692150" cy="398462"/>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尾部</a:t>
            </a:r>
          </a:p>
        </p:txBody>
      </p:sp>
      <p:sp>
        <p:nvSpPr>
          <p:cNvPr id="740381" name="Text Box 29"/>
          <p:cNvSpPr txBox="1">
            <a:spLocks noChangeArrowheads="1"/>
          </p:cNvSpPr>
          <p:nvPr/>
        </p:nvSpPr>
        <p:spPr bwMode="auto">
          <a:xfrm>
            <a:off x="1708150" y="4513263"/>
            <a:ext cx="690563" cy="398462"/>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首部</a:t>
            </a:r>
          </a:p>
        </p:txBody>
      </p:sp>
      <p:grpSp>
        <p:nvGrpSpPr>
          <p:cNvPr id="740382" name="Group 30"/>
          <p:cNvGrpSpPr>
            <a:grpSpLocks/>
          </p:cNvGrpSpPr>
          <p:nvPr/>
        </p:nvGrpSpPr>
        <p:grpSpPr bwMode="auto">
          <a:xfrm>
            <a:off x="288925" y="3824288"/>
            <a:ext cx="8186738" cy="1692275"/>
            <a:chOff x="182" y="2409"/>
            <a:chExt cx="5157" cy="1066"/>
          </a:xfrm>
        </p:grpSpPr>
        <p:grpSp>
          <p:nvGrpSpPr>
            <p:cNvPr id="740383" name="Group 31"/>
            <p:cNvGrpSpPr>
              <a:grpSpLocks/>
            </p:cNvGrpSpPr>
            <p:nvPr/>
          </p:nvGrpSpPr>
          <p:grpSpPr bwMode="auto">
            <a:xfrm>
              <a:off x="4423" y="2709"/>
              <a:ext cx="916" cy="766"/>
              <a:chOff x="4423" y="2709"/>
              <a:chExt cx="916" cy="766"/>
            </a:xfrm>
          </p:grpSpPr>
          <p:sp>
            <p:nvSpPr>
              <p:cNvPr id="740384" name="AutoShape 32"/>
              <p:cNvSpPr>
                <a:spLocks noChangeArrowheads="1"/>
              </p:cNvSpPr>
              <p:nvPr/>
            </p:nvSpPr>
            <p:spPr bwMode="auto">
              <a:xfrm flipV="1">
                <a:off x="4831" y="2709"/>
                <a:ext cx="186" cy="358"/>
              </a:xfrm>
              <a:prstGeom prst="upArrow">
                <a:avLst>
                  <a:gd name="adj1" fmla="val 50000"/>
                  <a:gd name="adj2" fmla="val 81801"/>
                </a:avLst>
              </a:prstGeom>
              <a:solidFill>
                <a:srgbClr val="333399"/>
              </a:solidFill>
              <a:ln w="9525">
                <a:solidFill>
                  <a:schemeClr val="tx1"/>
                </a:solidFill>
                <a:miter lim="800000"/>
                <a:headEnd/>
                <a:tailEnd/>
              </a:ln>
              <a:effectLst/>
            </p:spPr>
            <p:txBody>
              <a:bodyPr vert="eaVert" wrap="none" anchor="ctr"/>
              <a:lstStyle/>
              <a:p>
                <a:endParaRPr lang="zh-CN" altLang="en-US"/>
              </a:p>
            </p:txBody>
          </p:sp>
          <p:sp>
            <p:nvSpPr>
              <p:cNvPr id="740385" name="Text Box 33"/>
              <p:cNvSpPr txBox="1">
                <a:spLocks noChangeArrowheads="1"/>
              </p:cNvSpPr>
              <p:nvPr/>
            </p:nvSpPr>
            <p:spPr bwMode="auto">
              <a:xfrm>
                <a:off x="4423" y="3033"/>
                <a:ext cx="916" cy="442"/>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链路层使用</a:t>
                </a:r>
              </a:p>
              <a:p>
                <a:r>
                  <a:rPr kumimoji="1" lang="zh-CN" altLang="en-US">
                    <a:solidFill>
                      <a:srgbClr val="333399"/>
                    </a:solidFill>
                    <a:latin typeface="Arial" pitchFamily="34" charset="0"/>
                    <a:ea typeface="黑体" pitchFamily="2" charset="-122"/>
                  </a:rPr>
                  <a:t>硬件地址</a:t>
                </a:r>
              </a:p>
            </p:txBody>
          </p:sp>
        </p:grpSp>
        <p:grpSp>
          <p:nvGrpSpPr>
            <p:cNvPr id="740386" name="Group 34"/>
            <p:cNvGrpSpPr>
              <a:grpSpLocks/>
            </p:cNvGrpSpPr>
            <p:nvPr/>
          </p:nvGrpSpPr>
          <p:grpSpPr bwMode="auto">
            <a:xfrm>
              <a:off x="182" y="2409"/>
              <a:ext cx="802" cy="291"/>
              <a:chOff x="182" y="2409"/>
              <a:chExt cx="802" cy="291"/>
            </a:xfrm>
          </p:grpSpPr>
          <p:sp>
            <p:nvSpPr>
              <p:cNvPr id="740387" name="AutoShape 35"/>
              <p:cNvSpPr>
                <a:spLocks noChangeArrowheads="1"/>
              </p:cNvSpPr>
              <p:nvPr/>
            </p:nvSpPr>
            <p:spPr bwMode="auto">
              <a:xfrm>
                <a:off x="182" y="2427"/>
                <a:ext cx="802" cy="273"/>
              </a:xfrm>
              <a:prstGeom prst="wedgeRoundRectCallout">
                <a:avLst>
                  <a:gd name="adj1" fmla="val 72116"/>
                  <a:gd name="adj2" fmla="val 129167"/>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a:solidFill>
                    <a:srgbClr val="333399"/>
                  </a:solidFill>
                  <a:latin typeface="Arial" pitchFamily="34" charset="0"/>
                  <a:ea typeface="黑体" pitchFamily="2" charset="-122"/>
                </a:endParaRPr>
              </a:p>
            </p:txBody>
          </p:sp>
          <p:sp>
            <p:nvSpPr>
              <p:cNvPr id="740388" name="Text Box 36"/>
              <p:cNvSpPr txBox="1">
                <a:spLocks noChangeArrowheads="1"/>
              </p:cNvSpPr>
              <p:nvPr/>
            </p:nvSpPr>
            <p:spPr bwMode="auto">
              <a:xfrm>
                <a:off x="190" y="2409"/>
                <a:ext cx="755" cy="250"/>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硬件地址</a:t>
                </a:r>
              </a:p>
            </p:txBody>
          </p:sp>
        </p:grpSp>
      </p:grpSp>
      <p:grpSp>
        <p:nvGrpSpPr>
          <p:cNvPr id="740389" name="Group 37"/>
          <p:cNvGrpSpPr>
            <a:grpSpLocks/>
          </p:cNvGrpSpPr>
          <p:nvPr/>
        </p:nvGrpSpPr>
        <p:grpSpPr bwMode="auto">
          <a:xfrm>
            <a:off x="1462088" y="2887663"/>
            <a:ext cx="7013575" cy="1412875"/>
            <a:chOff x="921" y="1819"/>
            <a:chExt cx="4418" cy="890"/>
          </a:xfrm>
        </p:grpSpPr>
        <p:grpSp>
          <p:nvGrpSpPr>
            <p:cNvPr id="740390" name="Group 38"/>
            <p:cNvGrpSpPr>
              <a:grpSpLocks/>
            </p:cNvGrpSpPr>
            <p:nvPr/>
          </p:nvGrpSpPr>
          <p:grpSpPr bwMode="auto">
            <a:xfrm>
              <a:off x="4344" y="1854"/>
              <a:ext cx="995" cy="855"/>
              <a:chOff x="4344" y="1854"/>
              <a:chExt cx="995" cy="855"/>
            </a:xfrm>
          </p:grpSpPr>
          <p:sp>
            <p:nvSpPr>
              <p:cNvPr id="740391" name="AutoShape 39"/>
              <p:cNvSpPr>
                <a:spLocks noChangeArrowheads="1"/>
              </p:cNvSpPr>
              <p:nvPr/>
            </p:nvSpPr>
            <p:spPr bwMode="auto">
              <a:xfrm>
                <a:off x="4831" y="2352"/>
                <a:ext cx="186" cy="357"/>
              </a:xfrm>
              <a:prstGeom prst="upArrow">
                <a:avLst>
                  <a:gd name="adj1" fmla="val 50000"/>
                  <a:gd name="adj2" fmla="val 69479"/>
                </a:avLst>
              </a:prstGeom>
              <a:solidFill>
                <a:srgbClr val="FFCCFF"/>
              </a:solidFill>
              <a:ln w="9525">
                <a:solidFill>
                  <a:schemeClr val="tx1"/>
                </a:solidFill>
                <a:miter lim="800000"/>
                <a:headEnd/>
                <a:tailEnd/>
              </a:ln>
              <a:effectLst/>
            </p:spPr>
            <p:txBody>
              <a:bodyPr vert="eaVert" wrap="none" anchor="ctr"/>
              <a:lstStyle/>
              <a:p>
                <a:endParaRPr lang="zh-CN" altLang="en-US"/>
              </a:p>
            </p:txBody>
          </p:sp>
          <p:sp>
            <p:nvSpPr>
              <p:cNvPr id="740392" name="Text Box 40"/>
              <p:cNvSpPr txBox="1">
                <a:spLocks noChangeArrowheads="1"/>
              </p:cNvSpPr>
              <p:nvPr/>
            </p:nvSpPr>
            <p:spPr bwMode="auto">
              <a:xfrm>
                <a:off x="4344" y="1854"/>
                <a:ext cx="995" cy="442"/>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网络层</a:t>
                </a:r>
              </a:p>
              <a:p>
                <a:r>
                  <a:rPr kumimoji="1" lang="zh-CN" altLang="en-US">
                    <a:solidFill>
                      <a:srgbClr val="333399"/>
                    </a:solidFill>
                    <a:latin typeface="Arial" pitchFamily="34" charset="0"/>
                    <a:ea typeface="黑体" pitchFamily="2" charset="-122"/>
                  </a:rPr>
                  <a:t>使用 </a:t>
                </a:r>
                <a:r>
                  <a:rPr kumimoji="1" lang="en-US" altLang="zh-CN">
                    <a:solidFill>
                      <a:srgbClr val="333399"/>
                    </a:solidFill>
                    <a:latin typeface="Arial" pitchFamily="34" charset="0"/>
                    <a:ea typeface="黑体" pitchFamily="2" charset="-122"/>
                  </a:rPr>
                  <a:t>IP </a:t>
                </a:r>
                <a:r>
                  <a:rPr kumimoji="1" lang="zh-CN" altLang="en-US">
                    <a:solidFill>
                      <a:srgbClr val="333399"/>
                    </a:solidFill>
                    <a:latin typeface="Arial" pitchFamily="34" charset="0"/>
                    <a:ea typeface="黑体" pitchFamily="2" charset="-122"/>
                  </a:rPr>
                  <a:t>地址</a:t>
                </a:r>
              </a:p>
            </p:txBody>
          </p:sp>
        </p:grpSp>
        <p:grpSp>
          <p:nvGrpSpPr>
            <p:cNvPr id="740393" name="Group 41"/>
            <p:cNvGrpSpPr>
              <a:grpSpLocks/>
            </p:cNvGrpSpPr>
            <p:nvPr/>
          </p:nvGrpSpPr>
          <p:grpSpPr bwMode="auto">
            <a:xfrm>
              <a:off x="921" y="1819"/>
              <a:ext cx="654" cy="261"/>
              <a:chOff x="921" y="1819"/>
              <a:chExt cx="654" cy="261"/>
            </a:xfrm>
          </p:grpSpPr>
          <p:sp>
            <p:nvSpPr>
              <p:cNvPr id="740394" name="AutoShape 42"/>
              <p:cNvSpPr>
                <a:spLocks noChangeArrowheads="1"/>
              </p:cNvSpPr>
              <p:nvPr/>
            </p:nvSpPr>
            <p:spPr bwMode="auto">
              <a:xfrm>
                <a:off x="921" y="1826"/>
                <a:ext cx="654" cy="254"/>
              </a:xfrm>
              <a:prstGeom prst="wedgeRoundRectCallout">
                <a:avLst>
                  <a:gd name="adj1" fmla="val 72171"/>
                  <a:gd name="adj2" fmla="val 129134"/>
                  <a:gd name="adj3" fmla="val 16667"/>
                </a:avLst>
              </a:prstGeom>
              <a:solidFill>
                <a:srgbClr val="FFC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a:solidFill>
                    <a:srgbClr val="333399"/>
                  </a:solidFill>
                  <a:latin typeface="Arial" pitchFamily="34" charset="0"/>
                  <a:ea typeface="黑体" pitchFamily="2" charset="-122"/>
                </a:endParaRPr>
              </a:p>
            </p:txBody>
          </p:sp>
          <p:sp>
            <p:nvSpPr>
              <p:cNvPr id="740395" name="Text Box 43"/>
              <p:cNvSpPr txBox="1">
                <a:spLocks noChangeArrowheads="1"/>
              </p:cNvSpPr>
              <p:nvPr/>
            </p:nvSpPr>
            <p:spPr bwMode="auto">
              <a:xfrm>
                <a:off x="927" y="1819"/>
                <a:ext cx="630" cy="250"/>
              </a:xfrm>
              <a:prstGeom prst="rect">
                <a:avLst/>
              </a:prstGeom>
              <a:no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IP </a:t>
                </a:r>
                <a:r>
                  <a:rPr kumimoji="1" lang="zh-CN" altLang="en-US">
                    <a:solidFill>
                      <a:srgbClr val="333399"/>
                    </a:solidFill>
                    <a:latin typeface="Arial" pitchFamily="34" charset="0"/>
                    <a:ea typeface="黑体" pitchFamily="2" charset="-122"/>
                  </a:rPr>
                  <a:t>地址</a:t>
                </a:r>
              </a:p>
            </p:txBody>
          </p:sp>
        </p:grpSp>
      </p:grpSp>
      <p:sp>
        <p:nvSpPr>
          <p:cNvPr id="740396" name="Rectangle 44"/>
          <p:cNvSpPr>
            <a:spLocks noChangeArrowheads="1"/>
          </p:cNvSpPr>
          <p:nvPr/>
        </p:nvSpPr>
        <p:spPr bwMode="auto">
          <a:xfrm>
            <a:off x="2424113" y="4548188"/>
            <a:ext cx="3776662" cy="433387"/>
          </a:xfrm>
          <a:prstGeom prst="rect">
            <a:avLst/>
          </a:prstGeom>
          <a:solidFill>
            <a:srgbClr val="FFFF99"/>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4000" fill="hold" nodeType="clickEffect">
                                  <p:stCondLst>
                                    <p:cond delay="0"/>
                                  </p:stCondLst>
                                  <p:childTnLst>
                                    <p:anim calcmode="discrete" valueType="str">
                                      <p:cBhvr>
                                        <p:cTn id="6" dur="1000" fill="hold"/>
                                        <p:tgtEl>
                                          <p:spTgt spid="740389"/>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4000" fill="hold" nodeType="clickEffect">
                                  <p:stCondLst>
                                    <p:cond delay="0"/>
                                  </p:stCondLst>
                                  <p:childTnLst>
                                    <p:anim calcmode="discrete" valueType="str">
                                      <p:cBhvr>
                                        <p:cTn id="10" dur="1000" fill="hold"/>
                                        <p:tgtEl>
                                          <p:spTgt spid="7403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a:xfrm>
            <a:off x="1150938" y="214313"/>
            <a:ext cx="7165975" cy="1462087"/>
          </a:xfrm>
        </p:spPr>
        <p:txBody>
          <a:bodyPr/>
          <a:lstStyle/>
          <a:p>
            <a:r>
              <a:rPr lang="zh-CN" altLang="en-US" sz="4000"/>
              <a:t>网际层的 </a:t>
            </a:r>
            <a:r>
              <a:rPr lang="en-US" altLang="zh-CN" sz="4000"/>
              <a:t>IP </a:t>
            </a:r>
            <a:r>
              <a:rPr lang="zh-CN" altLang="en-US" sz="4000"/>
              <a:t>协议及配套协议</a:t>
            </a:r>
          </a:p>
        </p:txBody>
      </p:sp>
      <p:sp>
        <p:nvSpPr>
          <p:cNvPr id="758787" name="Rectangle 3"/>
          <p:cNvSpPr>
            <a:spLocks noChangeArrowheads="1"/>
          </p:cNvSpPr>
          <p:nvPr/>
        </p:nvSpPr>
        <p:spPr bwMode="auto">
          <a:xfrm>
            <a:off x="3241675" y="3414713"/>
            <a:ext cx="4067175" cy="1471612"/>
          </a:xfrm>
          <a:prstGeom prst="rect">
            <a:avLst/>
          </a:prstGeom>
          <a:solidFill>
            <a:srgbClr val="FFFF99"/>
          </a:solidFill>
          <a:ln w="9525">
            <a:noFill/>
            <a:miter lim="800000"/>
            <a:headEnd/>
            <a:tailEnd/>
          </a:ln>
          <a:effectLst/>
        </p:spPr>
        <p:txBody>
          <a:bodyPr wrap="none" anchor="ctr"/>
          <a:lstStyle/>
          <a:p>
            <a:endParaRPr lang="zh-CN" altLang="en-US"/>
          </a:p>
        </p:txBody>
      </p:sp>
      <p:sp>
        <p:nvSpPr>
          <p:cNvPr id="758788" name="Rectangle 4"/>
          <p:cNvSpPr>
            <a:spLocks noChangeArrowheads="1"/>
          </p:cNvSpPr>
          <p:nvPr/>
        </p:nvSpPr>
        <p:spPr bwMode="auto">
          <a:xfrm>
            <a:off x="3241675" y="2020888"/>
            <a:ext cx="4067175" cy="3408362"/>
          </a:xfrm>
          <a:prstGeom prst="rect">
            <a:avLst/>
          </a:prstGeom>
          <a:noFill/>
          <a:ln w="28575">
            <a:solidFill>
              <a:schemeClr val="tx1"/>
            </a:solidFill>
            <a:miter lim="800000"/>
            <a:headEnd/>
            <a:tailEnd/>
          </a:ln>
          <a:effectLst/>
        </p:spPr>
        <p:txBody>
          <a:bodyPr wrap="none" anchor="ctr"/>
          <a:lstStyle/>
          <a:p>
            <a:pPr algn="ctr"/>
            <a:endParaRPr kumimoji="1" lang="zh-CN" altLang="zh-CN" sz="2400">
              <a:solidFill>
                <a:srgbClr val="0000FF"/>
              </a:solidFill>
              <a:latin typeface="Arial" pitchFamily="34" charset="0"/>
              <a:ea typeface="黑体" pitchFamily="2" charset="-122"/>
            </a:endParaRPr>
          </a:p>
        </p:txBody>
      </p:sp>
      <p:sp>
        <p:nvSpPr>
          <p:cNvPr id="758789" name="Line 5"/>
          <p:cNvSpPr>
            <a:spLocks noChangeShapeType="1"/>
          </p:cNvSpPr>
          <p:nvPr/>
        </p:nvSpPr>
        <p:spPr bwMode="auto">
          <a:xfrm>
            <a:off x="3241675" y="2873375"/>
            <a:ext cx="4067175" cy="0"/>
          </a:xfrm>
          <a:prstGeom prst="line">
            <a:avLst/>
          </a:prstGeom>
          <a:noFill/>
          <a:ln w="9525">
            <a:solidFill>
              <a:schemeClr val="tx1"/>
            </a:solidFill>
            <a:round/>
            <a:headEnd/>
            <a:tailEnd/>
          </a:ln>
          <a:effectLst/>
        </p:spPr>
        <p:txBody>
          <a:bodyPr wrap="none" anchor="ctr"/>
          <a:lstStyle/>
          <a:p>
            <a:endParaRPr lang="zh-CN" altLang="en-US"/>
          </a:p>
        </p:txBody>
      </p:sp>
      <p:sp>
        <p:nvSpPr>
          <p:cNvPr id="758790" name="Line 6"/>
          <p:cNvSpPr>
            <a:spLocks noChangeShapeType="1"/>
          </p:cNvSpPr>
          <p:nvPr/>
        </p:nvSpPr>
        <p:spPr bwMode="auto">
          <a:xfrm>
            <a:off x="3241675" y="3414713"/>
            <a:ext cx="4067175" cy="0"/>
          </a:xfrm>
          <a:prstGeom prst="line">
            <a:avLst/>
          </a:prstGeom>
          <a:noFill/>
          <a:ln w="9525">
            <a:solidFill>
              <a:schemeClr val="tx1"/>
            </a:solidFill>
            <a:round/>
            <a:headEnd/>
            <a:tailEnd/>
          </a:ln>
          <a:effectLst/>
        </p:spPr>
        <p:txBody>
          <a:bodyPr wrap="none" anchor="ctr"/>
          <a:lstStyle/>
          <a:p>
            <a:endParaRPr lang="zh-CN" altLang="en-US"/>
          </a:p>
        </p:txBody>
      </p:sp>
      <p:sp>
        <p:nvSpPr>
          <p:cNvPr id="758791" name="Text Box 7"/>
          <p:cNvSpPr txBox="1">
            <a:spLocks noChangeArrowheads="1"/>
          </p:cNvSpPr>
          <p:nvPr/>
        </p:nvSpPr>
        <p:spPr bwMode="auto">
          <a:xfrm>
            <a:off x="4216400" y="2035175"/>
            <a:ext cx="2317750" cy="457200"/>
          </a:xfrm>
          <a:prstGeom prst="rect">
            <a:avLst/>
          </a:prstGeom>
          <a:noFill/>
          <a:ln w="9525">
            <a:noFill/>
            <a:miter lim="800000"/>
            <a:headEnd/>
            <a:tailEnd/>
          </a:ln>
          <a:effectLst/>
        </p:spPr>
        <p:txBody>
          <a:bodyPr wrap="none">
            <a:spAutoFit/>
          </a:bodyPr>
          <a:lstStyle/>
          <a:p>
            <a:r>
              <a:rPr kumimoji="1" lang="zh-CN" altLang="en-US" sz="2400">
                <a:solidFill>
                  <a:srgbClr val="0000FF"/>
                </a:solidFill>
                <a:latin typeface="Arial" pitchFamily="34" charset="0"/>
                <a:ea typeface="黑体" pitchFamily="2" charset="-122"/>
              </a:rPr>
              <a:t>各种应用层协议</a:t>
            </a:r>
          </a:p>
        </p:txBody>
      </p:sp>
      <p:sp>
        <p:nvSpPr>
          <p:cNvPr id="758792" name="Text Box 8"/>
          <p:cNvSpPr txBox="1">
            <a:spLocks noChangeArrowheads="1"/>
          </p:cNvSpPr>
          <p:nvPr/>
        </p:nvSpPr>
        <p:spPr bwMode="auto">
          <a:xfrm>
            <a:off x="1331913" y="5013325"/>
            <a:ext cx="1876425" cy="368300"/>
          </a:xfrm>
          <a:prstGeom prst="rect">
            <a:avLst/>
          </a:prstGeom>
          <a:noFill/>
          <a:ln w="9525">
            <a:noFill/>
            <a:miter lim="800000"/>
            <a:headEnd/>
            <a:tailEnd/>
          </a:ln>
          <a:effectLst/>
        </p:spPr>
        <p:txBody>
          <a:bodyPr wrap="none">
            <a:spAutoFit/>
          </a:bodyPr>
          <a:lstStyle/>
          <a:p>
            <a:pPr>
              <a:lnSpc>
                <a:spcPct val="75000"/>
              </a:lnSpc>
            </a:pPr>
            <a:r>
              <a:rPr kumimoji="1" lang="en-US" altLang="zh-CN" sz="2400">
                <a:solidFill>
                  <a:srgbClr val="0000FF"/>
                </a:solidFill>
                <a:latin typeface="Arial" pitchFamily="34" charset="0"/>
                <a:ea typeface="黑体" pitchFamily="2" charset="-122"/>
              </a:rPr>
              <a:t>  </a:t>
            </a:r>
            <a:r>
              <a:rPr kumimoji="1" lang="zh-CN" altLang="en-US" sz="2400">
                <a:solidFill>
                  <a:srgbClr val="0000FF"/>
                </a:solidFill>
                <a:latin typeface="Arial" pitchFamily="34" charset="0"/>
                <a:ea typeface="黑体" pitchFamily="2" charset="-122"/>
              </a:rPr>
              <a:t>网络接口层</a:t>
            </a:r>
          </a:p>
        </p:txBody>
      </p:sp>
      <p:sp>
        <p:nvSpPr>
          <p:cNvPr id="758793" name="Text Box 9"/>
          <p:cNvSpPr txBox="1">
            <a:spLocks noChangeArrowheads="1"/>
          </p:cNvSpPr>
          <p:nvPr/>
        </p:nvSpPr>
        <p:spPr bwMode="auto">
          <a:xfrm>
            <a:off x="3698875" y="2420938"/>
            <a:ext cx="3328988" cy="457200"/>
          </a:xfrm>
          <a:prstGeom prst="rect">
            <a:avLst/>
          </a:prstGeom>
          <a:noFill/>
          <a:ln w="9525">
            <a:noFill/>
            <a:miter lim="800000"/>
            <a:headEnd/>
            <a:tailEnd/>
          </a:ln>
          <a:effectLst/>
        </p:spPr>
        <p:txBody>
          <a:bodyPr wrap="none">
            <a:spAutoFit/>
          </a:bodyPr>
          <a:lstStyle/>
          <a:p>
            <a:r>
              <a:rPr kumimoji="1" lang="en-US" altLang="zh-CN" sz="2400">
                <a:solidFill>
                  <a:srgbClr val="0000FF"/>
                </a:solidFill>
                <a:latin typeface="Arial" pitchFamily="34" charset="0"/>
                <a:ea typeface="黑体" pitchFamily="2" charset="-122"/>
              </a:rPr>
              <a:t>(HTTP, FTP, SMTP </a:t>
            </a:r>
            <a:r>
              <a:rPr kumimoji="1" lang="zh-CN" altLang="zh-CN" sz="2400">
                <a:solidFill>
                  <a:srgbClr val="0000FF"/>
                </a:solidFill>
                <a:latin typeface="Arial" pitchFamily="34" charset="0"/>
                <a:ea typeface="黑体" pitchFamily="2" charset="-122"/>
              </a:rPr>
              <a:t>等</a:t>
            </a:r>
            <a:r>
              <a:rPr kumimoji="1" lang="en-US" altLang="zh-CN" sz="2400">
                <a:solidFill>
                  <a:srgbClr val="0000FF"/>
                </a:solidFill>
                <a:latin typeface="Arial" pitchFamily="34" charset="0"/>
                <a:ea typeface="黑体" pitchFamily="2" charset="-122"/>
              </a:rPr>
              <a:t>)</a:t>
            </a:r>
          </a:p>
        </p:txBody>
      </p:sp>
      <p:sp>
        <p:nvSpPr>
          <p:cNvPr id="758794" name="Rectangle 10"/>
          <p:cNvSpPr>
            <a:spLocks noChangeArrowheads="1"/>
          </p:cNvSpPr>
          <p:nvPr/>
        </p:nvSpPr>
        <p:spPr bwMode="auto">
          <a:xfrm>
            <a:off x="3236913" y="5507038"/>
            <a:ext cx="4071937" cy="730250"/>
          </a:xfrm>
          <a:prstGeom prst="rect">
            <a:avLst/>
          </a:prstGeom>
          <a:solidFill>
            <a:srgbClr val="FFFFFF">
              <a:alpha val="49001"/>
            </a:srgbClr>
          </a:solidFill>
          <a:ln w="9525">
            <a:solidFill>
              <a:schemeClr val="tx1"/>
            </a:solidFill>
            <a:prstDash val="dash"/>
            <a:miter lim="800000"/>
            <a:headEnd/>
            <a:tailEnd/>
          </a:ln>
          <a:effectLst/>
        </p:spPr>
        <p:txBody>
          <a:bodyPr wrap="none" anchor="ctr"/>
          <a:lstStyle/>
          <a:p>
            <a:endParaRPr lang="zh-CN" altLang="en-US"/>
          </a:p>
        </p:txBody>
      </p:sp>
      <p:sp>
        <p:nvSpPr>
          <p:cNvPr id="758795" name="Text Box 11"/>
          <p:cNvSpPr txBox="1">
            <a:spLocks noChangeArrowheads="1"/>
          </p:cNvSpPr>
          <p:nvPr/>
        </p:nvSpPr>
        <p:spPr bwMode="auto">
          <a:xfrm>
            <a:off x="4572000" y="5635625"/>
            <a:ext cx="1404938" cy="457200"/>
          </a:xfrm>
          <a:prstGeom prst="rect">
            <a:avLst/>
          </a:prstGeom>
          <a:noFill/>
          <a:ln w="9525">
            <a:noFill/>
            <a:miter lim="800000"/>
            <a:headEnd/>
            <a:tailEnd/>
          </a:ln>
          <a:effectLst/>
        </p:spPr>
        <p:txBody>
          <a:bodyPr wrap="none">
            <a:spAutoFit/>
          </a:bodyPr>
          <a:lstStyle/>
          <a:p>
            <a:r>
              <a:rPr kumimoji="1" lang="zh-CN" altLang="en-US" sz="2400">
                <a:solidFill>
                  <a:srgbClr val="0000FF"/>
                </a:solidFill>
                <a:latin typeface="Arial" pitchFamily="34" charset="0"/>
                <a:ea typeface="黑体" pitchFamily="2" charset="-122"/>
              </a:rPr>
              <a:t>物理硬件</a:t>
            </a:r>
          </a:p>
        </p:txBody>
      </p:sp>
      <p:sp>
        <p:nvSpPr>
          <p:cNvPr id="758796" name="Text Box 12"/>
          <p:cNvSpPr txBox="1">
            <a:spLocks noChangeArrowheads="1"/>
          </p:cNvSpPr>
          <p:nvPr/>
        </p:nvSpPr>
        <p:spPr bwMode="auto">
          <a:xfrm>
            <a:off x="1816100" y="2900363"/>
            <a:ext cx="1096963" cy="457200"/>
          </a:xfrm>
          <a:prstGeom prst="rect">
            <a:avLst/>
          </a:prstGeom>
          <a:noFill/>
          <a:ln w="9525">
            <a:noFill/>
            <a:miter lim="800000"/>
            <a:headEnd/>
            <a:tailEnd/>
          </a:ln>
          <a:effectLst/>
        </p:spPr>
        <p:txBody>
          <a:bodyPr wrap="none">
            <a:spAutoFit/>
          </a:bodyPr>
          <a:lstStyle/>
          <a:p>
            <a:r>
              <a:rPr kumimoji="1" lang="zh-CN" altLang="en-US" sz="2400">
                <a:solidFill>
                  <a:srgbClr val="0000FF"/>
                </a:solidFill>
                <a:latin typeface="Arial" pitchFamily="34" charset="0"/>
                <a:ea typeface="黑体" pitchFamily="2" charset="-122"/>
              </a:rPr>
              <a:t>运输层</a:t>
            </a:r>
          </a:p>
        </p:txBody>
      </p:sp>
      <p:sp>
        <p:nvSpPr>
          <p:cNvPr id="758797" name="Text Box 13"/>
          <p:cNvSpPr txBox="1">
            <a:spLocks noChangeArrowheads="1"/>
          </p:cNvSpPr>
          <p:nvPr/>
        </p:nvSpPr>
        <p:spPr bwMode="auto">
          <a:xfrm>
            <a:off x="4681538" y="2924175"/>
            <a:ext cx="1606550" cy="457200"/>
          </a:xfrm>
          <a:prstGeom prst="rect">
            <a:avLst/>
          </a:prstGeom>
          <a:noFill/>
          <a:ln w="9525">
            <a:noFill/>
            <a:miter lim="800000"/>
            <a:headEnd/>
            <a:tailEnd/>
          </a:ln>
          <a:effectLst/>
        </p:spPr>
        <p:txBody>
          <a:bodyPr wrap="none">
            <a:spAutoFit/>
          </a:bodyPr>
          <a:lstStyle/>
          <a:p>
            <a:r>
              <a:rPr kumimoji="1" lang="en-US" altLang="zh-CN" sz="2400">
                <a:solidFill>
                  <a:srgbClr val="0000FF"/>
                </a:solidFill>
                <a:latin typeface="Arial" pitchFamily="34" charset="0"/>
                <a:ea typeface="黑体" pitchFamily="2" charset="-122"/>
              </a:rPr>
              <a:t>TCP, UDP</a:t>
            </a:r>
          </a:p>
        </p:txBody>
      </p:sp>
      <p:sp>
        <p:nvSpPr>
          <p:cNvPr id="758798" name="Text Box 14"/>
          <p:cNvSpPr txBox="1">
            <a:spLocks noChangeArrowheads="1"/>
          </p:cNvSpPr>
          <p:nvPr/>
        </p:nvSpPr>
        <p:spPr bwMode="auto">
          <a:xfrm>
            <a:off x="1863725" y="2200275"/>
            <a:ext cx="1098550" cy="457200"/>
          </a:xfrm>
          <a:prstGeom prst="rect">
            <a:avLst/>
          </a:prstGeom>
          <a:noFill/>
          <a:ln w="9525">
            <a:noFill/>
            <a:miter lim="800000"/>
            <a:headEnd/>
            <a:tailEnd/>
          </a:ln>
          <a:effectLst/>
        </p:spPr>
        <p:txBody>
          <a:bodyPr wrap="none">
            <a:spAutoFit/>
          </a:bodyPr>
          <a:lstStyle/>
          <a:p>
            <a:r>
              <a:rPr kumimoji="1" lang="zh-CN" altLang="en-US" sz="2400">
                <a:solidFill>
                  <a:srgbClr val="0000FF"/>
                </a:solidFill>
                <a:latin typeface="Arial" pitchFamily="34" charset="0"/>
                <a:ea typeface="黑体" pitchFamily="2" charset="-122"/>
              </a:rPr>
              <a:t>应用层</a:t>
            </a:r>
          </a:p>
        </p:txBody>
      </p:sp>
      <p:sp>
        <p:nvSpPr>
          <p:cNvPr id="758799" name="Rectangle 15"/>
          <p:cNvSpPr>
            <a:spLocks noChangeArrowheads="1"/>
          </p:cNvSpPr>
          <p:nvPr/>
        </p:nvSpPr>
        <p:spPr bwMode="auto">
          <a:xfrm>
            <a:off x="3325813" y="3460750"/>
            <a:ext cx="969962" cy="373063"/>
          </a:xfrm>
          <a:prstGeom prst="rect">
            <a:avLst/>
          </a:prstGeom>
          <a:solidFill>
            <a:srgbClr val="CCECFF"/>
          </a:solidFill>
          <a:ln w="9525">
            <a:solidFill>
              <a:schemeClr val="tx1"/>
            </a:solidFill>
            <a:miter lim="800000"/>
            <a:headEnd/>
            <a:tailEnd/>
          </a:ln>
          <a:effectLst/>
        </p:spPr>
        <p:txBody>
          <a:bodyPr wrap="none" anchor="ctr"/>
          <a:lstStyle/>
          <a:p>
            <a:pPr algn="ctr"/>
            <a:r>
              <a:rPr kumimoji="1" lang="en-US" altLang="zh-CN" sz="2400">
                <a:solidFill>
                  <a:srgbClr val="0000FF"/>
                </a:solidFill>
                <a:latin typeface="Arial" pitchFamily="34" charset="0"/>
                <a:ea typeface="黑体" pitchFamily="2" charset="-122"/>
              </a:rPr>
              <a:t>ICMP</a:t>
            </a:r>
          </a:p>
        </p:txBody>
      </p:sp>
      <p:sp>
        <p:nvSpPr>
          <p:cNvPr id="758800" name="Text Box 16"/>
          <p:cNvSpPr txBox="1">
            <a:spLocks noChangeArrowheads="1"/>
          </p:cNvSpPr>
          <p:nvPr/>
        </p:nvSpPr>
        <p:spPr bwMode="auto">
          <a:xfrm>
            <a:off x="5154613" y="3821113"/>
            <a:ext cx="471487" cy="457200"/>
          </a:xfrm>
          <a:prstGeom prst="rect">
            <a:avLst/>
          </a:prstGeom>
          <a:noFill/>
          <a:ln w="9525">
            <a:noFill/>
            <a:miter lim="800000"/>
            <a:headEnd/>
            <a:tailEnd/>
          </a:ln>
          <a:effectLst/>
        </p:spPr>
        <p:txBody>
          <a:bodyPr wrap="none">
            <a:spAutoFit/>
          </a:bodyPr>
          <a:lstStyle/>
          <a:p>
            <a:r>
              <a:rPr kumimoji="1" lang="en-US" altLang="zh-CN" sz="2400" b="1">
                <a:solidFill>
                  <a:srgbClr val="0000FF"/>
                </a:solidFill>
                <a:latin typeface="Arial" pitchFamily="34" charset="0"/>
                <a:ea typeface="黑体" pitchFamily="2" charset="-122"/>
              </a:rPr>
              <a:t>IP</a:t>
            </a:r>
          </a:p>
        </p:txBody>
      </p:sp>
      <p:sp>
        <p:nvSpPr>
          <p:cNvPr id="758801" name="Rectangle 17"/>
          <p:cNvSpPr>
            <a:spLocks noChangeArrowheads="1"/>
          </p:cNvSpPr>
          <p:nvPr/>
        </p:nvSpPr>
        <p:spPr bwMode="auto">
          <a:xfrm>
            <a:off x="5322888" y="4422775"/>
            <a:ext cx="931862" cy="373063"/>
          </a:xfrm>
          <a:prstGeom prst="rect">
            <a:avLst/>
          </a:prstGeom>
          <a:solidFill>
            <a:srgbClr val="CCECFF"/>
          </a:solidFill>
          <a:ln w="9525">
            <a:solidFill>
              <a:schemeClr val="tx1"/>
            </a:solidFill>
            <a:miter lim="800000"/>
            <a:headEnd/>
            <a:tailEnd/>
          </a:ln>
          <a:effectLst/>
        </p:spPr>
        <p:txBody>
          <a:bodyPr wrap="none" anchor="ctr"/>
          <a:lstStyle/>
          <a:p>
            <a:pPr algn="ctr"/>
            <a:r>
              <a:rPr kumimoji="1" lang="en-US" altLang="zh-CN" sz="2400">
                <a:solidFill>
                  <a:srgbClr val="0000FF"/>
                </a:solidFill>
                <a:latin typeface="Arial" pitchFamily="34" charset="0"/>
                <a:ea typeface="黑体" pitchFamily="2" charset="-122"/>
              </a:rPr>
              <a:t>RARP</a:t>
            </a:r>
          </a:p>
        </p:txBody>
      </p:sp>
      <p:sp>
        <p:nvSpPr>
          <p:cNvPr id="758802" name="Rectangle 18"/>
          <p:cNvSpPr>
            <a:spLocks noChangeArrowheads="1"/>
          </p:cNvSpPr>
          <p:nvPr/>
        </p:nvSpPr>
        <p:spPr bwMode="auto">
          <a:xfrm>
            <a:off x="6338888" y="4422775"/>
            <a:ext cx="884237" cy="373063"/>
          </a:xfrm>
          <a:prstGeom prst="rect">
            <a:avLst/>
          </a:prstGeom>
          <a:solidFill>
            <a:srgbClr val="CCECFF"/>
          </a:solidFill>
          <a:ln w="9525">
            <a:solidFill>
              <a:schemeClr val="tx1"/>
            </a:solidFill>
            <a:miter lim="800000"/>
            <a:headEnd/>
            <a:tailEnd/>
          </a:ln>
          <a:effectLst/>
        </p:spPr>
        <p:txBody>
          <a:bodyPr wrap="none" anchor="ctr"/>
          <a:lstStyle/>
          <a:p>
            <a:pPr algn="ctr"/>
            <a:r>
              <a:rPr kumimoji="1" lang="en-US" altLang="zh-CN" sz="2400">
                <a:solidFill>
                  <a:srgbClr val="0000FF"/>
                </a:solidFill>
                <a:latin typeface="Arial" pitchFamily="34" charset="0"/>
                <a:ea typeface="黑体" pitchFamily="2" charset="-122"/>
              </a:rPr>
              <a:t>ARP</a:t>
            </a:r>
          </a:p>
        </p:txBody>
      </p:sp>
      <p:sp>
        <p:nvSpPr>
          <p:cNvPr id="758803" name="Text Box 19"/>
          <p:cNvSpPr txBox="1">
            <a:spLocks noChangeArrowheads="1"/>
          </p:cNvSpPr>
          <p:nvPr/>
        </p:nvSpPr>
        <p:spPr bwMode="auto">
          <a:xfrm>
            <a:off x="4167188" y="4941888"/>
            <a:ext cx="2317750" cy="457200"/>
          </a:xfrm>
          <a:prstGeom prst="rect">
            <a:avLst/>
          </a:prstGeom>
          <a:noFill/>
          <a:ln w="9525">
            <a:noFill/>
            <a:miter lim="800000"/>
            <a:headEnd/>
            <a:tailEnd/>
          </a:ln>
          <a:effectLst/>
        </p:spPr>
        <p:txBody>
          <a:bodyPr wrap="none">
            <a:spAutoFit/>
          </a:bodyPr>
          <a:lstStyle/>
          <a:p>
            <a:r>
              <a:rPr kumimoji="1" lang="zh-CN" altLang="en-US" sz="2400">
                <a:solidFill>
                  <a:srgbClr val="0000FF"/>
                </a:solidFill>
                <a:latin typeface="Arial" pitchFamily="34" charset="0"/>
                <a:ea typeface="黑体" pitchFamily="2" charset="-122"/>
              </a:rPr>
              <a:t>与各种网络接口</a:t>
            </a:r>
          </a:p>
        </p:txBody>
      </p:sp>
      <p:sp>
        <p:nvSpPr>
          <p:cNvPr id="758804" name="Line 20"/>
          <p:cNvSpPr>
            <a:spLocks noChangeShapeType="1"/>
          </p:cNvSpPr>
          <p:nvPr/>
        </p:nvSpPr>
        <p:spPr bwMode="auto">
          <a:xfrm>
            <a:off x="3241675" y="4886325"/>
            <a:ext cx="4067175" cy="0"/>
          </a:xfrm>
          <a:prstGeom prst="line">
            <a:avLst/>
          </a:prstGeom>
          <a:noFill/>
          <a:ln w="9525">
            <a:solidFill>
              <a:schemeClr val="tx1"/>
            </a:solidFill>
            <a:round/>
            <a:headEnd/>
            <a:tailEnd/>
          </a:ln>
          <a:effectLst/>
        </p:spPr>
        <p:txBody>
          <a:bodyPr wrap="none" anchor="ctr"/>
          <a:lstStyle/>
          <a:p>
            <a:endParaRPr lang="zh-CN" altLang="en-US"/>
          </a:p>
        </p:txBody>
      </p:sp>
      <p:sp>
        <p:nvSpPr>
          <p:cNvPr id="758805" name="Line 21"/>
          <p:cNvSpPr>
            <a:spLocks noChangeShapeType="1"/>
          </p:cNvSpPr>
          <p:nvPr/>
        </p:nvSpPr>
        <p:spPr bwMode="auto">
          <a:xfrm>
            <a:off x="1601788" y="2873375"/>
            <a:ext cx="1554162" cy="0"/>
          </a:xfrm>
          <a:prstGeom prst="line">
            <a:avLst/>
          </a:prstGeom>
          <a:noFill/>
          <a:ln w="9525">
            <a:solidFill>
              <a:schemeClr val="tx1"/>
            </a:solidFill>
            <a:round/>
            <a:headEnd/>
            <a:tailEnd/>
          </a:ln>
          <a:effectLst/>
        </p:spPr>
        <p:txBody>
          <a:bodyPr/>
          <a:lstStyle/>
          <a:p>
            <a:endParaRPr lang="zh-CN" altLang="en-US"/>
          </a:p>
        </p:txBody>
      </p:sp>
      <p:sp>
        <p:nvSpPr>
          <p:cNvPr id="758806" name="Line 22"/>
          <p:cNvSpPr>
            <a:spLocks noChangeShapeType="1"/>
          </p:cNvSpPr>
          <p:nvPr/>
        </p:nvSpPr>
        <p:spPr bwMode="auto">
          <a:xfrm>
            <a:off x="1601788" y="3414713"/>
            <a:ext cx="1554162" cy="0"/>
          </a:xfrm>
          <a:prstGeom prst="line">
            <a:avLst/>
          </a:prstGeom>
          <a:noFill/>
          <a:ln w="9525">
            <a:solidFill>
              <a:schemeClr val="tx1"/>
            </a:solidFill>
            <a:round/>
            <a:headEnd/>
            <a:tailEnd/>
          </a:ln>
          <a:effectLst/>
        </p:spPr>
        <p:txBody>
          <a:bodyPr/>
          <a:lstStyle/>
          <a:p>
            <a:endParaRPr lang="zh-CN" altLang="en-US"/>
          </a:p>
        </p:txBody>
      </p:sp>
      <p:sp>
        <p:nvSpPr>
          <p:cNvPr id="758807" name="Line 23"/>
          <p:cNvSpPr>
            <a:spLocks noChangeShapeType="1"/>
          </p:cNvSpPr>
          <p:nvPr/>
        </p:nvSpPr>
        <p:spPr bwMode="auto">
          <a:xfrm>
            <a:off x="1628775" y="4883150"/>
            <a:ext cx="1527175" cy="3175"/>
          </a:xfrm>
          <a:prstGeom prst="line">
            <a:avLst/>
          </a:prstGeom>
          <a:noFill/>
          <a:ln w="9525">
            <a:solidFill>
              <a:schemeClr val="tx1"/>
            </a:solidFill>
            <a:round/>
            <a:headEnd/>
            <a:tailEnd/>
          </a:ln>
          <a:effectLst/>
        </p:spPr>
        <p:txBody>
          <a:bodyPr/>
          <a:lstStyle/>
          <a:p>
            <a:endParaRPr lang="zh-CN" altLang="en-US"/>
          </a:p>
        </p:txBody>
      </p:sp>
      <p:sp>
        <p:nvSpPr>
          <p:cNvPr id="758808" name="Line 24"/>
          <p:cNvSpPr>
            <a:spLocks noChangeShapeType="1"/>
          </p:cNvSpPr>
          <p:nvPr/>
        </p:nvSpPr>
        <p:spPr bwMode="auto">
          <a:xfrm>
            <a:off x="2354263" y="3414713"/>
            <a:ext cx="0" cy="1471612"/>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758809" name="Text Box 25"/>
          <p:cNvSpPr txBox="1">
            <a:spLocks noChangeArrowheads="1"/>
          </p:cNvSpPr>
          <p:nvPr/>
        </p:nvSpPr>
        <p:spPr bwMode="auto">
          <a:xfrm>
            <a:off x="1516063" y="3697288"/>
            <a:ext cx="1706562" cy="822325"/>
          </a:xfrm>
          <a:prstGeom prst="rect">
            <a:avLst/>
          </a:prstGeom>
          <a:solidFill>
            <a:schemeClr val="bg1"/>
          </a:solidFill>
          <a:ln w="9525">
            <a:noFill/>
            <a:miter lim="800000"/>
            <a:headEnd/>
            <a:tailEnd/>
          </a:ln>
          <a:effectLst/>
        </p:spPr>
        <p:txBody>
          <a:bodyPr wrap="none">
            <a:spAutoFit/>
          </a:bodyPr>
          <a:lstStyle/>
          <a:p>
            <a:pPr algn="ctr"/>
            <a:r>
              <a:rPr kumimoji="1" lang="zh-CN" altLang="en-US" sz="2400">
                <a:solidFill>
                  <a:srgbClr val="0000FF"/>
                </a:solidFill>
                <a:latin typeface="Arial" pitchFamily="34" charset="0"/>
                <a:ea typeface="黑体" pitchFamily="2" charset="-122"/>
              </a:rPr>
              <a:t>网络层</a:t>
            </a:r>
          </a:p>
          <a:p>
            <a:pPr algn="ctr"/>
            <a:r>
              <a:rPr kumimoji="1" lang="zh-CN" altLang="en-US" sz="2400">
                <a:solidFill>
                  <a:srgbClr val="0000FF"/>
                </a:solidFill>
                <a:latin typeface="Arial" pitchFamily="34" charset="0"/>
                <a:ea typeface="黑体" pitchFamily="2" charset="-122"/>
              </a:rPr>
              <a:t>（网际层）</a:t>
            </a:r>
          </a:p>
        </p:txBody>
      </p:sp>
      <p:sp>
        <p:nvSpPr>
          <p:cNvPr id="758810" name="Rectangle 26"/>
          <p:cNvSpPr>
            <a:spLocks noChangeArrowheads="1"/>
          </p:cNvSpPr>
          <p:nvPr/>
        </p:nvSpPr>
        <p:spPr bwMode="auto">
          <a:xfrm>
            <a:off x="4343400" y="3460750"/>
            <a:ext cx="968375" cy="373063"/>
          </a:xfrm>
          <a:prstGeom prst="rect">
            <a:avLst/>
          </a:prstGeom>
          <a:solidFill>
            <a:srgbClr val="CCECFF"/>
          </a:solidFill>
          <a:ln w="9525">
            <a:solidFill>
              <a:schemeClr val="tx1"/>
            </a:solidFill>
            <a:miter lim="800000"/>
            <a:headEnd/>
            <a:tailEnd/>
          </a:ln>
          <a:effectLst/>
        </p:spPr>
        <p:txBody>
          <a:bodyPr wrap="none" anchor="ctr"/>
          <a:lstStyle/>
          <a:p>
            <a:pPr algn="ctr"/>
            <a:r>
              <a:rPr kumimoji="1" lang="en-US" altLang="zh-CN" sz="2400">
                <a:solidFill>
                  <a:srgbClr val="0000FF"/>
                </a:solidFill>
                <a:latin typeface="Arial" pitchFamily="34" charset="0"/>
                <a:ea typeface="黑体" pitchFamily="2" charset="-122"/>
              </a:rPr>
              <a:t>IGMP</a:t>
            </a:r>
          </a:p>
        </p:txBody>
      </p:sp>
      <p:sp>
        <p:nvSpPr>
          <p:cNvPr id="758811" name="Line 27"/>
          <p:cNvSpPr>
            <a:spLocks noChangeShapeType="1"/>
          </p:cNvSpPr>
          <p:nvPr/>
        </p:nvSpPr>
        <p:spPr bwMode="auto">
          <a:xfrm flipV="1">
            <a:off x="1614488" y="2020888"/>
            <a:ext cx="1541462" cy="0"/>
          </a:xfrm>
          <a:prstGeom prst="line">
            <a:avLst/>
          </a:prstGeom>
          <a:noFill/>
          <a:ln w="9525">
            <a:solidFill>
              <a:schemeClr val="tx1"/>
            </a:solidFill>
            <a:round/>
            <a:headEnd/>
            <a:tailEnd/>
          </a:ln>
          <a:effectLst/>
        </p:spPr>
        <p:txBody>
          <a:bodyPr/>
          <a:lstStyle/>
          <a:p>
            <a:endParaRPr lang="zh-CN" altLang="en-US"/>
          </a:p>
        </p:txBody>
      </p:sp>
      <p:sp>
        <p:nvSpPr>
          <p:cNvPr id="758812" name="Line 28"/>
          <p:cNvSpPr>
            <a:spLocks noChangeShapeType="1"/>
          </p:cNvSpPr>
          <p:nvPr/>
        </p:nvSpPr>
        <p:spPr bwMode="auto">
          <a:xfrm>
            <a:off x="1587500" y="5429250"/>
            <a:ext cx="1568450"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a:xfrm>
            <a:off x="971550" y="981075"/>
            <a:ext cx="7777163" cy="647700"/>
          </a:xfrm>
        </p:spPr>
        <p:txBody>
          <a:bodyPr/>
          <a:lstStyle/>
          <a:p>
            <a:pPr>
              <a:spcAft>
                <a:spcPct val="15000"/>
              </a:spcAft>
            </a:pPr>
            <a:r>
              <a:rPr lang="zh-CN" altLang="en-US" sz="4000"/>
              <a:t>路由器工作原理</a:t>
            </a:r>
          </a:p>
        </p:txBody>
      </p:sp>
      <p:sp>
        <p:nvSpPr>
          <p:cNvPr id="760835" name="Rectangle 3"/>
          <p:cNvSpPr>
            <a:spLocks noGrp="1" noChangeArrowheads="1"/>
          </p:cNvSpPr>
          <p:nvPr>
            <p:ph type="body" idx="1"/>
          </p:nvPr>
        </p:nvSpPr>
        <p:spPr>
          <a:xfrm>
            <a:off x="539750" y="2260600"/>
            <a:ext cx="7772400" cy="4048125"/>
          </a:xfrm>
        </p:spPr>
        <p:txBody>
          <a:bodyPr/>
          <a:lstStyle/>
          <a:p>
            <a:pPr algn="just"/>
            <a:r>
              <a:rPr lang="zh-CN" altLang="en-US"/>
              <a:t>路由器的结构</a:t>
            </a:r>
          </a:p>
          <a:p>
            <a:pPr lvl="1" algn="just"/>
            <a:r>
              <a:rPr lang="zh-CN" altLang="en-US"/>
              <a:t>路由器是一种具有多个输入端口和多个输出端口的专用计算机，其任务是转发分组</a:t>
            </a:r>
          </a:p>
          <a:p>
            <a:pPr lvl="1" algn="just"/>
            <a:r>
              <a:rPr lang="zh-CN" altLang="en-US"/>
              <a:t>路由器存储分组，查阅路由表，按照分组要去的目的地（即目的网络），把该分组从合适的输出端口转发给下一跳路由器。</a:t>
            </a:r>
          </a:p>
          <a:p>
            <a:pPr lvl="1" algn="just"/>
            <a:r>
              <a:rPr lang="zh-CN" altLang="en-US"/>
              <a:t>下一跳路由器也按照这种方法处理分组，直到该分组到达终点为止。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ChangeArrowheads="1"/>
          </p:cNvSpPr>
          <p:nvPr/>
        </p:nvSpPr>
        <p:spPr bwMode="auto">
          <a:xfrm>
            <a:off x="0" y="3789363"/>
            <a:ext cx="9144000" cy="3068637"/>
          </a:xfrm>
          <a:prstGeom prst="rect">
            <a:avLst/>
          </a:prstGeom>
          <a:solidFill>
            <a:srgbClr val="FFCC66"/>
          </a:solidFill>
          <a:ln w="9525">
            <a:noFill/>
            <a:miter lim="800000"/>
            <a:headEnd/>
            <a:tailEnd/>
          </a:ln>
          <a:effectLst/>
        </p:spPr>
        <p:txBody>
          <a:bodyPr wrap="none" anchor="ctr"/>
          <a:lstStyle/>
          <a:p>
            <a:endParaRPr lang="zh-CN" altLang="en-US"/>
          </a:p>
        </p:txBody>
      </p:sp>
      <p:sp>
        <p:nvSpPr>
          <p:cNvPr id="762883" name="Rectangle 3"/>
          <p:cNvSpPr>
            <a:spLocks noGrp="1" noChangeArrowheads="1"/>
          </p:cNvSpPr>
          <p:nvPr>
            <p:ph type="title"/>
          </p:nvPr>
        </p:nvSpPr>
        <p:spPr>
          <a:xfrm>
            <a:off x="1962150" y="347663"/>
            <a:ext cx="6256338" cy="984250"/>
          </a:xfrm>
        </p:spPr>
        <p:txBody>
          <a:bodyPr/>
          <a:lstStyle/>
          <a:p>
            <a:r>
              <a:rPr lang="zh-CN" altLang="en-US"/>
              <a:t>典型的路由器的结构 </a:t>
            </a:r>
          </a:p>
        </p:txBody>
      </p:sp>
      <p:sp>
        <p:nvSpPr>
          <p:cNvPr id="762884" name="Rectangle 4"/>
          <p:cNvSpPr>
            <a:spLocks noChangeArrowheads="1"/>
          </p:cNvSpPr>
          <p:nvPr/>
        </p:nvSpPr>
        <p:spPr bwMode="auto">
          <a:xfrm>
            <a:off x="2862263" y="1905000"/>
            <a:ext cx="2398712" cy="1597025"/>
          </a:xfrm>
          <a:prstGeom prst="rect">
            <a:avLst/>
          </a:prstGeom>
          <a:solidFill>
            <a:srgbClr val="FFFF99"/>
          </a:solidFill>
          <a:ln w="12700">
            <a:solidFill>
              <a:schemeClr val="tx1"/>
            </a:solidFill>
            <a:miter lim="800000"/>
            <a:headEnd/>
            <a:tailEnd/>
          </a:ln>
          <a:effectLst>
            <a:outerShdw dist="53882" dir="2700000" algn="ctr" rotWithShape="0">
              <a:schemeClr val="bg2"/>
            </a:outerShdw>
          </a:effectLst>
        </p:spPr>
        <p:txBody>
          <a:bodyPr wrap="none" anchor="ctr"/>
          <a:lstStyle/>
          <a:p>
            <a:pPr algn="ctr"/>
            <a:endParaRPr kumimoji="1" lang="zh-CN" altLang="zh-CN">
              <a:solidFill>
                <a:srgbClr val="333399"/>
              </a:solidFill>
              <a:latin typeface="Arial" pitchFamily="34" charset="0"/>
              <a:ea typeface="黑体" pitchFamily="2" charset="-122"/>
            </a:endParaRPr>
          </a:p>
        </p:txBody>
      </p:sp>
      <p:sp>
        <p:nvSpPr>
          <p:cNvPr id="762885" name="Line 5"/>
          <p:cNvSpPr>
            <a:spLocks noChangeShapeType="1"/>
          </p:cNvSpPr>
          <p:nvPr/>
        </p:nvSpPr>
        <p:spPr bwMode="auto">
          <a:xfrm>
            <a:off x="8243888" y="1844675"/>
            <a:ext cx="0" cy="1954213"/>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762886" name="Text Box 6"/>
          <p:cNvSpPr txBox="1">
            <a:spLocks noChangeArrowheads="1"/>
          </p:cNvSpPr>
          <p:nvPr/>
        </p:nvSpPr>
        <p:spPr bwMode="auto">
          <a:xfrm>
            <a:off x="7793038" y="2571750"/>
            <a:ext cx="793750" cy="749300"/>
          </a:xfrm>
          <a:prstGeom prst="rect">
            <a:avLst/>
          </a:prstGeom>
          <a:solidFill>
            <a:schemeClr val="bg1"/>
          </a:solidFill>
          <a:ln w="9525">
            <a:noFill/>
            <a:miter lim="800000"/>
            <a:headEnd/>
            <a:tailEnd/>
          </a:ln>
          <a:effectLst/>
        </p:spPr>
        <p:txBody>
          <a:bodyPr wrap="none">
            <a:spAutoFit/>
          </a:bodyPr>
          <a:lstStyle/>
          <a:p>
            <a:pPr>
              <a:lnSpc>
                <a:spcPct val="90000"/>
              </a:lnSpc>
            </a:pPr>
            <a:r>
              <a:rPr kumimoji="1" lang="zh-CN" altLang="en-US" sz="2400">
                <a:solidFill>
                  <a:srgbClr val="333399"/>
                </a:solidFill>
                <a:latin typeface="Arial" pitchFamily="34" charset="0"/>
                <a:ea typeface="黑体" pitchFamily="2" charset="-122"/>
              </a:rPr>
              <a:t>路由</a:t>
            </a:r>
          </a:p>
          <a:p>
            <a:pPr>
              <a:lnSpc>
                <a:spcPct val="90000"/>
              </a:lnSpc>
            </a:pPr>
            <a:r>
              <a:rPr kumimoji="1" lang="zh-CN" altLang="en-US" sz="2400">
                <a:solidFill>
                  <a:srgbClr val="333399"/>
                </a:solidFill>
                <a:latin typeface="Arial" pitchFamily="34" charset="0"/>
                <a:ea typeface="黑体" pitchFamily="2" charset="-122"/>
              </a:rPr>
              <a:t>选择</a:t>
            </a:r>
          </a:p>
        </p:txBody>
      </p:sp>
      <p:sp>
        <p:nvSpPr>
          <p:cNvPr id="762887" name="Text Box 7"/>
          <p:cNvSpPr txBox="1">
            <a:spLocks noChangeArrowheads="1"/>
          </p:cNvSpPr>
          <p:nvPr/>
        </p:nvSpPr>
        <p:spPr bwMode="auto">
          <a:xfrm>
            <a:off x="2916238" y="1854200"/>
            <a:ext cx="2317750" cy="457200"/>
          </a:xfrm>
          <a:prstGeom prst="rect">
            <a:avLst/>
          </a:prstGeom>
          <a:noFill/>
          <a:ln w="9525">
            <a:noFill/>
            <a:miter lim="800000"/>
            <a:headEnd/>
            <a:tailEnd/>
          </a:ln>
          <a:effectLst/>
        </p:spPr>
        <p:txBody>
          <a:bodyPr wrap="none">
            <a:spAutoFit/>
          </a:bodyPr>
          <a:lstStyle/>
          <a:p>
            <a:r>
              <a:rPr kumimoji="1" lang="zh-CN" altLang="en-US" sz="2400">
                <a:solidFill>
                  <a:srgbClr val="333399"/>
                </a:solidFill>
                <a:latin typeface="Arial" pitchFamily="34" charset="0"/>
                <a:ea typeface="黑体" pitchFamily="2" charset="-122"/>
              </a:rPr>
              <a:t>路由选择处理机</a:t>
            </a:r>
          </a:p>
        </p:txBody>
      </p:sp>
      <p:sp>
        <p:nvSpPr>
          <p:cNvPr id="762888" name="Line 8"/>
          <p:cNvSpPr>
            <a:spLocks noChangeShapeType="1"/>
          </p:cNvSpPr>
          <p:nvPr/>
        </p:nvSpPr>
        <p:spPr bwMode="auto">
          <a:xfrm>
            <a:off x="4060825" y="2671763"/>
            <a:ext cx="0" cy="236537"/>
          </a:xfrm>
          <a:prstGeom prst="line">
            <a:avLst/>
          </a:prstGeom>
          <a:noFill/>
          <a:ln w="28575">
            <a:solidFill>
              <a:schemeClr val="tx1"/>
            </a:solidFill>
            <a:round/>
            <a:headEnd/>
            <a:tailEnd/>
          </a:ln>
          <a:effectLst/>
        </p:spPr>
        <p:txBody>
          <a:bodyPr/>
          <a:lstStyle/>
          <a:p>
            <a:endParaRPr lang="zh-CN" altLang="en-US"/>
          </a:p>
        </p:txBody>
      </p:sp>
      <p:sp>
        <p:nvSpPr>
          <p:cNvPr id="762889" name="Rectangle 9"/>
          <p:cNvSpPr>
            <a:spLocks noChangeArrowheads="1"/>
          </p:cNvSpPr>
          <p:nvPr/>
        </p:nvSpPr>
        <p:spPr bwMode="auto">
          <a:xfrm>
            <a:off x="3209925" y="2378075"/>
            <a:ext cx="1701800" cy="390525"/>
          </a:xfrm>
          <a:prstGeom prst="rect">
            <a:avLst/>
          </a:prstGeom>
          <a:solidFill>
            <a:srgbClr val="FFCC66"/>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a:solidFill>
                  <a:srgbClr val="333399"/>
                </a:solidFill>
                <a:latin typeface="Arial" pitchFamily="34" charset="0"/>
                <a:ea typeface="黑体" pitchFamily="2" charset="-122"/>
              </a:rPr>
              <a:t>路由选择协议</a:t>
            </a:r>
          </a:p>
        </p:txBody>
      </p:sp>
      <p:sp>
        <p:nvSpPr>
          <p:cNvPr id="762890" name="Rectangle 10"/>
          <p:cNvSpPr>
            <a:spLocks noChangeArrowheads="1"/>
          </p:cNvSpPr>
          <p:nvPr/>
        </p:nvSpPr>
        <p:spPr bwMode="auto">
          <a:xfrm>
            <a:off x="3481388" y="2911475"/>
            <a:ext cx="1160462" cy="412750"/>
          </a:xfrm>
          <a:prstGeom prst="rect">
            <a:avLst/>
          </a:prstGeom>
          <a:solidFill>
            <a:srgbClr val="99FF33"/>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a:solidFill>
                  <a:srgbClr val="333399"/>
                </a:solidFill>
                <a:latin typeface="Arial" pitchFamily="34" charset="0"/>
                <a:ea typeface="黑体" pitchFamily="2" charset="-122"/>
              </a:rPr>
              <a:t>路由表</a:t>
            </a:r>
          </a:p>
        </p:txBody>
      </p:sp>
      <p:sp>
        <p:nvSpPr>
          <p:cNvPr id="762891" name="Rectangle 11"/>
          <p:cNvSpPr>
            <a:spLocks noChangeArrowheads="1"/>
          </p:cNvSpPr>
          <p:nvPr/>
        </p:nvSpPr>
        <p:spPr bwMode="auto">
          <a:xfrm>
            <a:off x="385763" y="4141788"/>
            <a:ext cx="2320925" cy="725487"/>
          </a:xfrm>
          <a:prstGeom prst="rect">
            <a:avLst/>
          </a:prstGeom>
          <a:solidFill>
            <a:srgbClr val="CCECFF"/>
          </a:solidFill>
          <a:ln w="38100" cmpd="dbl">
            <a:solidFill>
              <a:schemeClr val="tx1"/>
            </a:solidFill>
            <a:miter lim="800000"/>
            <a:headEnd/>
            <a:tailEnd/>
          </a:ln>
          <a:effectLst/>
        </p:spPr>
        <p:txBody>
          <a:bodyPr wrap="none" anchor="ctr"/>
          <a:lstStyle/>
          <a:p>
            <a:endParaRPr lang="zh-CN" altLang="en-US"/>
          </a:p>
        </p:txBody>
      </p:sp>
      <p:sp>
        <p:nvSpPr>
          <p:cNvPr id="762892" name="Rectangle 12"/>
          <p:cNvSpPr>
            <a:spLocks noChangeArrowheads="1"/>
          </p:cNvSpPr>
          <p:nvPr/>
        </p:nvSpPr>
        <p:spPr bwMode="auto">
          <a:xfrm>
            <a:off x="2087563" y="4305300"/>
            <a:ext cx="466725" cy="395288"/>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333399"/>
                </a:solidFill>
                <a:latin typeface="Arial" pitchFamily="34" charset="0"/>
                <a:ea typeface="黑体" pitchFamily="2" charset="-122"/>
              </a:rPr>
              <a:t>3</a:t>
            </a:r>
          </a:p>
        </p:txBody>
      </p:sp>
      <p:sp>
        <p:nvSpPr>
          <p:cNvPr id="762893" name="Line 13"/>
          <p:cNvSpPr>
            <a:spLocks noChangeShapeType="1"/>
          </p:cNvSpPr>
          <p:nvPr/>
        </p:nvSpPr>
        <p:spPr bwMode="auto">
          <a:xfrm flipV="1">
            <a:off x="233363" y="4503738"/>
            <a:ext cx="355600" cy="0"/>
          </a:xfrm>
          <a:prstGeom prst="line">
            <a:avLst/>
          </a:prstGeom>
          <a:noFill/>
          <a:ln w="28575">
            <a:solidFill>
              <a:srgbClr val="333399"/>
            </a:solidFill>
            <a:round/>
            <a:headEnd/>
            <a:tailEnd type="triangle" w="med" len="lg"/>
          </a:ln>
          <a:effectLst/>
        </p:spPr>
        <p:txBody>
          <a:bodyPr/>
          <a:lstStyle/>
          <a:p>
            <a:endParaRPr lang="zh-CN" altLang="en-US"/>
          </a:p>
        </p:txBody>
      </p:sp>
      <p:sp>
        <p:nvSpPr>
          <p:cNvPr id="762894" name="Line 14"/>
          <p:cNvSpPr>
            <a:spLocks noChangeShapeType="1"/>
          </p:cNvSpPr>
          <p:nvPr/>
        </p:nvSpPr>
        <p:spPr bwMode="auto">
          <a:xfrm>
            <a:off x="1004888" y="4503738"/>
            <a:ext cx="311150" cy="0"/>
          </a:xfrm>
          <a:prstGeom prst="line">
            <a:avLst/>
          </a:prstGeom>
          <a:noFill/>
          <a:ln w="28575">
            <a:solidFill>
              <a:srgbClr val="333399"/>
            </a:solidFill>
            <a:round/>
            <a:headEnd/>
            <a:tailEnd type="triangle" w="med" len="lg"/>
          </a:ln>
          <a:effectLst/>
        </p:spPr>
        <p:txBody>
          <a:bodyPr/>
          <a:lstStyle/>
          <a:p>
            <a:endParaRPr lang="zh-CN" altLang="en-US"/>
          </a:p>
        </p:txBody>
      </p:sp>
      <p:sp>
        <p:nvSpPr>
          <p:cNvPr id="762895" name="Line 15"/>
          <p:cNvSpPr>
            <a:spLocks noChangeShapeType="1"/>
          </p:cNvSpPr>
          <p:nvPr/>
        </p:nvSpPr>
        <p:spPr bwMode="auto">
          <a:xfrm>
            <a:off x="1779588" y="4503738"/>
            <a:ext cx="307975" cy="0"/>
          </a:xfrm>
          <a:prstGeom prst="line">
            <a:avLst/>
          </a:prstGeom>
          <a:noFill/>
          <a:ln w="28575">
            <a:solidFill>
              <a:srgbClr val="333399"/>
            </a:solidFill>
            <a:round/>
            <a:headEnd/>
            <a:tailEnd type="triangle" w="med" len="lg"/>
          </a:ln>
          <a:effectLst/>
        </p:spPr>
        <p:txBody>
          <a:bodyPr/>
          <a:lstStyle/>
          <a:p>
            <a:endParaRPr lang="zh-CN" altLang="en-US"/>
          </a:p>
        </p:txBody>
      </p:sp>
      <p:sp>
        <p:nvSpPr>
          <p:cNvPr id="762896" name="Line 16"/>
          <p:cNvSpPr>
            <a:spLocks noChangeShapeType="1"/>
          </p:cNvSpPr>
          <p:nvPr/>
        </p:nvSpPr>
        <p:spPr bwMode="auto">
          <a:xfrm>
            <a:off x="2554288" y="4503738"/>
            <a:ext cx="307975" cy="0"/>
          </a:xfrm>
          <a:prstGeom prst="line">
            <a:avLst/>
          </a:prstGeom>
          <a:noFill/>
          <a:ln w="28575">
            <a:solidFill>
              <a:srgbClr val="333399"/>
            </a:solidFill>
            <a:round/>
            <a:headEnd/>
            <a:tailEnd type="triangle" w="med" len="lg"/>
          </a:ln>
          <a:effectLst/>
        </p:spPr>
        <p:txBody>
          <a:bodyPr/>
          <a:lstStyle/>
          <a:p>
            <a:endParaRPr lang="zh-CN" altLang="en-US"/>
          </a:p>
        </p:txBody>
      </p:sp>
      <p:sp>
        <p:nvSpPr>
          <p:cNvPr id="762897" name="Text Box 17"/>
          <p:cNvSpPr txBox="1">
            <a:spLocks noChangeArrowheads="1"/>
          </p:cNvSpPr>
          <p:nvPr/>
        </p:nvSpPr>
        <p:spPr bwMode="auto">
          <a:xfrm>
            <a:off x="1004888" y="3752850"/>
            <a:ext cx="1200150"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输入端口</a:t>
            </a:r>
          </a:p>
        </p:txBody>
      </p:sp>
      <p:sp>
        <p:nvSpPr>
          <p:cNvPr id="762898" name="Rectangle 18"/>
          <p:cNvSpPr>
            <a:spLocks noChangeArrowheads="1"/>
          </p:cNvSpPr>
          <p:nvPr/>
        </p:nvSpPr>
        <p:spPr bwMode="auto">
          <a:xfrm>
            <a:off x="385763" y="5715000"/>
            <a:ext cx="2320925" cy="725488"/>
          </a:xfrm>
          <a:prstGeom prst="rect">
            <a:avLst/>
          </a:prstGeom>
          <a:solidFill>
            <a:srgbClr val="CCECFF"/>
          </a:solidFill>
          <a:ln w="38100" cmpd="dbl">
            <a:solidFill>
              <a:schemeClr val="tx1"/>
            </a:solidFill>
            <a:miter lim="800000"/>
            <a:headEnd/>
            <a:tailEnd/>
          </a:ln>
          <a:effectLst/>
        </p:spPr>
        <p:txBody>
          <a:bodyPr wrap="none" anchor="ctr"/>
          <a:lstStyle/>
          <a:p>
            <a:endParaRPr lang="zh-CN" altLang="en-US"/>
          </a:p>
        </p:txBody>
      </p:sp>
      <p:sp>
        <p:nvSpPr>
          <p:cNvPr id="762899" name="Rectangle 19"/>
          <p:cNvSpPr>
            <a:spLocks noChangeArrowheads="1"/>
          </p:cNvSpPr>
          <p:nvPr/>
        </p:nvSpPr>
        <p:spPr bwMode="auto">
          <a:xfrm>
            <a:off x="2087563" y="5878513"/>
            <a:ext cx="466725" cy="3968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333399"/>
                </a:solidFill>
                <a:latin typeface="Arial" pitchFamily="34" charset="0"/>
                <a:ea typeface="黑体" pitchFamily="2" charset="-122"/>
              </a:rPr>
              <a:t>3</a:t>
            </a:r>
          </a:p>
        </p:txBody>
      </p:sp>
      <p:sp>
        <p:nvSpPr>
          <p:cNvPr id="762900" name="Line 20"/>
          <p:cNvSpPr>
            <a:spLocks noChangeShapeType="1"/>
          </p:cNvSpPr>
          <p:nvPr/>
        </p:nvSpPr>
        <p:spPr bwMode="auto">
          <a:xfrm flipV="1">
            <a:off x="233363" y="6076950"/>
            <a:ext cx="355600" cy="0"/>
          </a:xfrm>
          <a:prstGeom prst="line">
            <a:avLst/>
          </a:prstGeom>
          <a:noFill/>
          <a:ln w="28575">
            <a:solidFill>
              <a:srgbClr val="333399"/>
            </a:solidFill>
            <a:round/>
            <a:headEnd/>
            <a:tailEnd type="triangle" w="med" len="lg"/>
          </a:ln>
          <a:effectLst/>
        </p:spPr>
        <p:txBody>
          <a:bodyPr/>
          <a:lstStyle/>
          <a:p>
            <a:endParaRPr lang="zh-CN" altLang="en-US"/>
          </a:p>
        </p:txBody>
      </p:sp>
      <p:sp>
        <p:nvSpPr>
          <p:cNvPr id="762901" name="Line 21"/>
          <p:cNvSpPr>
            <a:spLocks noChangeShapeType="1"/>
          </p:cNvSpPr>
          <p:nvPr/>
        </p:nvSpPr>
        <p:spPr bwMode="auto">
          <a:xfrm>
            <a:off x="1004888" y="6076950"/>
            <a:ext cx="311150" cy="0"/>
          </a:xfrm>
          <a:prstGeom prst="line">
            <a:avLst/>
          </a:prstGeom>
          <a:noFill/>
          <a:ln w="28575">
            <a:solidFill>
              <a:srgbClr val="333399"/>
            </a:solidFill>
            <a:round/>
            <a:headEnd/>
            <a:tailEnd type="triangle" w="med" len="lg"/>
          </a:ln>
          <a:effectLst/>
        </p:spPr>
        <p:txBody>
          <a:bodyPr/>
          <a:lstStyle/>
          <a:p>
            <a:endParaRPr lang="zh-CN" altLang="en-US"/>
          </a:p>
        </p:txBody>
      </p:sp>
      <p:sp>
        <p:nvSpPr>
          <p:cNvPr id="762902" name="Line 22"/>
          <p:cNvSpPr>
            <a:spLocks noChangeShapeType="1"/>
          </p:cNvSpPr>
          <p:nvPr/>
        </p:nvSpPr>
        <p:spPr bwMode="auto">
          <a:xfrm>
            <a:off x="1779588" y="6076950"/>
            <a:ext cx="307975" cy="0"/>
          </a:xfrm>
          <a:prstGeom prst="line">
            <a:avLst/>
          </a:prstGeom>
          <a:noFill/>
          <a:ln w="28575">
            <a:solidFill>
              <a:srgbClr val="333399"/>
            </a:solidFill>
            <a:round/>
            <a:headEnd/>
            <a:tailEnd type="triangle" w="med" len="lg"/>
          </a:ln>
          <a:effectLst/>
        </p:spPr>
        <p:txBody>
          <a:bodyPr/>
          <a:lstStyle/>
          <a:p>
            <a:endParaRPr lang="zh-CN" altLang="en-US"/>
          </a:p>
        </p:txBody>
      </p:sp>
      <p:sp>
        <p:nvSpPr>
          <p:cNvPr id="762903" name="Line 23"/>
          <p:cNvSpPr>
            <a:spLocks noChangeShapeType="1"/>
          </p:cNvSpPr>
          <p:nvPr/>
        </p:nvSpPr>
        <p:spPr bwMode="auto">
          <a:xfrm>
            <a:off x="2554288" y="6076950"/>
            <a:ext cx="307975" cy="0"/>
          </a:xfrm>
          <a:prstGeom prst="line">
            <a:avLst/>
          </a:prstGeom>
          <a:noFill/>
          <a:ln w="28575">
            <a:solidFill>
              <a:srgbClr val="333399"/>
            </a:solidFill>
            <a:round/>
            <a:headEnd/>
            <a:tailEnd type="triangle" w="med" len="lg"/>
          </a:ln>
          <a:effectLst/>
        </p:spPr>
        <p:txBody>
          <a:bodyPr/>
          <a:lstStyle/>
          <a:p>
            <a:endParaRPr lang="zh-CN" altLang="en-US"/>
          </a:p>
        </p:txBody>
      </p:sp>
      <p:sp>
        <p:nvSpPr>
          <p:cNvPr id="762904" name="Rectangle 24"/>
          <p:cNvSpPr>
            <a:spLocks noChangeArrowheads="1"/>
          </p:cNvSpPr>
          <p:nvPr/>
        </p:nvSpPr>
        <p:spPr bwMode="auto">
          <a:xfrm>
            <a:off x="2862263" y="4141788"/>
            <a:ext cx="2398712" cy="2311400"/>
          </a:xfrm>
          <a:prstGeom prst="rect">
            <a:avLst/>
          </a:prstGeom>
          <a:solidFill>
            <a:srgbClr val="CCEC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p>
        </p:txBody>
      </p:sp>
      <p:sp>
        <p:nvSpPr>
          <p:cNvPr id="762905" name="Rectangle 25"/>
          <p:cNvSpPr>
            <a:spLocks noChangeArrowheads="1"/>
          </p:cNvSpPr>
          <p:nvPr/>
        </p:nvSpPr>
        <p:spPr bwMode="auto">
          <a:xfrm flipH="1">
            <a:off x="5416550" y="4141788"/>
            <a:ext cx="2317750" cy="725487"/>
          </a:xfrm>
          <a:prstGeom prst="rect">
            <a:avLst/>
          </a:prstGeom>
          <a:solidFill>
            <a:srgbClr val="CCECFF"/>
          </a:solidFill>
          <a:ln w="38100" cmpd="dbl">
            <a:solidFill>
              <a:schemeClr val="tx1"/>
            </a:solidFill>
            <a:miter lim="800000"/>
            <a:headEnd/>
            <a:tailEnd/>
          </a:ln>
          <a:effectLst/>
        </p:spPr>
        <p:txBody>
          <a:bodyPr wrap="none" anchor="ctr"/>
          <a:lstStyle/>
          <a:p>
            <a:endParaRPr lang="zh-CN" altLang="en-US"/>
          </a:p>
        </p:txBody>
      </p:sp>
      <p:sp>
        <p:nvSpPr>
          <p:cNvPr id="762906" name="Line 26"/>
          <p:cNvSpPr>
            <a:spLocks noChangeShapeType="1"/>
          </p:cNvSpPr>
          <p:nvPr/>
        </p:nvSpPr>
        <p:spPr bwMode="auto">
          <a:xfrm flipV="1">
            <a:off x="7570788" y="4503738"/>
            <a:ext cx="319087" cy="0"/>
          </a:xfrm>
          <a:prstGeom prst="line">
            <a:avLst/>
          </a:prstGeom>
          <a:noFill/>
          <a:ln w="28575">
            <a:solidFill>
              <a:srgbClr val="333399"/>
            </a:solidFill>
            <a:round/>
            <a:headEnd/>
            <a:tailEnd type="triangle" w="med" len="lg"/>
          </a:ln>
          <a:effectLst/>
        </p:spPr>
        <p:txBody>
          <a:bodyPr/>
          <a:lstStyle/>
          <a:p>
            <a:endParaRPr lang="zh-CN" altLang="en-US"/>
          </a:p>
        </p:txBody>
      </p:sp>
      <p:sp>
        <p:nvSpPr>
          <p:cNvPr id="762907" name="Line 27"/>
          <p:cNvSpPr>
            <a:spLocks noChangeShapeType="1"/>
          </p:cNvSpPr>
          <p:nvPr/>
        </p:nvSpPr>
        <p:spPr bwMode="auto">
          <a:xfrm rot="10800000" flipH="1">
            <a:off x="6807200" y="4503738"/>
            <a:ext cx="309563" cy="0"/>
          </a:xfrm>
          <a:prstGeom prst="line">
            <a:avLst/>
          </a:prstGeom>
          <a:noFill/>
          <a:ln w="28575">
            <a:solidFill>
              <a:srgbClr val="333399"/>
            </a:solidFill>
            <a:round/>
            <a:headEnd/>
            <a:tailEnd type="triangle" w="med" len="lg"/>
          </a:ln>
          <a:effectLst/>
        </p:spPr>
        <p:txBody>
          <a:bodyPr/>
          <a:lstStyle/>
          <a:p>
            <a:endParaRPr lang="zh-CN" altLang="en-US"/>
          </a:p>
        </p:txBody>
      </p:sp>
      <p:sp>
        <p:nvSpPr>
          <p:cNvPr id="762908" name="Line 28"/>
          <p:cNvSpPr>
            <a:spLocks noChangeShapeType="1"/>
          </p:cNvSpPr>
          <p:nvPr/>
        </p:nvSpPr>
        <p:spPr bwMode="auto">
          <a:xfrm>
            <a:off x="6032500" y="4503738"/>
            <a:ext cx="311150" cy="0"/>
          </a:xfrm>
          <a:prstGeom prst="line">
            <a:avLst/>
          </a:prstGeom>
          <a:noFill/>
          <a:ln w="28575">
            <a:solidFill>
              <a:srgbClr val="333399"/>
            </a:solidFill>
            <a:round/>
            <a:headEnd/>
            <a:tailEnd type="triangle" w="med" len="lg"/>
          </a:ln>
          <a:effectLst/>
        </p:spPr>
        <p:txBody>
          <a:bodyPr/>
          <a:lstStyle/>
          <a:p>
            <a:endParaRPr lang="zh-CN" altLang="en-US"/>
          </a:p>
        </p:txBody>
      </p:sp>
      <p:sp>
        <p:nvSpPr>
          <p:cNvPr id="762909" name="Line 29"/>
          <p:cNvSpPr>
            <a:spLocks noChangeShapeType="1"/>
          </p:cNvSpPr>
          <p:nvPr/>
        </p:nvSpPr>
        <p:spPr bwMode="auto">
          <a:xfrm>
            <a:off x="5260975" y="4503738"/>
            <a:ext cx="369888" cy="0"/>
          </a:xfrm>
          <a:prstGeom prst="line">
            <a:avLst/>
          </a:prstGeom>
          <a:noFill/>
          <a:ln w="28575">
            <a:solidFill>
              <a:srgbClr val="333399"/>
            </a:solidFill>
            <a:round/>
            <a:headEnd/>
            <a:tailEnd type="triangle" w="med" len="lg"/>
          </a:ln>
          <a:effectLst/>
        </p:spPr>
        <p:txBody>
          <a:bodyPr/>
          <a:lstStyle/>
          <a:p>
            <a:endParaRPr lang="zh-CN" altLang="en-US"/>
          </a:p>
        </p:txBody>
      </p:sp>
      <p:sp>
        <p:nvSpPr>
          <p:cNvPr id="762910" name="Rectangle 30"/>
          <p:cNvSpPr>
            <a:spLocks noChangeArrowheads="1"/>
          </p:cNvSpPr>
          <p:nvPr/>
        </p:nvSpPr>
        <p:spPr bwMode="auto">
          <a:xfrm flipH="1">
            <a:off x="5416550" y="5715000"/>
            <a:ext cx="2317750" cy="725488"/>
          </a:xfrm>
          <a:prstGeom prst="rect">
            <a:avLst/>
          </a:prstGeom>
          <a:solidFill>
            <a:srgbClr val="CCECFF"/>
          </a:solidFill>
          <a:ln w="38100" cmpd="dbl">
            <a:solidFill>
              <a:schemeClr val="tx1"/>
            </a:solidFill>
            <a:miter lim="800000"/>
            <a:headEnd/>
            <a:tailEnd/>
          </a:ln>
          <a:effectLst/>
        </p:spPr>
        <p:txBody>
          <a:bodyPr wrap="none" anchor="ctr"/>
          <a:lstStyle/>
          <a:p>
            <a:endParaRPr lang="zh-CN" altLang="en-US"/>
          </a:p>
        </p:txBody>
      </p:sp>
      <p:sp>
        <p:nvSpPr>
          <p:cNvPr id="762911" name="Line 31"/>
          <p:cNvSpPr>
            <a:spLocks noChangeShapeType="1"/>
          </p:cNvSpPr>
          <p:nvPr/>
        </p:nvSpPr>
        <p:spPr bwMode="auto">
          <a:xfrm flipV="1">
            <a:off x="7570788" y="6076950"/>
            <a:ext cx="319087" cy="0"/>
          </a:xfrm>
          <a:prstGeom prst="line">
            <a:avLst/>
          </a:prstGeom>
          <a:noFill/>
          <a:ln w="28575">
            <a:solidFill>
              <a:srgbClr val="333399"/>
            </a:solidFill>
            <a:round/>
            <a:headEnd/>
            <a:tailEnd type="triangle" w="med" len="lg"/>
          </a:ln>
          <a:effectLst/>
        </p:spPr>
        <p:txBody>
          <a:bodyPr/>
          <a:lstStyle/>
          <a:p>
            <a:endParaRPr lang="zh-CN" altLang="en-US"/>
          </a:p>
        </p:txBody>
      </p:sp>
      <p:sp>
        <p:nvSpPr>
          <p:cNvPr id="762912" name="Line 32"/>
          <p:cNvSpPr>
            <a:spLocks noChangeShapeType="1"/>
          </p:cNvSpPr>
          <p:nvPr/>
        </p:nvSpPr>
        <p:spPr bwMode="auto">
          <a:xfrm>
            <a:off x="6807200" y="6076950"/>
            <a:ext cx="309563" cy="0"/>
          </a:xfrm>
          <a:prstGeom prst="line">
            <a:avLst/>
          </a:prstGeom>
          <a:noFill/>
          <a:ln w="28575">
            <a:solidFill>
              <a:srgbClr val="333399"/>
            </a:solidFill>
            <a:round/>
            <a:headEnd/>
            <a:tailEnd type="triangle" w="med" len="lg"/>
          </a:ln>
          <a:effectLst/>
        </p:spPr>
        <p:txBody>
          <a:bodyPr/>
          <a:lstStyle/>
          <a:p>
            <a:endParaRPr lang="zh-CN" altLang="en-US"/>
          </a:p>
        </p:txBody>
      </p:sp>
      <p:sp>
        <p:nvSpPr>
          <p:cNvPr id="762913" name="Line 33"/>
          <p:cNvSpPr>
            <a:spLocks noChangeShapeType="1"/>
          </p:cNvSpPr>
          <p:nvPr/>
        </p:nvSpPr>
        <p:spPr bwMode="auto">
          <a:xfrm>
            <a:off x="6032500" y="6076950"/>
            <a:ext cx="311150" cy="0"/>
          </a:xfrm>
          <a:prstGeom prst="line">
            <a:avLst/>
          </a:prstGeom>
          <a:noFill/>
          <a:ln w="28575">
            <a:solidFill>
              <a:srgbClr val="333399"/>
            </a:solidFill>
            <a:round/>
            <a:headEnd/>
            <a:tailEnd type="triangle" w="med" len="lg"/>
          </a:ln>
          <a:effectLst/>
        </p:spPr>
        <p:txBody>
          <a:bodyPr/>
          <a:lstStyle/>
          <a:p>
            <a:endParaRPr lang="zh-CN" altLang="en-US"/>
          </a:p>
        </p:txBody>
      </p:sp>
      <p:sp>
        <p:nvSpPr>
          <p:cNvPr id="762914" name="Line 34"/>
          <p:cNvSpPr>
            <a:spLocks noChangeShapeType="1"/>
          </p:cNvSpPr>
          <p:nvPr/>
        </p:nvSpPr>
        <p:spPr bwMode="auto">
          <a:xfrm flipV="1">
            <a:off x="5260975" y="6076950"/>
            <a:ext cx="357188" cy="0"/>
          </a:xfrm>
          <a:prstGeom prst="line">
            <a:avLst/>
          </a:prstGeom>
          <a:noFill/>
          <a:ln w="28575">
            <a:solidFill>
              <a:srgbClr val="333399"/>
            </a:solidFill>
            <a:round/>
            <a:headEnd/>
            <a:tailEnd type="triangle" w="med" len="lg"/>
          </a:ln>
          <a:effectLst/>
        </p:spPr>
        <p:txBody>
          <a:bodyPr/>
          <a:lstStyle/>
          <a:p>
            <a:endParaRPr lang="zh-CN" altLang="en-US"/>
          </a:p>
        </p:txBody>
      </p:sp>
      <p:sp>
        <p:nvSpPr>
          <p:cNvPr id="762915" name="Text Box 35"/>
          <p:cNvSpPr txBox="1">
            <a:spLocks noChangeArrowheads="1"/>
          </p:cNvSpPr>
          <p:nvPr/>
        </p:nvSpPr>
        <p:spPr bwMode="auto">
          <a:xfrm>
            <a:off x="3348038" y="5876925"/>
            <a:ext cx="1403350" cy="457200"/>
          </a:xfrm>
          <a:prstGeom prst="rect">
            <a:avLst/>
          </a:prstGeom>
          <a:noFill/>
          <a:ln w="9525">
            <a:noFill/>
            <a:miter lim="800000"/>
            <a:headEnd/>
            <a:tailEnd/>
          </a:ln>
          <a:effectLst/>
        </p:spPr>
        <p:txBody>
          <a:bodyPr wrap="none">
            <a:spAutoFit/>
          </a:bodyPr>
          <a:lstStyle/>
          <a:p>
            <a:r>
              <a:rPr kumimoji="1" lang="zh-CN" altLang="en-US" sz="2400">
                <a:solidFill>
                  <a:srgbClr val="333399"/>
                </a:solidFill>
                <a:latin typeface="Arial" pitchFamily="34" charset="0"/>
                <a:ea typeface="黑体" pitchFamily="2" charset="-122"/>
              </a:rPr>
              <a:t>交换结构</a:t>
            </a:r>
          </a:p>
        </p:txBody>
      </p:sp>
      <p:sp>
        <p:nvSpPr>
          <p:cNvPr id="762916" name="Text Box 36"/>
          <p:cNvSpPr txBox="1">
            <a:spLocks noChangeArrowheads="1"/>
          </p:cNvSpPr>
          <p:nvPr/>
        </p:nvSpPr>
        <p:spPr bwMode="auto">
          <a:xfrm>
            <a:off x="1004888" y="5272088"/>
            <a:ext cx="1200150"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输入端口</a:t>
            </a:r>
          </a:p>
        </p:txBody>
      </p:sp>
      <p:sp>
        <p:nvSpPr>
          <p:cNvPr id="762917" name="Text Box 37"/>
          <p:cNvSpPr txBox="1">
            <a:spLocks noChangeArrowheads="1"/>
          </p:cNvSpPr>
          <p:nvPr/>
        </p:nvSpPr>
        <p:spPr bwMode="auto">
          <a:xfrm>
            <a:off x="6032500" y="3752850"/>
            <a:ext cx="1200150"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输出端口</a:t>
            </a:r>
          </a:p>
        </p:txBody>
      </p:sp>
      <p:sp>
        <p:nvSpPr>
          <p:cNvPr id="762918" name="Line 38"/>
          <p:cNvSpPr>
            <a:spLocks noChangeShapeType="1"/>
          </p:cNvSpPr>
          <p:nvPr/>
        </p:nvSpPr>
        <p:spPr bwMode="auto">
          <a:xfrm>
            <a:off x="0" y="3811588"/>
            <a:ext cx="8818563" cy="0"/>
          </a:xfrm>
          <a:prstGeom prst="line">
            <a:avLst/>
          </a:prstGeom>
          <a:noFill/>
          <a:ln w="28575">
            <a:solidFill>
              <a:srgbClr val="333399"/>
            </a:solidFill>
            <a:prstDash val="dash"/>
            <a:round/>
            <a:headEnd/>
            <a:tailEnd/>
          </a:ln>
          <a:effectLst/>
        </p:spPr>
        <p:txBody>
          <a:bodyPr/>
          <a:lstStyle/>
          <a:p>
            <a:endParaRPr lang="zh-CN" altLang="en-US"/>
          </a:p>
        </p:txBody>
      </p:sp>
      <p:sp>
        <p:nvSpPr>
          <p:cNvPr id="762919" name="Line 39"/>
          <p:cNvSpPr>
            <a:spLocks noChangeShapeType="1"/>
          </p:cNvSpPr>
          <p:nvPr/>
        </p:nvSpPr>
        <p:spPr bwMode="auto">
          <a:xfrm>
            <a:off x="8243888" y="3811588"/>
            <a:ext cx="0" cy="264160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762920" name="Text Box 40"/>
          <p:cNvSpPr txBox="1">
            <a:spLocks noChangeArrowheads="1"/>
          </p:cNvSpPr>
          <p:nvPr/>
        </p:nvSpPr>
        <p:spPr bwMode="auto">
          <a:xfrm>
            <a:off x="7813675" y="5019675"/>
            <a:ext cx="793750" cy="749300"/>
          </a:xfrm>
          <a:prstGeom prst="rect">
            <a:avLst/>
          </a:prstGeom>
          <a:solidFill>
            <a:schemeClr val="bg1"/>
          </a:solidFill>
          <a:ln w="9525">
            <a:noFill/>
            <a:miter lim="800000"/>
            <a:headEnd/>
            <a:tailEnd/>
          </a:ln>
          <a:effectLst/>
        </p:spPr>
        <p:txBody>
          <a:bodyPr wrap="none">
            <a:spAutoFit/>
          </a:bodyPr>
          <a:lstStyle/>
          <a:p>
            <a:pPr>
              <a:lnSpc>
                <a:spcPct val="90000"/>
              </a:lnSpc>
            </a:pPr>
            <a:r>
              <a:rPr kumimoji="1" lang="zh-CN" altLang="en-US" sz="2400">
                <a:solidFill>
                  <a:srgbClr val="333399"/>
                </a:solidFill>
                <a:latin typeface="Arial" pitchFamily="34" charset="0"/>
                <a:ea typeface="黑体" pitchFamily="2" charset="-122"/>
              </a:rPr>
              <a:t>分组</a:t>
            </a:r>
          </a:p>
          <a:p>
            <a:pPr>
              <a:lnSpc>
                <a:spcPct val="90000"/>
              </a:lnSpc>
            </a:pPr>
            <a:r>
              <a:rPr kumimoji="1" lang="zh-CN" altLang="en-US" sz="2400">
                <a:solidFill>
                  <a:srgbClr val="333399"/>
                </a:solidFill>
                <a:latin typeface="Arial" pitchFamily="34" charset="0"/>
                <a:ea typeface="黑体" pitchFamily="2" charset="-122"/>
              </a:rPr>
              <a:t>转发</a:t>
            </a:r>
          </a:p>
        </p:txBody>
      </p:sp>
      <p:sp>
        <p:nvSpPr>
          <p:cNvPr id="762921" name="Rectangle 41"/>
          <p:cNvSpPr>
            <a:spLocks noChangeArrowheads="1"/>
          </p:cNvSpPr>
          <p:nvPr/>
        </p:nvSpPr>
        <p:spPr bwMode="auto">
          <a:xfrm>
            <a:off x="3170238" y="4340225"/>
            <a:ext cx="1779587" cy="1385888"/>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762922" name="Rectangle 42"/>
          <p:cNvSpPr>
            <a:spLocks noChangeArrowheads="1"/>
          </p:cNvSpPr>
          <p:nvPr/>
        </p:nvSpPr>
        <p:spPr bwMode="auto">
          <a:xfrm>
            <a:off x="3481388" y="5065713"/>
            <a:ext cx="1160462" cy="465137"/>
          </a:xfrm>
          <a:prstGeom prst="rect">
            <a:avLst/>
          </a:prstGeom>
          <a:solidFill>
            <a:srgbClr val="99FF33"/>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a:solidFill>
                  <a:srgbClr val="333399"/>
                </a:solidFill>
                <a:latin typeface="Arial" pitchFamily="34" charset="0"/>
                <a:ea typeface="黑体" pitchFamily="2" charset="-122"/>
              </a:rPr>
              <a:t>转发表</a:t>
            </a:r>
          </a:p>
        </p:txBody>
      </p:sp>
      <p:sp>
        <p:nvSpPr>
          <p:cNvPr id="762923" name="Text Box 43"/>
          <p:cNvSpPr txBox="1">
            <a:spLocks noChangeArrowheads="1"/>
          </p:cNvSpPr>
          <p:nvPr/>
        </p:nvSpPr>
        <p:spPr bwMode="auto">
          <a:xfrm>
            <a:off x="3481388" y="4437063"/>
            <a:ext cx="1200150"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分组处理</a:t>
            </a:r>
          </a:p>
        </p:txBody>
      </p:sp>
      <p:sp>
        <p:nvSpPr>
          <p:cNvPr id="762924" name="Text Box 44"/>
          <p:cNvSpPr txBox="1">
            <a:spLocks noChangeArrowheads="1"/>
          </p:cNvSpPr>
          <p:nvPr/>
        </p:nvSpPr>
        <p:spPr bwMode="auto">
          <a:xfrm>
            <a:off x="6032500" y="5272088"/>
            <a:ext cx="1200150"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输出端口</a:t>
            </a:r>
          </a:p>
        </p:txBody>
      </p:sp>
      <p:sp>
        <p:nvSpPr>
          <p:cNvPr id="762925" name="Text Box 45"/>
          <p:cNvSpPr txBox="1">
            <a:spLocks noChangeArrowheads="1"/>
          </p:cNvSpPr>
          <p:nvPr/>
        </p:nvSpPr>
        <p:spPr bwMode="auto">
          <a:xfrm rot="5400000">
            <a:off x="1499394" y="4958556"/>
            <a:ext cx="439738" cy="396875"/>
          </a:xfrm>
          <a:prstGeom prst="rect">
            <a:avLst/>
          </a:prstGeom>
          <a:noFill/>
          <a:ln w="9525">
            <a:noFill/>
            <a:miter lim="800000"/>
            <a:headEnd/>
            <a:tailEnd/>
          </a:ln>
          <a:effectLst/>
        </p:spPr>
        <p:txBody>
          <a:bodyPr wrap="none">
            <a:spAutoFit/>
          </a:bodyPr>
          <a:lstStyle/>
          <a:p>
            <a:r>
              <a:rPr kumimoji="1" lang="en-US" altLang="zh-CN" b="1">
                <a:solidFill>
                  <a:srgbClr val="333399"/>
                </a:solidFill>
                <a:latin typeface="Arial" pitchFamily="34" charset="0"/>
                <a:ea typeface="黑体" pitchFamily="2" charset="-122"/>
              </a:rPr>
              <a:t>…</a:t>
            </a:r>
          </a:p>
        </p:txBody>
      </p:sp>
      <p:sp>
        <p:nvSpPr>
          <p:cNvPr id="762926" name="Text Box 46"/>
          <p:cNvSpPr txBox="1">
            <a:spLocks noChangeArrowheads="1"/>
          </p:cNvSpPr>
          <p:nvPr/>
        </p:nvSpPr>
        <p:spPr bwMode="auto">
          <a:xfrm rot="5400000">
            <a:off x="6503194" y="4958556"/>
            <a:ext cx="439738" cy="396875"/>
          </a:xfrm>
          <a:prstGeom prst="rect">
            <a:avLst/>
          </a:prstGeom>
          <a:noFill/>
          <a:ln w="9525">
            <a:noFill/>
            <a:miter lim="800000"/>
            <a:headEnd/>
            <a:tailEnd/>
          </a:ln>
          <a:effectLst/>
        </p:spPr>
        <p:txBody>
          <a:bodyPr wrap="none">
            <a:spAutoFit/>
          </a:bodyPr>
          <a:lstStyle/>
          <a:p>
            <a:r>
              <a:rPr kumimoji="1" lang="en-US" altLang="zh-CN" b="1">
                <a:solidFill>
                  <a:srgbClr val="333399"/>
                </a:solidFill>
                <a:latin typeface="Arial" pitchFamily="34" charset="0"/>
                <a:ea typeface="黑体" pitchFamily="2" charset="-122"/>
              </a:rPr>
              <a:t>…</a:t>
            </a:r>
          </a:p>
        </p:txBody>
      </p:sp>
      <p:sp>
        <p:nvSpPr>
          <p:cNvPr id="762927" name="Line 47"/>
          <p:cNvSpPr>
            <a:spLocks noChangeShapeType="1"/>
          </p:cNvSpPr>
          <p:nvPr/>
        </p:nvSpPr>
        <p:spPr bwMode="auto">
          <a:xfrm flipH="1" flipV="1">
            <a:off x="2398713" y="4603750"/>
            <a:ext cx="1082675" cy="595313"/>
          </a:xfrm>
          <a:prstGeom prst="line">
            <a:avLst/>
          </a:prstGeom>
          <a:noFill/>
          <a:ln w="28575">
            <a:solidFill>
              <a:srgbClr val="333399"/>
            </a:solidFill>
            <a:prstDash val="dash"/>
            <a:round/>
            <a:headEnd/>
            <a:tailEnd type="triangle" w="sm" len="med"/>
          </a:ln>
          <a:effectLst/>
        </p:spPr>
        <p:txBody>
          <a:bodyPr/>
          <a:lstStyle/>
          <a:p>
            <a:endParaRPr lang="zh-CN" altLang="en-US"/>
          </a:p>
        </p:txBody>
      </p:sp>
      <p:sp>
        <p:nvSpPr>
          <p:cNvPr id="762928" name="Line 48"/>
          <p:cNvSpPr>
            <a:spLocks noChangeShapeType="1"/>
          </p:cNvSpPr>
          <p:nvPr/>
        </p:nvSpPr>
        <p:spPr bwMode="auto">
          <a:xfrm flipH="1">
            <a:off x="2398713" y="5395913"/>
            <a:ext cx="1082675" cy="595312"/>
          </a:xfrm>
          <a:prstGeom prst="line">
            <a:avLst/>
          </a:prstGeom>
          <a:noFill/>
          <a:ln w="28575">
            <a:solidFill>
              <a:srgbClr val="333399"/>
            </a:solidFill>
            <a:prstDash val="dash"/>
            <a:round/>
            <a:headEnd/>
            <a:tailEnd type="triangle" w="sm" len="med"/>
          </a:ln>
          <a:effectLst/>
        </p:spPr>
        <p:txBody>
          <a:bodyPr/>
          <a:lstStyle/>
          <a:p>
            <a:endParaRPr lang="zh-CN" altLang="en-US"/>
          </a:p>
        </p:txBody>
      </p:sp>
      <p:sp>
        <p:nvSpPr>
          <p:cNvPr id="762929" name="Rectangle 49"/>
          <p:cNvSpPr>
            <a:spLocks noChangeArrowheads="1"/>
          </p:cNvSpPr>
          <p:nvPr/>
        </p:nvSpPr>
        <p:spPr bwMode="auto">
          <a:xfrm>
            <a:off x="7112000" y="4373563"/>
            <a:ext cx="463550" cy="2825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333399"/>
                </a:solidFill>
                <a:latin typeface="Arial" pitchFamily="34" charset="0"/>
                <a:ea typeface="黑体" pitchFamily="2" charset="-122"/>
              </a:rPr>
              <a:t>1</a:t>
            </a:r>
          </a:p>
        </p:txBody>
      </p:sp>
      <p:sp>
        <p:nvSpPr>
          <p:cNvPr id="762930" name="Rectangle 50"/>
          <p:cNvSpPr>
            <a:spLocks noChangeArrowheads="1"/>
          </p:cNvSpPr>
          <p:nvPr/>
        </p:nvSpPr>
        <p:spPr bwMode="auto">
          <a:xfrm>
            <a:off x="7135813" y="5932488"/>
            <a:ext cx="463550" cy="28575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333399"/>
                </a:solidFill>
                <a:latin typeface="Arial" pitchFamily="34" charset="0"/>
                <a:ea typeface="黑体" pitchFamily="2" charset="-122"/>
              </a:rPr>
              <a:t>1</a:t>
            </a:r>
          </a:p>
        </p:txBody>
      </p:sp>
      <p:sp>
        <p:nvSpPr>
          <p:cNvPr id="762931" name="Rectangle 51"/>
          <p:cNvSpPr>
            <a:spLocks noChangeArrowheads="1"/>
          </p:cNvSpPr>
          <p:nvPr/>
        </p:nvSpPr>
        <p:spPr bwMode="auto">
          <a:xfrm>
            <a:off x="614363" y="5932488"/>
            <a:ext cx="463550" cy="28575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333399"/>
                </a:solidFill>
                <a:latin typeface="Arial" pitchFamily="34" charset="0"/>
                <a:ea typeface="黑体" pitchFamily="2" charset="-122"/>
              </a:rPr>
              <a:t>1</a:t>
            </a:r>
          </a:p>
        </p:txBody>
      </p:sp>
      <p:sp>
        <p:nvSpPr>
          <p:cNvPr id="762932" name="Rectangle 52"/>
          <p:cNvSpPr>
            <a:spLocks noChangeArrowheads="1"/>
          </p:cNvSpPr>
          <p:nvPr/>
        </p:nvSpPr>
        <p:spPr bwMode="auto">
          <a:xfrm flipH="1">
            <a:off x="5616575" y="4305300"/>
            <a:ext cx="463550" cy="395288"/>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333399"/>
                </a:solidFill>
                <a:latin typeface="Arial" pitchFamily="34" charset="0"/>
                <a:ea typeface="黑体" pitchFamily="2" charset="-122"/>
              </a:rPr>
              <a:t>3</a:t>
            </a:r>
          </a:p>
        </p:txBody>
      </p:sp>
      <p:sp>
        <p:nvSpPr>
          <p:cNvPr id="762933" name="Rectangle 53"/>
          <p:cNvSpPr>
            <a:spLocks noChangeArrowheads="1"/>
          </p:cNvSpPr>
          <p:nvPr/>
        </p:nvSpPr>
        <p:spPr bwMode="auto">
          <a:xfrm flipH="1">
            <a:off x="5616575" y="5878513"/>
            <a:ext cx="463550" cy="3968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333399"/>
                </a:solidFill>
                <a:latin typeface="Arial" pitchFamily="34" charset="0"/>
                <a:ea typeface="黑体" pitchFamily="2" charset="-122"/>
              </a:rPr>
              <a:t>3</a:t>
            </a:r>
          </a:p>
        </p:txBody>
      </p:sp>
      <p:sp>
        <p:nvSpPr>
          <p:cNvPr id="762934" name="Rectangle 54"/>
          <p:cNvSpPr>
            <a:spLocks noChangeArrowheads="1"/>
          </p:cNvSpPr>
          <p:nvPr/>
        </p:nvSpPr>
        <p:spPr bwMode="auto">
          <a:xfrm>
            <a:off x="614363" y="4373563"/>
            <a:ext cx="463550" cy="2825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333399"/>
                </a:solidFill>
                <a:latin typeface="Arial" pitchFamily="34" charset="0"/>
                <a:ea typeface="黑体" pitchFamily="2" charset="-122"/>
              </a:rPr>
              <a:t>1</a:t>
            </a:r>
          </a:p>
        </p:txBody>
      </p:sp>
      <p:sp>
        <p:nvSpPr>
          <p:cNvPr id="762935" name="Rectangle 55"/>
          <p:cNvSpPr>
            <a:spLocks noChangeArrowheads="1"/>
          </p:cNvSpPr>
          <p:nvPr/>
        </p:nvSpPr>
        <p:spPr bwMode="auto">
          <a:xfrm>
            <a:off x="1350963" y="4340225"/>
            <a:ext cx="463550" cy="3302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333399"/>
                </a:solidFill>
                <a:latin typeface="Arial" pitchFamily="34" charset="0"/>
                <a:ea typeface="黑体" pitchFamily="2" charset="-122"/>
              </a:rPr>
              <a:t>2</a:t>
            </a:r>
          </a:p>
        </p:txBody>
      </p:sp>
      <p:sp>
        <p:nvSpPr>
          <p:cNvPr id="762936" name="Rectangle 56"/>
          <p:cNvSpPr>
            <a:spLocks noChangeArrowheads="1"/>
          </p:cNvSpPr>
          <p:nvPr/>
        </p:nvSpPr>
        <p:spPr bwMode="auto">
          <a:xfrm>
            <a:off x="1350963" y="5911850"/>
            <a:ext cx="463550" cy="3302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333399"/>
                </a:solidFill>
                <a:latin typeface="Arial" pitchFamily="34" charset="0"/>
                <a:ea typeface="黑体" pitchFamily="2" charset="-122"/>
              </a:rPr>
              <a:t>2</a:t>
            </a:r>
          </a:p>
        </p:txBody>
      </p:sp>
      <p:sp>
        <p:nvSpPr>
          <p:cNvPr id="762937" name="Rectangle 57"/>
          <p:cNvSpPr>
            <a:spLocks noChangeArrowheads="1"/>
          </p:cNvSpPr>
          <p:nvPr/>
        </p:nvSpPr>
        <p:spPr bwMode="auto">
          <a:xfrm flipH="1">
            <a:off x="6364288" y="4340225"/>
            <a:ext cx="463550" cy="3302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333399"/>
                </a:solidFill>
                <a:latin typeface="Arial" pitchFamily="34" charset="0"/>
                <a:ea typeface="黑体" pitchFamily="2" charset="-122"/>
              </a:rPr>
              <a:t>2</a:t>
            </a:r>
          </a:p>
        </p:txBody>
      </p:sp>
      <p:sp>
        <p:nvSpPr>
          <p:cNvPr id="762938" name="Rectangle 58"/>
          <p:cNvSpPr>
            <a:spLocks noChangeArrowheads="1"/>
          </p:cNvSpPr>
          <p:nvPr/>
        </p:nvSpPr>
        <p:spPr bwMode="auto">
          <a:xfrm flipH="1">
            <a:off x="6375400" y="5911850"/>
            <a:ext cx="463550" cy="3302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333399"/>
                </a:solidFill>
                <a:latin typeface="Arial" pitchFamily="34" charset="0"/>
                <a:ea typeface="黑体" pitchFamily="2" charset="-122"/>
              </a:rPr>
              <a:t>2</a:t>
            </a:r>
          </a:p>
        </p:txBody>
      </p:sp>
      <p:sp>
        <p:nvSpPr>
          <p:cNvPr id="762939" name="Text Box 59"/>
          <p:cNvSpPr txBox="1">
            <a:spLocks noChangeArrowheads="1"/>
          </p:cNvSpPr>
          <p:nvPr/>
        </p:nvSpPr>
        <p:spPr bwMode="auto">
          <a:xfrm>
            <a:off x="107950" y="2160588"/>
            <a:ext cx="2516188" cy="1216025"/>
          </a:xfrm>
          <a:prstGeom prst="rect">
            <a:avLst/>
          </a:prstGeom>
          <a:solidFill>
            <a:srgbClr val="CCFFFF"/>
          </a:solidFill>
          <a:ln w="28575">
            <a:solidFill>
              <a:srgbClr val="333399"/>
            </a:solidFill>
            <a:miter lim="800000"/>
            <a:headEnd/>
            <a:tailEnd/>
          </a:ln>
          <a:effectLst/>
        </p:spPr>
        <p:txBody>
          <a:bodyPr wrap="none">
            <a:spAutoFit/>
          </a:bodyPr>
          <a:lstStyle/>
          <a:p>
            <a:r>
              <a:rPr kumimoji="1" lang="en-US" altLang="zh-CN" sz="2400">
                <a:solidFill>
                  <a:srgbClr val="333399"/>
                </a:solidFill>
                <a:latin typeface="Arial" pitchFamily="34" charset="0"/>
                <a:ea typeface="黑体" pitchFamily="2" charset="-122"/>
              </a:rPr>
              <a:t>3——</a:t>
            </a:r>
            <a:r>
              <a:rPr kumimoji="1" lang="zh-CN" altLang="en-US" sz="2400">
                <a:solidFill>
                  <a:srgbClr val="333399"/>
                </a:solidFill>
                <a:latin typeface="Arial" pitchFamily="34" charset="0"/>
                <a:ea typeface="黑体" pitchFamily="2" charset="-122"/>
              </a:rPr>
              <a:t>网络层</a:t>
            </a:r>
          </a:p>
          <a:p>
            <a:r>
              <a:rPr kumimoji="1" lang="en-US" altLang="zh-CN" sz="2400">
                <a:solidFill>
                  <a:srgbClr val="333399"/>
                </a:solidFill>
                <a:latin typeface="Arial" pitchFamily="34" charset="0"/>
                <a:ea typeface="黑体" pitchFamily="2" charset="-122"/>
              </a:rPr>
              <a:t>2——</a:t>
            </a:r>
            <a:r>
              <a:rPr kumimoji="1" lang="zh-CN" altLang="en-US" sz="2400">
                <a:solidFill>
                  <a:srgbClr val="333399"/>
                </a:solidFill>
                <a:latin typeface="Arial" pitchFamily="34" charset="0"/>
                <a:ea typeface="黑体" pitchFamily="2" charset="-122"/>
              </a:rPr>
              <a:t>数据链路层</a:t>
            </a:r>
          </a:p>
          <a:p>
            <a:r>
              <a:rPr kumimoji="1" lang="en-US" altLang="zh-CN" sz="2400">
                <a:solidFill>
                  <a:srgbClr val="333399"/>
                </a:solidFill>
                <a:latin typeface="Arial" pitchFamily="34" charset="0"/>
                <a:ea typeface="黑体" pitchFamily="2" charset="-122"/>
              </a:rPr>
              <a:t>1——</a:t>
            </a:r>
            <a:r>
              <a:rPr kumimoji="1" lang="zh-CN" altLang="en-US" sz="2400">
                <a:solidFill>
                  <a:srgbClr val="333399"/>
                </a:solidFill>
                <a:latin typeface="Arial" pitchFamily="34" charset="0"/>
                <a:ea typeface="黑体" pitchFamily="2" charset="-122"/>
              </a:rPr>
              <a:t>物理层</a:t>
            </a:r>
          </a:p>
        </p:txBody>
      </p:sp>
      <p:sp>
        <p:nvSpPr>
          <p:cNvPr id="762940" name="AutoShape 60"/>
          <p:cNvSpPr>
            <a:spLocks noChangeArrowheads="1"/>
          </p:cNvSpPr>
          <p:nvPr/>
        </p:nvSpPr>
        <p:spPr bwMode="auto">
          <a:xfrm>
            <a:off x="3829050" y="3429000"/>
            <a:ext cx="463550" cy="792163"/>
          </a:xfrm>
          <a:prstGeom prst="upDownArrow">
            <a:avLst>
              <a:gd name="adj1" fmla="val 50000"/>
              <a:gd name="adj2" fmla="val 34178"/>
            </a:avLst>
          </a:prstGeom>
          <a:solidFill>
            <a:srgbClr val="CC0099"/>
          </a:solidFill>
          <a:ln w="28575">
            <a:solidFill>
              <a:srgbClr val="CC0099"/>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a:xfrm>
            <a:off x="1547813" y="788988"/>
            <a:ext cx="7596187" cy="768350"/>
          </a:xfrm>
        </p:spPr>
        <p:txBody>
          <a:bodyPr/>
          <a:lstStyle/>
          <a:p>
            <a:r>
              <a:rPr lang="zh-CN" altLang="en-US" sz="3600"/>
              <a:t>输入端口对线路上收到的分组的处理</a:t>
            </a:r>
            <a:r>
              <a:rPr lang="zh-CN" altLang="en-US" sz="4000"/>
              <a:t> </a:t>
            </a:r>
          </a:p>
        </p:txBody>
      </p:sp>
      <p:sp>
        <p:nvSpPr>
          <p:cNvPr id="766979" name="Rectangle 3"/>
          <p:cNvSpPr>
            <a:spLocks noGrp="1" noChangeArrowheads="1"/>
          </p:cNvSpPr>
          <p:nvPr>
            <p:ph type="body" idx="1"/>
          </p:nvPr>
        </p:nvSpPr>
        <p:spPr>
          <a:xfrm>
            <a:off x="611188" y="1920875"/>
            <a:ext cx="8153400" cy="1508125"/>
          </a:xfrm>
        </p:spPr>
        <p:txBody>
          <a:bodyPr/>
          <a:lstStyle/>
          <a:p>
            <a:pPr algn="just"/>
            <a:r>
              <a:rPr lang="zh-CN" altLang="en-US" sz="2800"/>
              <a:t>数据链路层剥去帧首部和尾部后，将分组送到网络层的队列中排队等待处理。这会产生一定的时延。 </a:t>
            </a:r>
          </a:p>
        </p:txBody>
      </p:sp>
      <p:sp>
        <p:nvSpPr>
          <p:cNvPr id="766980" name="Rectangle 4"/>
          <p:cNvSpPr>
            <a:spLocks noChangeArrowheads="1"/>
          </p:cNvSpPr>
          <p:nvPr/>
        </p:nvSpPr>
        <p:spPr bwMode="auto">
          <a:xfrm>
            <a:off x="1068388" y="4014788"/>
            <a:ext cx="6691312" cy="2662237"/>
          </a:xfrm>
          <a:prstGeom prst="rect">
            <a:avLst/>
          </a:prstGeom>
          <a:solidFill>
            <a:srgbClr val="CCECFF"/>
          </a:solidFill>
          <a:ln w="38100" cmpd="dbl">
            <a:solidFill>
              <a:schemeClr val="tx1"/>
            </a:solidFill>
            <a:miter lim="800000"/>
            <a:headEnd/>
            <a:tailEnd/>
          </a:ln>
          <a:effectLst/>
        </p:spPr>
        <p:txBody>
          <a:bodyPr wrap="none" anchor="ctr"/>
          <a:lstStyle/>
          <a:p>
            <a:endParaRPr lang="zh-CN" altLang="en-US"/>
          </a:p>
        </p:txBody>
      </p:sp>
      <p:sp>
        <p:nvSpPr>
          <p:cNvPr id="766981" name="Rectangle 5"/>
          <p:cNvSpPr>
            <a:spLocks noChangeArrowheads="1"/>
          </p:cNvSpPr>
          <p:nvPr/>
        </p:nvSpPr>
        <p:spPr bwMode="auto">
          <a:xfrm>
            <a:off x="1512888" y="5075238"/>
            <a:ext cx="1339850" cy="798512"/>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a:solidFill>
                  <a:srgbClr val="333399"/>
                </a:solidFill>
                <a:latin typeface="Arial" pitchFamily="34" charset="0"/>
                <a:ea typeface="黑体" pitchFamily="2" charset="-122"/>
              </a:rPr>
              <a:t>物理层处理</a:t>
            </a:r>
          </a:p>
        </p:txBody>
      </p:sp>
      <p:sp>
        <p:nvSpPr>
          <p:cNvPr id="766982" name="Rectangle 6"/>
          <p:cNvSpPr>
            <a:spLocks noChangeArrowheads="1"/>
          </p:cNvSpPr>
          <p:nvPr/>
        </p:nvSpPr>
        <p:spPr bwMode="auto">
          <a:xfrm>
            <a:off x="3414713" y="4811713"/>
            <a:ext cx="1338262" cy="132715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a:solidFill>
                  <a:srgbClr val="333399"/>
                </a:solidFill>
                <a:latin typeface="Arial" pitchFamily="34" charset="0"/>
                <a:ea typeface="黑体" pitchFamily="2" charset="-122"/>
              </a:rPr>
              <a:t>数据链路层</a:t>
            </a:r>
          </a:p>
          <a:p>
            <a:pPr algn="ctr"/>
            <a:r>
              <a:rPr kumimoji="1" lang="zh-CN" altLang="en-US">
                <a:solidFill>
                  <a:srgbClr val="333399"/>
                </a:solidFill>
                <a:latin typeface="Arial" pitchFamily="34" charset="0"/>
                <a:ea typeface="黑体" pitchFamily="2" charset="-122"/>
              </a:rPr>
              <a:t>处理</a:t>
            </a:r>
          </a:p>
        </p:txBody>
      </p:sp>
      <p:sp>
        <p:nvSpPr>
          <p:cNvPr id="766983" name="Rectangle 7"/>
          <p:cNvSpPr>
            <a:spLocks noChangeArrowheads="1"/>
          </p:cNvSpPr>
          <p:nvPr/>
        </p:nvSpPr>
        <p:spPr bwMode="auto">
          <a:xfrm>
            <a:off x="5411788" y="4271963"/>
            <a:ext cx="1901825" cy="206057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766984" name="Line 8"/>
          <p:cNvSpPr>
            <a:spLocks noChangeShapeType="1"/>
          </p:cNvSpPr>
          <p:nvPr/>
        </p:nvSpPr>
        <p:spPr bwMode="auto">
          <a:xfrm flipV="1">
            <a:off x="827088" y="5475288"/>
            <a:ext cx="712787" cy="4762"/>
          </a:xfrm>
          <a:prstGeom prst="line">
            <a:avLst/>
          </a:prstGeom>
          <a:noFill/>
          <a:ln w="57150">
            <a:solidFill>
              <a:schemeClr val="hlink"/>
            </a:solidFill>
            <a:round/>
            <a:headEnd/>
            <a:tailEnd type="triangle" w="med" len="lg"/>
          </a:ln>
          <a:effectLst/>
        </p:spPr>
        <p:txBody>
          <a:bodyPr/>
          <a:lstStyle/>
          <a:p>
            <a:endParaRPr lang="zh-CN" altLang="en-US"/>
          </a:p>
        </p:txBody>
      </p:sp>
      <p:sp>
        <p:nvSpPr>
          <p:cNvPr id="766985" name="Line 9"/>
          <p:cNvSpPr>
            <a:spLocks noChangeShapeType="1"/>
          </p:cNvSpPr>
          <p:nvPr/>
        </p:nvSpPr>
        <p:spPr bwMode="auto">
          <a:xfrm>
            <a:off x="2852738" y="5475288"/>
            <a:ext cx="561975" cy="0"/>
          </a:xfrm>
          <a:prstGeom prst="line">
            <a:avLst/>
          </a:prstGeom>
          <a:noFill/>
          <a:ln w="57150">
            <a:solidFill>
              <a:schemeClr val="hlink"/>
            </a:solidFill>
            <a:round/>
            <a:headEnd/>
            <a:tailEnd type="triangle" w="med" len="lg"/>
          </a:ln>
          <a:effectLst/>
        </p:spPr>
        <p:txBody>
          <a:bodyPr/>
          <a:lstStyle/>
          <a:p>
            <a:endParaRPr lang="zh-CN" altLang="en-US"/>
          </a:p>
        </p:txBody>
      </p:sp>
      <p:sp>
        <p:nvSpPr>
          <p:cNvPr id="766986" name="Line 10"/>
          <p:cNvSpPr>
            <a:spLocks noChangeShapeType="1"/>
          </p:cNvSpPr>
          <p:nvPr/>
        </p:nvSpPr>
        <p:spPr bwMode="auto">
          <a:xfrm>
            <a:off x="4773613" y="5475288"/>
            <a:ext cx="647700" cy="0"/>
          </a:xfrm>
          <a:prstGeom prst="line">
            <a:avLst/>
          </a:prstGeom>
          <a:noFill/>
          <a:ln w="57150">
            <a:solidFill>
              <a:schemeClr val="hlink"/>
            </a:solidFill>
            <a:round/>
            <a:headEnd/>
            <a:tailEnd type="triangle" w="med" len="lg"/>
          </a:ln>
          <a:effectLst/>
        </p:spPr>
        <p:txBody>
          <a:bodyPr/>
          <a:lstStyle/>
          <a:p>
            <a:endParaRPr lang="zh-CN" altLang="en-US"/>
          </a:p>
        </p:txBody>
      </p:sp>
      <p:sp>
        <p:nvSpPr>
          <p:cNvPr id="766987" name="Line 11"/>
          <p:cNvSpPr>
            <a:spLocks noChangeShapeType="1"/>
          </p:cNvSpPr>
          <p:nvPr/>
        </p:nvSpPr>
        <p:spPr bwMode="auto">
          <a:xfrm>
            <a:off x="7313613" y="5475288"/>
            <a:ext cx="892175" cy="0"/>
          </a:xfrm>
          <a:prstGeom prst="line">
            <a:avLst/>
          </a:prstGeom>
          <a:noFill/>
          <a:ln w="57150">
            <a:solidFill>
              <a:schemeClr val="hlink"/>
            </a:solidFill>
            <a:round/>
            <a:headEnd/>
            <a:tailEnd type="triangle" w="med" len="lg"/>
          </a:ln>
          <a:effectLst/>
        </p:spPr>
        <p:txBody>
          <a:bodyPr/>
          <a:lstStyle/>
          <a:p>
            <a:endParaRPr lang="zh-CN" altLang="en-US"/>
          </a:p>
        </p:txBody>
      </p:sp>
      <p:sp>
        <p:nvSpPr>
          <p:cNvPr id="766988" name="Line 12"/>
          <p:cNvSpPr>
            <a:spLocks noChangeShapeType="1"/>
          </p:cNvSpPr>
          <p:nvPr/>
        </p:nvSpPr>
        <p:spPr bwMode="auto">
          <a:xfrm>
            <a:off x="8205788" y="3843338"/>
            <a:ext cx="0" cy="3005137"/>
          </a:xfrm>
          <a:prstGeom prst="line">
            <a:avLst/>
          </a:prstGeom>
          <a:noFill/>
          <a:ln w="57150">
            <a:solidFill>
              <a:srgbClr val="333399"/>
            </a:solidFill>
            <a:round/>
            <a:headEnd/>
            <a:tailEnd/>
          </a:ln>
          <a:effectLst/>
        </p:spPr>
        <p:txBody>
          <a:bodyPr/>
          <a:lstStyle/>
          <a:p>
            <a:endParaRPr lang="zh-CN" altLang="en-US"/>
          </a:p>
        </p:txBody>
      </p:sp>
      <p:sp>
        <p:nvSpPr>
          <p:cNvPr id="766989" name="Freeform 13"/>
          <p:cNvSpPr>
            <a:spLocks/>
          </p:cNvSpPr>
          <p:nvPr/>
        </p:nvSpPr>
        <p:spPr bwMode="auto">
          <a:xfrm>
            <a:off x="5729288" y="5130800"/>
            <a:ext cx="1358900" cy="687388"/>
          </a:xfrm>
          <a:custGeom>
            <a:avLst/>
            <a:gdLst/>
            <a:ahLst/>
            <a:cxnLst>
              <a:cxn ang="0">
                <a:pos x="0" y="0"/>
              </a:cxn>
              <a:cxn ang="0">
                <a:pos x="816" y="0"/>
              </a:cxn>
              <a:cxn ang="0">
                <a:pos x="816" y="336"/>
              </a:cxn>
              <a:cxn ang="0">
                <a:pos x="0" y="336"/>
              </a:cxn>
            </a:cxnLst>
            <a:rect l="0" t="0" r="r" b="b"/>
            <a:pathLst>
              <a:path w="816" h="336">
                <a:moveTo>
                  <a:pt x="0" y="0"/>
                </a:moveTo>
                <a:lnTo>
                  <a:pt x="816" y="0"/>
                </a:lnTo>
                <a:lnTo>
                  <a:pt x="816" y="336"/>
                </a:lnTo>
                <a:lnTo>
                  <a:pt x="0" y="336"/>
                </a:lnTo>
              </a:path>
            </a:pathLst>
          </a:custGeom>
          <a:solidFill>
            <a:srgbClr val="FFFF99"/>
          </a:solidFill>
          <a:ln w="28575" cmpd="sng">
            <a:solidFill>
              <a:srgbClr val="333399"/>
            </a:solidFill>
            <a:round/>
            <a:headEnd/>
            <a:tailEnd/>
          </a:ln>
          <a:effectLst/>
        </p:spPr>
        <p:txBody>
          <a:bodyPr/>
          <a:lstStyle/>
          <a:p>
            <a:endParaRPr lang="zh-CN" altLang="en-US"/>
          </a:p>
        </p:txBody>
      </p:sp>
      <p:sp>
        <p:nvSpPr>
          <p:cNvPr id="766990" name="Line 14"/>
          <p:cNvSpPr>
            <a:spLocks noChangeShapeType="1"/>
          </p:cNvSpPr>
          <p:nvPr/>
        </p:nvSpPr>
        <p:spPr bwMode="auto">
          <a:xfrm>
            <a:off x="6927850" y="5130800"/>
            <a:ext cx="0" cy="687388"/>
          </a:xfrm>
          <a:prstGeom prst="line">
            <a:avLst/>
          </a:prstGeom>
          <a:noFill/>
          <a:ln w="28575">
            <a:solidFill>
              <a:srgbClr val="333399"/>
            </a:solidFill>
            <a:round/>
            <a:headEnd/>
            <a:tailEnd/>
          </a:ln>
          <a:effectLst/>
        </p:spPr>
        <p:txBody>
          <a:bodyPr/>
          <a:lstStyle/>
          <a:p>
            <a:endParaRPr lang="zh-CN" altLang="en-US"/>
          </a:p>
        </p:txBody>
      </p:sp>
      <p:sp>
        <p:nvSpPr>
          <p:cNvPr id="766991" name="Line 15"/>
          <p:cNvSpPr>
            <a:spLocks noChangeShapeType="1"/>
          </p:cNvSpPr>
          <p:nvPr/>
        </p:nvSpPr>
        <p:spPr bwMode="auto">
          <a:xfrm>
            <a:off x="6769100" y="5130800"/>
            <a:ext cx="0" cy="687388"/>
          </a:xfrm>
          <a:prstGeom prst="line">
            <a:avLst/>
          </a:prstGeom>
          <a:noFill/>
          <a:ln w="28575">
            <a:solidFill>
              <a:srgbClr val="333399"/>
            </a:solidFill>
            <a:round/>
            <a:headEnd/>
            <a:tailEnd/>
          </a:ln>
          <a:effectLst/>
        </p:spPr>
        <p:txBody>
          <a:bodyPr/>
          <a:lstStyle/>
          <a:p>
            <a:endParaRPr lang="zh-CN" altLang="en-US"/>
          </a:p>
        </p:txBody>
      </p:sp>
      <p:sp>
        <p:nvSpPr>
          <p:cNvPr id="766992" name="Line 16"/>
          <p:cNvSpPr>
            <a:spLocks noChangeShapeType="1"/>
          </p:cNvSpPr>
          <p:nvPr/>
        </p:nvSpPr>
        <p:spPr bwMode="auto">
          <a:xfrm>
            <a:off x="6607175" y="5130800"/>
            <a:ext cx="0" cy="687388"/>
          </a:xfrm>
          <a:prstGeom prst="line">
            <a:avLst/>
          </a:prstGeom>
          <a:noFill/>
          <a:ln w="28575">
            <a:solidFill>
              <a:srgbClr val="333399"/>
            </a:solidFill>
            <a:round/>
            <a:headEnd/>
            <a:tailEnd/>
          </a:ln>
          <a:effectLst/>
        </p:spPr>
        <p:txBody>
          <a:bodyPr/>
          <a:lstStyle/>
          <a:p>
            <a:endParaRPr lang="zh-CN" altLang="en-US"/>
          </a:p>
        </p:txBody>
      </p:sp>
      <p:sp>
        <p:nvSpPr>
          <p:cNvPr id="766993" name="Line 17"/>
          <p:cNvSpPr>
            <a:spLocks noChangeShapeType="1"/>
          </p:cNvSpPr>
          <p:nvPr/>
        </p:nvSpPr>
        <p:spPr bwMode="auto">
          <a:xfrm>
            <a:off x="6448425" y="5130800"/>
            <a:ext cx="0" cy="687388"/>
          </a:xfrm>
          <a:prstGeom prst="line">
            <a:avLst/>
          </a:prstGeom>
          <a:noFill/>
          <a:ln w="28575">
            <a:solidFill>
              <a:srgbClr val="333399"/>
            </a:solidFill>
            <a:round/>
            <a:headEnd/>
            <a:tailEnd/>
          </a:ln>
          <a:effectLst/>
        </p:spPr>
        <p:txBody>
          <a:bodyPr/>
          <a:lstStyle/>
          <a:p>
            <a:endParaRPr lang="zh-CN" altLang="en-US"/>
          </a:p>
        </p:txBody>
      </p:sp>
      <p:sp>
        <p:nvSpPr>
          <p:cNvPr id="766994" name="Line 18"/>
          <p:cNvSpPr>
            <a:spLocks noChangeShapeType="1"/>
          </p:cNvSpPr>
          <p:nvPr/>
        </p:nvSpPr>
        <p:spPr bwMode="auto">
          <a:xfrm>
            <a:off x="6289675" y="5130800"/>
            <a:ext cx="0" cy="687388"/>
          </a:xfrm>
          <a:prstGeom prst="line">
            <a:avLst/>
          </a:prstGeom>
          <a:noFill/>
          <a:ln w="28575">
            <a:solidFill>
              <a:srgbClr val="333399"/>
            </a:solidFill>
            <a:round/>
            <a:headEnd/>
            <a:tailEnd/>
          </a:ln>
          <a:effectLst/>
        </p:spPr>
        <p:txBody>
          <a:bodyPr/>
          <a:lstStyle/>
          <a:p>
            <a:endParaRPr lang="zh-CN" altLang="en-US"/>
          </a:p>
        </p:txBody>
      </p:sp>
      <p:sp>
        <p:nvSpPr>
          <p:cNvPr id="766995" name="Line 19"/>
          <p:cNvSpPr>
            <a:spLocks noChangeShapeType="1"/>
          </p:cNvSpPr>
          <p:nvPr/>
        </p:nvSpPr>
        <p:spPr bwMode="auto">
          <a:xfrm>
            <a:off x="6129338" y="5130800"/>
            <a:ext cx="0" cy="687388"/>
          </a:xfrm>
          <a:prstGeom prst="line">
            <a:avLst/>
          </a:prstGeom>
          <a:noFill/>
          <a:ln w="28575">
            <a:solidFill>
              <a:srgbClr val="333399"/>
            </a:solidFill>
            <a:round/>
            <a:headEnd/>
            <a:tailEnd/>
          </a:ln>
          <a:effectLst/>
        </p:spPr>
        <p:txBody>
          <a:bodyPr/>
          <a:lstStyle/>
          <a:p>
            <a:endParaRPr lang="zh-CN" altLang="en-US"/>
          </a:p>
        </p:txBody>
      </p:sp>
      <p:sp>
        <p:nvSpPr>
          <p:cNvPr id="766996" name="Text Box 20"/>
          <p:cNvSpPr txBox="1">
            <a:spLocks noChangeArrowheads="1"/>
          </p:cNvSpPr>
          <p:nvPr/>
        </p:nvSpPr>
        <p:spPr bwMode="auto">
          <a:xfrm>
            <a:off x="5691188" y="4346575"/>
            <a:ext cx="1454150" cy="7016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网络层处理</a:t>
            </a:r>
          </a:p>
          <a:p>
            <a:r>
              <a:rPr kumimoji="1" lang="zh-CN" altLang="en-US">
                <a:solidFill>
                  <a:srgbClr val="333399"/>
                </a:solidFill>
                <a:latin typeface="Arial" pitchFamily="34" charset="0"/>
                <a:ea typeface="黑体" pitchFamily="2" charset="-122"/>
              </a:rPr>
              <a:t>  分组排队</a:t>
            </a:r>
          </a:p>
        </p:txBody>
      </p:sp>
      <p:sp>
        <p:nvSpPr>
          <p:cNvPr id="766997" name="Text Box 21"/>
          <p:cNvSpPr txBox="1">
            <a:spLocks noChangeArrowheads="1"/>
          </p:cNvSpPr>
          <p:nvPr/>
        </p:nvSpPr>
        <p:spPr bwMode="auto">
          <a:xfrm>
            <a:off x="5810250" y="5811838"/>
            <a:ext cx="323850" cy="396875"/>
          </a:xfrm>
          <a:prstGeom prst="rect">
            <a:avLst/>
          </a:prstGeom>
          <a:no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  </a:t>
            </a:r>
          </a:p>
        </p:txBody>
      </p:sp>
      <p:sp>
        <p:nvSpPr>
          <p:cNvPr id="766998" name="Text Box 22"/>
          <p:cNvSpPr txBox="1">
            <a:spLocks noChangeArrowheads="1"/>
          </p:cNvSpPr>
          <p:nvPr/>
        </p:nvSpPr>
        <p:spPr bwMode="auto">
          <a:xfrm>
            <a:off x="8274050" y="4678363"/>
            <a:ext cx="438150" cy="13112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交</a:t>
            </a:r>
          </a:p>
          <a:p>
            <a:r>
              <a:rPr kumimoji="1" lang="zh-CN" altLang="en-US">
                <a:solidFill>
                  <a:srgbClr val="333399"/>
                </a:solidFill>
                <a:latin typeface="Arial" pitchFamily="34" charset="0"/>
                <a:ea typeface="黑体" pitchFamily="2" charset="-122"/>
              </a:rPr>
              <a:t>换</a:t>
            </a:r>
          </a:p>
          <a:p>
            <a:r>
              <a:rPr kumimoji="1" lang="zh-CN" altLang="en-US">
                <a:solidFill>
                  <a:srgbClr val="333399"/>
                </a:solidFill>
                <a:latin typeface="Arial" pitchFamily="34" charset="0"/>
                <a:ea typeface="黑体" pitchFamily="2" charset="-122"/>
              </a:rPr>
              <a:t>结</a:t>
            </a:r>
          </a:p>
          <a:p>
            <a:r>
              <a:rPr kumimoji="1" lang="zh-CN" altLang="en-US">
                <a:solidFill>
                  <a:srgbClr val="333399"/>
                </a:solidFill>
                <a:latin typeface="Arial" pitchFamily="34" charset="0"/>
                <a:ea typeface="黑体" pitchFamily="2" charset="-122"/>
              </a:rPr>
              <a:t>构</a:t>
            </a:r>
          </a:p>
        </p:txBody>
      </p:sp>
      <p:sp>
        <p:nvSpPr>
          <p:cNvPr id="766999" name="Text Box 23"/>
          <p:cNvSpPr txBox="1">
            <a:spLocks noChangeArrowheads="1"/>
          </p:cNvSpPr>
          <p:nvPr/>
        </p:nvSpPr>
        <p:spPr bwMode="auto">
          <a:xfrm>
            <a:off x="3221038" y="3573463"/>
            <a:ext cx="2101850" cy="395287"/>
          </a:xfrm>
          <a:prstGeom prst="rect">
            <a:avLst/>
          </a:prstGeom>
          <a:no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  </a:t>
            </a:r>
            <a:r>
              <a:rPr kumimoji="1" lang="zh-CN" altLang="en-US">
                <a:solidFill>
                  <a:srgbClr val="333399"/>
                </a:solidFill>
                <a:latin typeface="Arial" pitchFamily="34" charset="0"/>
                <a:ea typeface="黑体" pitchFamily="2" charset="-122"/>
              </a:rPr>
              <a:t>输入端口的处理</a:t>
            </a:r>
          </a:p>
        </p:txBody>
      </p:sp>
      <p:sp>
        <p:nvSpPr>
          <p:cNvPr id="767000" name="Text Box 24"/>
          <p:cNvSpPr txBox="1">
            <a:spLocks noChangeArrowheads="1"/>
          </p:cNvSpPr>
          <p:nvPr/>
        </p:nvSpPr>
        <p:spPr bwMode="auto">
          <a:xfrm>
            <a:off x="409575" y="4403725"/>
            <a:ext cx="438150" cy="2012950"/>
          </a:xfrm>
          <a:prstGeom prst="rect">
            <a:avLst/>
          </a:prstGeom>
          <a:noFill/>
          <a:ln w="9525">
            <a:noFill/>
            <a:miter lim="800000"/>
            <a:headEnd/>
            <a:tailEnd/>
          </a:ln>
          <a:effectLst/>
        </p:spPr>
        <p:txBody>
          <a:bodyPr wrap="none">
            <a:spAutoFit/>
          </a:bodyPr>
          <a:lstStyle/>
          <a:p>
            <a:pPr>
              <a:lnSpc>
                <a:spcPct val="90000"/>
              </a:lnSpc>
            </a:pPr>
            <a:r>
              <a:rPr kumimoji="1" lang="zh-CN" altLang="en-US">
                <a:solidFill>
                  <a:srgbClr val="333399"/>
                </a:solidFill>
                <a:latin typeface="Arial" pitchFamily="34" charset="0"/>
                <a:ea typeface="黑体" pitchFamily="2" charset="-122"/>
              </a:rPr>
              <a:t>从</a:t>
            </a:r>
          </a:p>
          <a:p>
            <a:pPr>
              <a:lnSpc>
                <a:spcPct val="90000"/>
              </a:lnSpc>
            </a:pPr>
            <a:r>
              <a:rPr kumimoji="1" lang="zh-CN" altLang="en-US">
                <a:solidFill>
                  <a:srgbClr val="333399"/>
                </a:solidFill>
                <a:latin typeface="Arial" pitchFamily="34" charset="0"/>
                <a:ea typeface="黑体" pitchFamily="2" charset="-122"/>
              </a:rPr>
              <a:t>线</a:t>
            </a:r>
          </a:p>
          <a:p>
            <a:pPr>
              <a:lnSpc>
                <a:spcPct val="90000"/>
              </a:lnSpc>
            </a:pPr>
            <a:r>
              <a:rPr kumimoji="1" lang="zh-CN" altLang="en-US">
                <a:solidFill>
                  <a:srgbClr val="333399"/>
                </a:solidFill>
                <a:latin typeface="Arial" pitchFamily="34" charset="0"/>
                <a:ea typeface="黑体" pitchFamily="2" charset="-122"/>
              </a:rPr>
              <a:t>路</a:t>
            </a:r>
          </a:p>
          <a:p>
            <a:pPr>
              <a:lnSpc>
                <a:spcPct val="90000"/>
              </a:lnSpc>
            </a:pPr>
            <a:r>
              <a:rPr kumimoji="1" lang="zh-CN" altLang="en-US">
                <a:solidFill>
                  <a:srgbClr val="333399"/>
                </a:solidFill>
                <a:latin typeface="Arial" pitchFamily="34" charset="0"/>
                <a:ea typeface="黑体" pitchFamily="2" charset="-122"/>
              </a:rPr>
              <a:t>接</a:t>
            </a:r>
          </a:p>
          <a:p>
            <a:pPr>
              <a:lnSpc>
                <a:spcPct val="90000"/>
              </a:lnSpc>
            </a:pPr>
            <a:r>
              <a:rPr kumimoji="1" lang="zh-CN" altLang="en-US">
                <a:solidFill>
                  <a:srgbClr val="333399"/>
                </a:solidFill>
                <a:latin typeface="Arial" pitchFamily="34" charset="0"/>
                <a:ea typeface="黑体" pitchFamily="2" charset="-122"/>
              </a:rPr>
              <a:t>收</a:t>
            </a:r>
          </a:p>
          <a:p>
            <a:pPr>
              <a:lnSpc>
                <a:spcPct val="90000"/>
              </a:lnSpc>
            </a:pPr>
            <a:r>
              <a:rPr kumimoji="1" lang="zh-CN" altLang="en-US">
                <a:solidFill>
                  <a:srgbClr val="333399"/>
                </a:solidFill>
                <a:latin typeface="Arial" pitchFamily="34" charset="0"/>
                <a:ea typeface="黑体" pitchFamily="2" charset="-122"/>
              </a:rPr>
              <a:t>分</a:t>
            </a:r>
          </a:p>
          <a:p>
            <a:pPr>
              <a:lnSpc>
                <a:spcPct val="90000"/>
              </a:lnSpc>
            </a:pPr>
            <a:r>
              <a:rPr kumimoji="1" lang="zh-CN" altLang="en-US">
                <a:solidFill>
                  <a:srgbClr val="333399"/>
                </a:solidFill>
                <a:latin typeface="Arial" pitchFamily="34" charset="0"/>
                <a:ea typeface="黑体" pitchFamily="2" charset="-122"/>
              </a:rPr>
              <a:t>组</a:t>
            </a:r>
          </a:p>
        </p:txBody>
      </p:sp>
      <p:sp>
        <p:nvSpPr>
          <p:cNvPr id="767001" name="Text Box 25"/>
          <p:cNvSpPr txBox="1">
            <a:spLocks noChangeArrowheads="1"/>
          </p:cNvSpPr>
          <p:nvPr/>
        </p:nvSpPr>
        <p:spPr bwMode="auto">
          <a:xfrm>
            <a:off x="5741988" y="5840413"/>
            <a:ext cx="1452562"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查表和转发</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1187450" y="549275"/>
            <a:ext cx="6784975" cy="1008063"/>
          </a:xfrm>
        </p:spPr>
        <p:txBody>
          <a:bodyPr/>
          <a:lstStyle/>
          <a:p>
            <a:r>
              <a:rPr lang="zh-CN" altLang="en-US" sz="2500"/>
              <a:t>输出端口将交换结构传送来的分组发送到线路</a:t>
            </a:r>
            <a:r>
              <a:rPr lang="zh-CN" altLang="en-US" sz="4000"/>
              <a:t> </a:t>
            </a:r>
          </a:p>
        </p:txBody>
      </p:sp>
      <p:sp>
        <p:nvSpPr>
          <p:cNvPr id="769027" name="Rectangle 3"/>
          <p:cNvSpPr>
            <a:spLocks noGrp="1" noChangeArrowheads="1"/>
          </p:cNvSpPr>
          <p:nvPr>
            <p:ph type="body" idx="1"/>
          </p:nvPr>
        </p:nvSpPr>
        <p:spPr>
          <a:xfrm>
            <a:off x="611188" y="1847850"/>
            <a:ext cx="8153400" cy="1509713"/>
          </a:xfrm>
        </p:spPr>
        <p:txBody>
          <a:bodyPr/>
          <a:lstStyle/>
          <a:p>
            <a:pPr algn="just">
              <a:lnSpc>
                <a:spcPct val="90000"/>
              </a:lnSpc>
            </a:pPr>
            <a:r>
              <a:rPr lang="zh-CN" altLang="en-US" sz="2800"/>
              <a:t>传送过来的分组先进行缓存。数据链路层处理模块将分组加上链路层的首部和尾部，交给物理层后发送到外部线路</a:t>
            </a:r>
            <a:r>
              <a:rPr lang="en-US" altLang="zh-CN" sz="2800"/>
              <a:t>(</a:t>
            </a:r>
            <a:r>
              <a:rPr lang="zh-CN" altLang="en-US" sz="2800"/>
              <a:t>下一跳）</a:t>
            </a:r>
          </a:p>
        </p:txBody>
      </p:sp>
      <p:sp>
        <p:nvSpPr>
          <p:cNvPr id="769028" name="Rectangle 4"/>
          <p:cNvSpPr>
            <a:spLocks noChangeArrowheads="1"/>
          </p:cNvSpPr>
          <p:nvPr/>
        </p:nvSpPr>
        <p:spPr bwMode="auto">
          <a:xfrm>
            <a:off x="1317625" y="4010025"/>
            <a:ext cx="6684963" cy="2670175"/>
          </a:xfrm>
          <a:prstGeom prst="rect">
            <a:avLst/>
          </a:prstGeom>
          <a:solidFill>
            <a:srgbClr val="CCECFF"/>
          </a:solidFill>
          <a:ln w="38100" cmpd="dbl">
            <a:solidFill>
              <a:schemeClr val="tx1"/>
            </a:solidFill>
            <a:miter lim="800000"/>
            <a:headEnd/>
            <a:tailEnd/>
          </a:ln>
          <a:effectLst/>
        </p:spPr>
        <p:txBody>
          <a:bodyPr wrap="none" anchor="ctr"/>
          <a:lstStyle/>
          <a:p>
            <a:endParaRPr lang="zh-CN" altLang="en-US"/>
          </a:p>
        </p:txBody>
      </p:sp>
      <p:sp>
        <p:nvSpPr>
          <p:cNvPr id="769029" name="Rectangle 5"/>
          <p:cNvSpPr>
            <a:spLocks noChangeArrowheads="1"/>
          </p:cNvSpPr>
          <p:nvPr/>
        </p:nvSpPr>
        <p:spPr bwMode="auto">
          <a:xfrm>
            <a:off x="6221413" y="5073650"/>
            <a:ext cx="1335087" cy="800100"/>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a:solidFill>
                  <a:srgbClr val="333399"/>
                </a:solidFill>
                <a:latin typeface="Arial" pitchFamily="34" charset="0"/>
                <a:ea typeface="黑体" pitchFamily="2" charset="-122"/>
              </a:rPr>
              <a:t>物理层处理</a:t>
            </a:r>
          </a:p>
        </p:txBody>
      </p:sp>
      <p:sp>
        <p:nvSpPr>
          <p:cNvPr id="769030" name="Rectangle 6"/>
          <p:cNvSpPr>
            <a:spLocks noChangeArrowheads="1"/>
          </p:cNvSpPr>
          <p:nvPr/>
        </p:nvSpPr>
        <p:spPr bwMode="auto">
          <a:xfrm>
            <a:off x="4322763" y="4810125"/>
            <a:ext cx="1335087" cy="13303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a:solidFill>
                  <a:srgbClr val="333399"/>
                </a:solidFill>
                <a:latin typeface="Arial" pitchFamily="34" charset="0"/>
                <a:ea typeface="黑体" pitchFamily="2" charset="-122"/>
              </a:rPr>
              <a:t>数据链路层</a:t>
            </a:r>
          </a:p>
          <a:p>
            <a:pPr algn="ctr"/>
            <a:r>
              <a:rPr kumimoji="1" lang="zh-CN" altLang="en-US">
                <a:solidFill>
                  <a:srgbClr val="333399"/>
                </a:solidFill>
                <a:latin typeface="Arial" pitchFamily="34" charset="0"/>
                <a:ea typeface="黑体" pitchFamily="2" charset="-122"/>
              </a:rPr>
              <a:t>处理</a:t>
            </a:r>
          </a:p>
        </p:txBody>
      </p:sp>
      <p:sp>
        <p:nvSpPr>
          <p:cNvPr id="769031" name="Rectangle 7"/>
          <p:cNvSpPr>
            <a:spLocks noChangeArrowheads="1"/>
          </p:cNvSpPr>
          <p:nvPr/>
        </p:nvSpPr>
        <p:spPr bwMode="auto">
          <a:xfrm>
            <a:off x="1763713" y="4267200"/>
            <a:ext cx="1900237" cy="20669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769032" name="Line 8"/>
          <p:cNvSpPr>
            <a:spLocks noChangeShapeType="1"/>
          </p:cNvSpPr>
          <p:nvPr/>
        </p:nvSpPr>
        <p:spPr bwMode="auto">
          <a:xfrm flipV="1">
            <a:off x="7529513" y="5475288"/>
            <a:ext cx="679450" cy="0"/>
          </a:xfrm>
          <a:prstGeom prst="line">
            <a:avLst/>
          </a:prstGeom>
          <a:noFill/>
          <a:ln w="57150">
            <a:solidFill>
              <a:schemeClr val="hlink"/>
            </a:solidFill>
            <a:round/>
            <a:headEnd/>
            <a:tailEnd type="triangle" w="med" len="lg"/>
          </a:ln>
          <a:effectLst/>
        </p:spPr>
        <p:txBody>
          <a:bodyPr/>
          <a:lstStyle/>
          <a:p>
            <a:endParaRPr lang="zh-CN" altLang="en-US"/>
          </a:p>
        </p:txBody>
      </p:sp>
      <p:sp>
        <p:nvSpPr>
          <p:cNvPr id="769033" name="Line 9"/>
          <p:cNvSpPr>
            <a:spLocks noChangeShapeType="1"/>
          </p:cNvSpPr>
          <p:nvPr/>
        </p:nvSpPr>
        <p:spPr bwMode="auto">
          <a:xfrm>
            <a:off x="5657850" y="5475288"/>
            <a:ext cx="563563" cy="0"/>
          </a:xfrm>
          <a:prstGeom prst="line">
            <a:avLst/>
          </a:prstGeom>
          <a:noFill/>
          <a:ln w="57150">
            <a:solidFill>
              <a:schemeClr val="hlink"/>
            </a:solidFill>
            <a:round/>
            <a:headEnd/>
            <a:tailEnd type="triangle" w="med" len="lg"/>
          </a:ln>
          <a:effectLst/>
        </p:spPr>
        <p:txBody>
          <a:bodyPr/>
          <a:lstStyle/>
          <a:p>
            <a:endParaRPr lang="zh-CN" altLang="en-US"/>
          </a:p>
        </p:txBody>
      </p:sp>
      <p:sp>
        <p:nvSpPr>
          <p:cNvPr id="769034" name="Line 10"/>
          <p:cNvSpPr>
            <a:spLocks noChangeShapeType="1"/>
          </p:cNvSpPr>
          <p:nvPr/>
        </p:nvSpPr>
        <p:spPr bwMode="auto">
          <a:xfrm>
            <a:off x="3654425" y="5475288"/>
            <a:ext cx="647700" cy="0"/>
          </a:xfrm>
          <a:prstGeom prst="line">
            <a:avLst/>
          </a:prstGeom>
          <a:noFill/>
          <a:ln w="57150">
            <a:solidFill>
              <a:schemeClr val="hlink"/>
            </a:solidFill>
            <a:round/>
            <a:headEnd/>
            <a:tailEnd type="triangle" w="med" len="lg"/>
          </a:ln>
          <a:effectLst/>
        </p:spPr>
        <p:txBody>
          <a:bodyPr/>
          <a:lstStyle/>
          <a:p>
            <a:endParaRPr lang="zh-CN" altLang="en-US"/>
          </a:p>
        </p:txBody>
      </p:sp>
      <p:sp>
        <p:nvSpPr>
          <p:cNvPr id="769035" name="Line 11"/>
          <p:cNvSpPr>
            <a:spLocks noChangeShapeType="1"/>
          </p:cNvSpPr>
          <p:nvPr/>
        </p:nvSpPr>
        <p:spPr bwMode="auto">
          <a:xfrm>
            <a:off x="873125" y="5475288"/>
            <a:ext cx="890588" cy="0"/>
          </a:xfrm>
          <a:prstGeom prst="line">
            <a:avLst/>
          </a:prstGeom>
          <a:noFill/>
          <a:ln w="57150">
            <a:solidFill>
              <a:schemeClr val="hlink"/>
            </a:solidFill>
            <a:round/>
            <a:headEnd/>
            <a:tailEnd type="triangle" w="med" len="lg"/>
          </a:ln>
          <a:effectLst/>
        </p:spPr>
        <p:txBody>
          <a:bodyPr/>
          <a:lstStyle/>
          <a:p>
            <a:endParaRPr lang="zh-CN" altLang="en-US"/>
          </a:p>
        </p:txBody>
      </p:sp>
      <p:sp>
        <p:nvSpPr>
          <p:cNvPr id="769036" name="Line 12"/>
          <p:cNvSpPr>
            <a:spLocks noChangeShapeType="1"/>
          </p:cNvSpPr>
          <p:nvPr/>
        </p:nvSpPr>
        <p:spPr bwMode="auto">
          <a:xfrm>
            <a:off x="873125" y="3838575"/>
            <a:ext cx="0" cy="3013075"/>
          </a:xfrm>
          <a:prstGeom prst="line">
            <a:avLst/>
          </a:prstGeom>
          <a:noFill/>
          <a:ln w="57150">
            <a:solidFill>
              <a:srgbClr val="333399"/>
            </a:solidFill>
            <a:round/>
            <a:headEnd/>
            <a:tailEnd/>
          </a:ln>
          <a:effectLst/>
        </p:spPr>
        <p:txBody>
          <a:bodyPr/>
          <a:lstStyle/>
          <a:p>
            <a:endParaRPr lang="zh-CN" altLang="en-US"/>
          </a:p>
        </p:txBody>
      </p:sp>
      <p:sp>
        <p:nvSpPr>
          <p:cNvPr id="769037" name="Freeform 13"/>
          <p:cNvSpPr>
            <a:spLocks/>
          </p:cNvSpPr>
          <p:nvPr/>
        </p:nvSpPr>
        <p:spPr bwMode="auto">
          <a:xfrm>
            <a:off x="1989138" y="5129213"/>
            <a:ext cx="1355725" cy="688975"/>
          </a:xfrm>
          <a:custGeom>
            <a:avLst/>
            <a:gdLst/>
            <a:ahLst/>
            <a:cxnLst>
              <a:cxn ang="0">
                <a:pos x="0" y="0"/>
              </a:cxn>
              <a:cxn ang="0">
                <a:pos x="816" y="0"/>
              </a:cxn>
              <a:cxn ang="0">
                <a:pos x="816" y="336"/>
              </a:cxn>
              <a:cxn ang="0">
                <a:pos x="0" y="336"/>
              </a:cxn>
            </a:cxnLst>
            <a:rect l="0" t="0" r="r" b="b"/>
            <a:pathLst>
              <a:path w="816" h="336">
                <a:moveTo>
                  <a:pt x="0" y="0"/>
                </a:moveTo>
                <a:lnTo>
                  <a:pt x="816" y="0"/>
                </a:lnTo>
                <a:lnTo>
                  <a:pt x="816" y="336"/>
                </a:lnTo>
                <a:lnTo>
                  <a:pt x="0" y="336"/>
                </a:lnTo>
              </a:path>
            </a:pathLst>
          </a:custGeom>
          <a:noFill/>
          <a:ln w="19050" cmpd="sng">
            <a:solidFill>
              <a:schemeClr val="tx1"/>
            </a:solidFill>
            <a:round/>
            <a:headEnd/>
            <a:tailEnd/>
          </a:ln>
          <a:effectLst/>
        </p:spPr>
        <p:txBody>
          <a:bodyPr/>
          <a:lstStyle/>
          <a:p>
            <a:endParaRPr lang="zh-CN" altLang="en-US"/>
          </a:p>
        </p:txBody>
      </p:sp>
      <p:sp>
        <p:nvSpPr>
          <p:cNvPr id="769038" name="Line 14"/>
          <p:cNvSpPr>
            <a:spLocks noChangeShapeType="1"/>
          </p:cNvSpPr>
          <p:nvPr/>
        </p:nvSpPr>
        <p:spPr bwMode="auto">
          <a:xfrm>
            <a:off x="2395538" y="5129213"/>
            <a:ext cx="0" cy="688975"/>
          </a:xfrm>
          <a:prstGeom prst="line">
            <a:avLst/>
          </a:prstGeom>
          <a:noFill/>
          <a:ln w="9525">
            <a:solidFill>
              <a:schemeClr val="tx1"/>
            </a:solidFill>
            <a:round/>
            <a:headEnd/>
            <a:tailEnd/>
          </a:ln>
          <a:effectLst/>
        </p:spPr>
        <p:txBody>
          <a:bodyPr/>
          <a:lstStyle/>
          <a:p>
            <a:endParaRPr lang="zh-CN" altLang="en-US"/>
          </a:p>
        </p:txBody>
      </p:sp>
      <p:sp>
        <p:nvSpPr>
          <p:cNvPr id="769039" name="Line 15"/>
          <p:cNvSpPr>
            <a:spLocks noChangeShapeType="1"/>
          </p:cNvSpPr>
          <p:nvPr/>
        </p:nvSpPr>
        <p:spPr bwMode="auto">
          <a:xfrm>
            <a:off x="2554288" y="5129213"/>
            <a:ext cx="0" cy="688975"/>
          </a:xfrm>
          <a:prstGeom prst="line">
            <a:avLst/>
          </a:prstGeom>
          <a:noFill/>
          <a:ln w="9525">
            <a:solidFill>
              <a:schemeClr val="tx1"/>
            </a:solidFill>
            <a:round/>
            <a:headEnd/>
            <a:tailEnd/>
          </a:ln>
          <a:effectLst/>
        </p:spPr>
        <p:txBody>
          <a:bodyPr/>
          <a:lstStyle/>
          <a:p>
            <a:endParaRPr lang="zh-CN" altLang="en-US"/>
          </a:p>
        </p:txBody>
      </p:sp>
      <p:sp>
        <p:nvSpPr>
          <p:cNvPr id="769040" name="Line 16"/>
          <p:cNvSpPr>
            <a:spLocks noChangeShapeType="1"/>
          </p:cNvSpPr>
          <p:nvPr/>
        </p:nvSpPr>
        <p:spPr bwMode="auto">
          <a:xfrm>
            <a:off x="2714625" y="5129213"/>
            <a:ext cx="0" cy="688975"/>
          </a:xfrm>
          <a:prstGeom prst="line">
            <a:avLst/>
          </a:prstGeom>
          <a:noFill/>
          <a:ln w="9525">
            <a:solidFill>
              <a:schemeClr val="tx1"/>
            </a:solidFill>
            <a:round/>
            <a:headEnd/>
            <a:tailEnd/>
          </a:ln>
          <a:effectLst/>
        </p:spPr>
        <p:txBody>
          <a:bodyPr/>
          <a:lstStyle/>
          <a:p>
            <a:endParaRPr lang="zh-CN" altLang="en-US"/>
          </a:p>
        </p:txBody>
      </p:sp>
      <p:sp>
        <p:nvSpPr>
          <p:cNvPr id="769041" name="Line 17"/>
          <p:cNvSpPr>
            <a:spLocks noChangeShapeType="1"/>
          </p:cNvSpPr>
          <p:nvPr/>
        </p:nvSpPr>
        <p:spPr bwMode="auto">
          <a:xfrm>
            <a:off x="2874963" y="5129213"/>
            <a:ext cx="0" cy="688975"/>
          </a:xfrm>
          <a:prstGeom prst="line">
            <a:avLst/>
          </a:prstGeom>
          <a:noFill/>
          <a:ln w="9525">
            <a:solidFill>
              <a:schemeClr val="tx1"/>
            </a:solidFill>
            <a:round/>
            <a:headEnd/>
            <a:tailEnd/>
          </a:ln>
          <a:effectLst/>
        </p:spPr>
        <p:txBody>
          <a:bodyPr/>
          <a:lstStyle/>
          <a:p>
            <a:endParaRPr lang="zh-CN" altLang="en-US"/>
          </a:p>
        </p:txBody>
      </p:sp>
      <p:sp>
        <p:nvSpPr>
          <p:cNvPr id="769042" name="Line 18"/>
          <p:cNvSpPr>
            <a:spLocks noChangeShapeType="1"/>
          </p:cNvSpPr>
          <p:nvPr/>
        </p:nvSpPr>
        <p:spPr bwMode="auto">
          <a:xfrm>
            <a:off x="3032125" y="5129213"/>
            <a:ext cx="0" cy="688975"/>
          </a:xfrm>
          <a:prstGeom prst="line">
            <a:avLst/>
          </a:prstGeom>
          <a:noFill/>
          <a:ln w="9525">
            <a:solidFill>
              <a:schemeClr val="tx1"/>
            </a:solidFill>
            <a:round/>
            <a:headEnd/>
            <a:tailEnd/>
          </a:ln>
          <a:effectLst/>
        </p:spPr>
        <p:txBody>
          <a:bodyPr/>
          <a:lstStyle/>
          <a:p>
            <a:endParaRPr lang="zh-CN" altLang="en-US"/>
          </a:p>
        </p:txBody>
      </p:sp>
      <p:sp>
        <p:nvSpPr>
          <p:cNvPr id="769043" name="Line 19"/>
          <p:cNvSpPr>
            <a:spLocks noChangeShapeType="1"/>
          </p:cNvSpPr>
          <p:nvPr/>
        </p:nvSpPr>
        <p:spPr bwMode="auto">
          <a:xfrm>
            <a:off x="3192463" y="5129213"/>
            <a:ext cx="0" cy="688975"/>
          </a:xfrm>
          <a:prstGeom prst="line">
            <a:avLst/>
          </a:prstGeom>
          <a:noFill/>
          <a:ln w="9525">
            <a:solidFill>
              <a:schemeClr val="tx1"/>
            </a:solidFill>
            <a:round/>
            <a:headEnd/>
            <a:tailEnd/>
          </a:ln>
          <a:effectLst/>
        </p:spPr>
        <p:txBody>
          <a:bodyPr/>
          <a:lstStyle/>
          <a:p>
            <a:endParaRPr lang="zh-CN" altLang="en-US"/>
          </a:p>
        </p:txBody>
      </p:sp>
      <p:sp>
        <p:nvSpPr>
          <p:cNvPr id="769044" name="Text Box 20"/>
          <p:cNvSpPr txBox="1">
            <a:spLocks noChangeArrowheads="1"/>
          </p:cNvSpPr>
          <p:nvPr/>
        </p:nvSpPr>
        <p:spPr bwMode="auto">
          <a:xfrm>
            <a:off x="1979613" y="4381500"/>
            <a:ext cx="1454150" cy="669925"/>
          </a:xfrm>
          <a:prstGeom prst="rect">
            <a:avLst/>
          </a:prstGeom>
          <a:noFill/>
          <a:ln w="9525">
            <a:noFill/>
            <a:miter lim="800000"/>
            <a:headEnd/>
            <a:tailEnd/>
          </a:ln>
          <a:effectLst/>
        </p:spPr>
        <p:txBody>
          <a:bodyPr wrap="none">
            <a:spAutoFit/>
          </a:bodyPr>
          <a:lstStyle/>
          <a:p>
            <a:pPr>
              <a:lnSpc>
                <a:spcPct val="95000"/>
              </a:lnSpc>
            </a:pPr>
            <a:r>
              <a:rPr kumimoji="1" lang="zh-CN" altLang="en-US">
                <a:solidFill>
                  <a:srgbClr val="333399"/>
                </a:solidFill>
                <a:latin typeface="Arial" pitchFamily="34" charset="0"/>
                <a:ea typeface="黑体" pitchFamily="2" charset="-122"/>
              </a:rPr>
              <a:t>网络层处理</a:t>
            </a:r>
          </a:p>
          <a:p>
            <a:pPr>
              <a:lnSpc>
                <a:spcPct val="95000"/>
              </a:lnSpc>
            </a:pPr>
            <a:r>
              <a:rPr kumimoji="1" lang="zh-CN" altLang="en-US">
                <a:solidFill>
                  <a:srgbClr val="333399"/>
                </a:solidFill>
                <a:latin typeface="Arial" pitchFamily="34" charset="0"/>
                <a:ea typeface="黑体" pitchFamily="2" charset="-122"/>
              </a:rPr>
              <a:t>  分组排队 </a:t>
            </a:r>
          </a:p>
        </p:txBody>
      </p:sp>
      <p:sp>
        <p:nvSpPr>
          <p:cNvPr id="769045" name="Text Box 21"/>
          <p:cNvSpPr txBox="1">
            <a:spLocks noChangeArrowheads="1"/>
          </p:cNvSpPr>
          <p:nvPr/>
        </p:nvSpPr>
        <p:spPr bwMode="auto">
          <a:xfrm>
            <a:off x="3563938" y="3573463"/>
            <a:ext cx="2101850" cy="398462"/>
          </a:xfrm>
          <a:prstGeom prst="rect">
            <a:avLst/>
          </a:prstGeom>
          <a:no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  </a:t>
            </a:r>
            <a:r>
              <a:rPr kumimoji="1" lang="zh-CN" altLang="en-US">
                <a:solidFill>
                  <a:srgbClr val="333399"/>
                </a:solidFill>
                <a:latin typeface="Arial" pitchFamily="34" charset="0"/>
                <a:ea typeface="黑体" pitchFamily="2" charset="-122"/>
              </a:rPr>
              <a:t>输出端口的处理</a:t>
            </a:r>
          </a:p>
        </p:txBody>
      </p:sp>
      <p:sp>
        <p:nvSpPr>
          <p:cNvPr id="769046" name="Text Box 22"/>
          <p:cNvSpPr txBox="1">
            <a:spLocks noChangeArrowheads="1"/>
          </p:cNvSpPr>
          <p:nvPr/>
        </p:nvSpPr>
        <p:spPr bwMode="auto">
          <a:xfrm>
            <a:off x="8208963" y="4189413"/>
            <a:ext cx="438150" cy="2014537"/>
          </a:xfrm>
          <a:prstGeom prst="rect">
            <a:avLst/>
          </a:prstGeom>
          <a:noFill/>
          <a:ln w="9525">
            <a:noFill/>
            <a:miter lim="800000"/>
            <a:headEnd/>
            <a:tailEnd/>
          </a:ln>
          <a:effectLst/>
        </p:spPr>
        <p:txBody>
          <a:bodyPr wrap="none">
            <a:spAutoFit/>
          </a:bodyPr>
          <a:lstStyle/>
          <a:p>
            <a:pPr>
              <a:lnSpc>
                <a:spcPct val="90000"/>
              </a:lnSpc>
            </a:pPr>
            <a:r>
              <a:rPr kumimoji="1" lang="zh-CN" altLang="en-US">
                <a:solidFill>
                  <a:srgbClr val="333399"/>
                </a:solidFill>
                <a:latin typeface="Arial" pitchFamily="34" charset="0"/>
                <a:ea typeface="黑体" pitchFamily="2" charset="-122"/>
              </a:rPr>
              <a:t>向</a:t>
            </a:r>
          </a:p>
          <a:p>
            <a:pPr>
              <a:lnSpc>
                <a:spcPct val="90000"/>
              </a:lnSpc>
            </a:pPr>
            <a:r>
              <a:rPr kumimoji="1" lang="zh-CN" altLang="en-US">
                <a:solidFill>
                  <a:srgbClr val="333399"/>
                </a:solidFill>
                <a:latin typeface="Arial" pitchFamily="34" charset="0"/>
                <a:ea typeface="黑体" pitchFamily="2" charset="-122"/>
              </a:rPr>
              <a:t>线</a:t>
            </a:r>
          </a:p>
          <a:p>
            <a:pPr>
              <a:lnSpc>
                <a:spcPct val="90000"/>
              </a:lnSpc>
            </a:pPr>
            <a:r>
              <a:rPr kumimoji="1" lang="zh-CN" altLang="en-US">
                <a:solidFill>
                  <a:srgbClr val="333399"/>
                </a:solidFill>
                <a:latin typeface="Arial" pitchFamily="34" charset="0"/>
                <a:ea typeface="黑体" pitchFamily="2" charset="-122"/>
              </a:rPr>
              <a:t>路</a:t>
            </a:r>
          </a:p>
          <a:p>
            <a:pPr>
              <a:lnSpc>
                <a:spcPct val="90000"/>
              </a:lnSpc>
            </a:pPr>
            <a:r>
              <a:rPr kumimoji="1" lang="zh-CN" altLang="en-US">
                <a:solidFill>
                  <a:srgbClr val="333399"/>
                </a:solidFill>
                <a:latin typeface="Arial" pitchFamily="34" charset="0"/>
                <a:ea typeface="黑体" pitchFamily="2" charset="-122"/>
              </a:rPr>
              <a:t>发</a:t>
            </a:r>
          </a:p>
          <a:p>
            <a:pPr>
              <a:lnSpc>
                <a:spcPct val="90000"/>
              </a:lnSpc>
            </a:pPr>
            <a:r>
              <a:rPr kumimoji="1" lang="zh-CN" altLang="en-US">
                <a:solidFill>
                  <a:srgbClr val="333399"/>
                </a:solidFill>
                <a:latin typeface="Arial" pitchFamily="34" charset="0"/>
                <a:ea typeface="黑体" pitchFamily="2" charset="-122"/>
              </a:rPr>
              <a:t>送</a:t>
            </a:r>
          </a:p>
          <a:p>
            <a:pPr>
              <a:lnSpc>
                <a:spcPct val="90000"/>
              </a:lnSpc>
            </a:pPr>
            <a:r>
              <a:rPr kumimoji="1" lang="zh-CN" altLang="en-US">
                <a:solidFill>
                  <a:srgbClr val="333399"/>
                </a:solidFill>
                <a:latin typeface="Arial" pitchFamily="34" charset="0"/>
                <a:ea typeface="黑体" pitchFamily="2" charset="-122"/>
              </a:rPr>
              <a:t>分</a:t>
            </a:r>
          </a:p>
          <a:p>
            <a:pPr>
              <a:lnSpc>
                <a:spcPct val="90000"/>
              </a:lnSpc>
            </a:pPr>
            <a:r>
              <a:rPr kumimoji="1" lang="zh-CN" altLang="en-US">
                <a:solidFill>
                  <a:srgbClr val="333399"/>
                </a:solidFill>
                <a:latin typeface="Arial" pitchFamily="34" charset="0"/>
                <a:ea typeface="黑体" pitchFamily="2" charset="-122"/>
              </a:rPr>
              <a:t>组</a:t>
            </a:r>
          </a:p>
        </p:txBody>
      </p:sp>
      <p:sp>
        <p:nvSpPr>
          <p:cNvPr id="769047" name="Text Box 23"/>
          <p:cNvSpPr txBox="1">
            <a:spLocks noChangeArrowheads="1"/>
          </p:cNvSpPr>
          <p:nvPr/>
        </p:nvSpPr>
        <p:spPr bwMode="auto">
          <a:xfrm>
            <a:off x="2149475" y="5811838"/>
            <a:ext cx="1200150"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缓存管理</a:t>
            </a:r>
          </a:p>
        </p:txBody>
      </p:sp>
      <p:sp>
        <p:nvSpPr>
          <p:cNvPr id="769048" name="Text Box 24"/>
          <p:cNvSpPr txBox="1">
            <a:spLocks noChangeArrowheads="1"/>
          </p:cNvSpPr>
          <p:nvPr/>
        </p:nvSpPr>
        <p:spPr bwMode="auto">
          <a:xfrm>
            <a:off x="395288" y="4684713"/>
            <a:ext cx="438150" cy="1309687"/>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交</a:t>
            </a:r>
          </a:p>
          <a:p>
            <a:r>
              <a:rPr kumimoji="1" lang="zh-CN" altLang="en-US">
                <a:solidFill>
                  <a:srgbClr val="333399"/>
                </a:solidFill>
                <a:latin typeface="Arial" pitchFamily="34" charset="0"/>
                <a:ea typeface="黑体" pitchFamily="2" charset="-122"/>
              </a:rPr>
              <a:t>换</a:t>
            </a:r>
          </a:p>
          <a:p>
            <a:r>
              <a:rPr kumimoji="1" lang="zh-CN" altLang="en-US">
                <a:solidFill>
                  <a:srgbClr val="333399"/>
                </a:solidFill>
                <a:latin typeface="Arial" pitchFamily="34" charset="0"/>
                <a:ea typeface="黑体" pitchFamily="2" charset="-122"/>
              </a:rPr>
              <a:t>结</a:t>
            </a:r>
          </a:p>
          <a:p>
            <a:r>
              <a:rPr kumimoji="1" lang="zh-CN" altLang="en-US">
                <a:solidFill>
                  <a:srgbClr val="333399"/>
                </a:solidFill>
                <a:latin typeface="Arial" pitchFamily="34" charset="0"/>
                <a:ea typeface="黑体" pitchFamily="2" charset="-122"/>
              </a:rPr>
              <a:t>构</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ChangeArrowheads="1"/>
          </p:cNvSpPr>
          <p:nvPr/>
        </p:nvSpPr>
        <p:spPr bwMode="auto">
          <a:xfrm>
            <a:off x="611188" y="2505075"/>
            <a:ext cx="434975" cy="118745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固</a:t>
            </a:r>
          </a:p>
          <a:p>
            <a:pPr defTabSz="762000" eaLnBrk="0" hangingPunct="0">
              <a:lnSpc>
                <a:spcPct val="90000"/>
              </a:lnSpc>
            </a:pPr>
            <a:r>
              <a:rPr kumimoji="1" lang="zh-CN" altLang="en-US">
                <a:solidFill>
                  <a:srgbClr val="333399"/>
                </a:solidFill>
                <a:latin typeface="Arial" pitchFamily="34" charset="0"/>
                <a:ea typeface="黑体" pitchFamily="2" charset="-122"/>
              </a:rPr>
              <a:t>定</a:t>
            </a:r>
          </a:p>
          <a:p>
            <a:pPr defTabSz="762000" eaLnBrk="0" hangingPunct="0">
              <a:lnSpc>
                <a:spcPct val="90000"/>
              </a:lnSpc>
            </a:pPr>
            <a:r>
              <a:rPr kumimoji="1" lang="zh-CN" altLang="en-US">
                <a:solidFill>
                  <a:srgbClr val="333399"/>
                </a:solidFill>
                <a:latin typeface="Arial" pitchFamily="34" charset="0"/>
                <a:ea typeface="黑体" pitchFamily="2" charset="-122"/>
              </a:rPr>
              <a:t>部</a:t>
            </a:r>
          </a:p>
          <a:p>
            <a:pPr defTabSz="762000" eaLnBrk="0" hangingPunct="0">
              <a:lnSpc>
                <a:spcPct val="90000"/>
              </a:lnSpc>
            </a:pPr>
            <a:r>
              <a:rPr kumimoji="1" lang="zh-CN" altLang="en-US">
                <a:solidFill>
                  <a:srgbClr val="333399"/>
                </a:solidFill>
                <a:latin typeface="Arial" pitchFamily="34" charset="0"/>
                <a:ea typeface="黑体" pitchFamily="2" charset="-122"/>
              </a:rPr>
              <a:t>分</a:t>
            </a:r>
          </a:p>
        </p:txBody>
      </p:sp>
      <p:sp>
        <p:nvSpPr>
          <p:cNvPr id="773123" name="Rectangle 3"/>
          <p:cNvSpPr>
            <a:spLocks noChangeArrowheads="1"/>
          </p:cNvSpPr>
          <p:nvPr/>
        </p:nvSpPr>
        <p:spPr bwMode="auto">
          <a:xfrm>
            <a:off x="468313" y="4160838"/>
            <a:ext cx="688975"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可变</a:t>
            </a:r>
          </a:p>
          <a:p>
            <a:pPr defTabSz="762000" eaLnBrk="0" hangingPunct="0"/>
            <a:r>
              <a:rPr kumimoji="1" lang="zh-CN" altLang="en-US">
                <a:solidFill>
                  <a:srgbClr val="333399"/>
                </a:solidFill>
                <a:latin typeface="Arial" pitchFamily="34" charset="0"/>
                <a:ea typeface="黑体" pitchFamily="2" charset="-122"/>
              </a:rPr>
              <a:t>部分</a:t>
            </a:r>
          </a:p>
        </p:txBody>
      </p:sp>
      <p:sp>
        <p:nvSpPr>
          <p:cNvPr id="773124" name="Line 4"/>
          <p:cNvSpPr>
            <a:spLocks noChangeShapeType="1"/>
          </p:cNvSpPr>
          <p:nvPr/>
        </p:nvSpPr>
        <p:spPr bwMode="auto">
          <a:xfrm>
            <a:off x="2298700" y="6418263"/>
            <a:ext cx="5419725" cy="0"/>
          </a:xfrm>
          <a:prstGeom prst="line">
            <a:avLst/>
          </a:prstGeom>
          <a:noFill/>
          <a:ln w="12700">
            <a:solidFill>
              <a:schemeClr val="tx1"/>
            </a:solidFill>
            <a:round/>
            <a:headEnd type="triangle" w="sm" len="med"/>
            <a:tailEnd type="triangle" w="sm" len="med"/>
          </a:ln>
          <a:effectLst/>
        </p:spPr>
        <p:txBody>
          <a:bodyPr/>
          <a:lstStyle/>
          <a:p>
            <a:endParaRPr lang="zh-CN" altLang="en-US"/>
          </a:p>
        </p:txBody>
      </p:sp>
      <p:sp>
        <p:nvSpPr>
          <p:cNvPr id="773125" name="Rectangle 5"/>
          <p:cNvSpPr>
            <a:spLocks noChangeArrowheads="1"/>
          </p:cNvSpPr>
          <p:nvPr/>
        </p:nvSpPr>
        <p:spPr bwMode="auto">
          <a:xfrm>
            <a:off x="3094038" y="2103438"/>
            <a:ext cx="1966912"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773126" name="Rectangle 6"/>
          <p:cNvSpPr>
            <a:spLocks noChangeArrowheads="1"/>
          </p:cNvSpPr>
          <p:nvPr/>
        </p:nvSpPr>
        <p:spPr bwMode="auto">
          <a:xfrm>
            <a:off x="2268538" y="5727700"/>
            <a:ext cx="1439862" cy="449263"/>
          </a:xfrm>
          <a:prstGeom prst="rect">
            <a:avLst/>
          </a:prstGeom>
          <a:solidFill>
            <a:srgbClr val="CCECFF"/>
          </a:solidFill>
          <a:ln w="12700">
            <a:solidFill>
              <a:schemeClr val="tx1"/>
            </a:solidFill>
            <a:miter lim="800000"/>
            <a:headEnd/>
            <a:tailEnd/>
          </a:ln>
          <a:effectLst/>
        </p:spPr>
        <p:txBody>
          <a:bodyPr wrap="none" anchor="ctr"/>
          <a:lstStyle/>
          <a:p>
            <a:endParaRPr lang="zh-CN" altLang="en-US"/>
          </a:p>
        </p:txBody>
      </p:sp>
      <p:sp>
        <p:nvSpPr>
          <p:cNvPr id="773127" name="Rectangle 7"/>
          <p:cNvSpPr>
            <a:spLocks noChangeArrowheads="1"/>
          </p:cNvSpPr>
          <p:nvPr/>
        </p:nvSpPr>
        <p:spPr bwMode="auto">
          <a:xfrm>
            <a:off x="1136650" y="2093913"/>
            <a:ext cx="7864475" cy="2643187"/>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773128" name="Rectangle 8"/>
          <p:cNvSpPr>
            <a:spLocks noChangeArrowheads="1"/>
          </p:cNvSpPr>
          <p:nvPr/>
        </p:nvSpPr>
        <p:spPr bwMode="auto">
          <a:xfrm>
            <a:off x="1150938" y="4748213"/>
            <a:ext cx="7832725" cy="681037"/>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773129" name="Line 9"/>
          <p:cNvSpPr>
            <a:spLocks noChangeShapeType="1"/>
          </p:cNvSpPr>
          <p:nvPr/>
        </p:nvSpPr>
        <p:spPr bwMode="auto">
          <a:xfrm>
            <a:off x="1131888" y="2544763"/>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3130" name="Line 10"/>
          <p:cNvSpPr>
            <a:spLocks noChangeShapeType="1"/>
          </p:cNvSpPr>
          <p:nvPr/>
        </p:nvSpPr>
        <p:spPr bwMode="auto">
          <a:xfrm>
            <a:off x="1131888" y="298767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3131" name="Line 11"/>
          <p:cNvSpPr>
            <a:spLocks noChangeShapeType="1"/>
          </p:cNvSpPr>
          <p:nvPr/>
        </p:nvSpPr>
        <p:spPr bwMode="auto">
          <a:xfrm>
            <a:off x="1131888" y="343217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3132" name="Line 12"/>
          <p:cNvSpPr>
            <a:spLocks noChangeShapeType="1"/>
          </p:cNvSpPr>
          <p:nvPr/>
        </p:nvSpPr>
        <p:spPr bwMode="auto">
          <a:xfrm>
            <a:off x="1131888" y="387032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3133" name="Line 13"/>
          <p:cNvSpPr>
            <a:spLocks noChangeShapeType="1"/>
          </p:cNvSpPr>
          <p:nvPr/>
        </p:nvSpPr>
        <p:spPr bwMode="auto">
          <a:xfrm>
            <a:off x="1131888" y="431482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3134" name="Line 14"/>
          <p:cNvSpPr>
            <a:spLocks noChangeShapeType="1"/>
          </p:cNvSpPr>
          <p:nvPr/>
        </p:nvSpPr>
        <p:spPr bwMode="auto">
          <a:xfrm>
            <a:off x="2100263" y="2101850"/>
            <a:ext cx="0" cy="442913"/>
          </a:xfrm>
          <a:prstGeom prst="line">
            <a:avLst/>
          </a:prstGeom>
          <a:noFill/>
          <a:ln w="12700">
            <a:solidFill>
              <a:schemeClr val="tx1"/>
            </a:solidFill>
            <a:round/>
            <a:headEnd/>
            <a:tailEnd/>
          </a:ln>
          <a:effectLst/>
        </p:spPr>
        <p:txBody>
          <a:bodyPr wrap="none" anchor="ctr"/>
          <a:lstStyle/>
          <a:p>
            <a:endParaRPr lang="zh-CN" altLang="en-US"/>
          </a:p>
        </p:txBody>
      </p:sp>
      <p:sp>
        <p:nvSpPr>
          <p:cNvPr id="773135" name="Line 15"/>
          <p:cNvSpPr>
            <a:spLocks noChangeShapeType="1"/>
          </p:cNvSpPr>
          <p:nvPr/>
        </p:nvSpPr>
        <p:spPr bwMode="auto">
          <a:xfrm>
            <a:off x="3084513" y="2101850"/>
            <a:ext cx="0" cy="442913"/>
          </a:xfrm>
          <a:prstGeom prst="line">
            <a:avLst/>
          </a:prstGeom>
          <a:noFill/>
          <a:ln w="12700">
            <a:solidFill>
              <a:schemeClr val="tx1"/>
            </a:solidFill>
            <a:round/>
            <a:headEnd/>
            <a:tailEnd/>
          </a:ln>
          <a:effectLst/>
        </p:spPr>
        <p:txBody>
          <a:bodyPr wrap="none" anchor="ctr"/>
          <a:lstStyle/>
          <a:p>
            <a:endParaRPr lang="zh-CN" altLang="en-US"/>
          </a:p>
        </p:txBody>
      </p:sp>
      <p:sp>
        <p:nvSpPr>
          <p:cNvPr id="773136" name="Line 16"/>
          <p:cNvSpPr>
            <a:spLocks noChangeShapeType="1"/>
          </p:cNvSpPr>
          <p:nvPr/>
        </p:nvSpPr>
        <p:spPr bwMode="auto">
          <a:xfrm>
            <a:off x="3084513" y="2997200"/>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773137" name="Line 17"/>
          <p:cNvSpPr>
            <a:spLocks noChangeShapeType="1"/>
          </p:cNvSpPr>
          <p:nvPr/>
        </p:nvSpPr>
        <p:spPr bwMode="auto">
          <a:xfrm>
            <a:off x="5057775" y="2101850"/>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773138" name="Line 18"/>
          <p:cNvSpPr>
            <a:spLocks noChangeShapeType="1"/>
          </p:cNvSpPr>
          <p:nvPr/>
        </p:nvSpPr>
        <p:spPr bwMode="auto">
          <a:xfrm flipV="1">
            <a:off x="7029450" y="4310063"/>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773139" name="Line 19"/>
          <p:cNvSpPr>
            <a:spLocks noChangeShapeType="1"/>
          </p:cNvSpPr>
          <p:nvPr/>
        </p:nvSpPr>
        <p:spPr bwMode="auto">
          <a:xfrm>
            <a:off x="5859463" y="2554288"/>
            <a:ext cx="0" cy="433387"/>
          </a:xfrm>
          <a:prstGeom prst="line">
            <a:avLst/>
          </a:prstGeom>
          <a:noFill/>
          <a:ln w="12700">
            <a:solidFill>
              <a:schemeClr val="tx1"/>
            </a:solidFill>
            <a:round/>
            <a:headEnd/>
            <a:tailEnd/>
          </a:ln>
          <a:effectLst/>
        </p:spPr>
        <p:txBody>
          <a:bodyPr wrap="none" anchor="ctr"/>
          <a:lstStyle/>
          <a:p>
            <a:endParaRPr lang="zh-CN" altLang="en-US"/>
          </a:p>
        </p:txBody>
      </p:sp>
      <p:sp>
        <p:nvSpPr>
          <p:cNvPr id="773140" name="Rectangle 20"/>
          <p:cNvSpPr>
            <a:spLocks noChangeArrowheads="1"/>
          </p:cNvSpPr>
          <p:nvPr/>
        </p:nvSpPr>
        <p:spPr bwMode="auto">
          <a:xfrm>
            <a:off x="1079500" y="1714500"/>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773141" name="Rectangle 21"/>
          <p:cNvSpPr>
            <a:spLocks noChangeArrowheads="1"/>
          </p:cNvSpPr>
          <p:nvPr/>
        </p:nvSpPr>
        <p:spPr bwMode="auto">
          <a:xfrm>
            <a:off x="2014538" y="1714500"/>
            <a:ext cx="3222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4</a:t>
            </a:r>
          </a:p>
        </p:txBody>
      </p:sp>
      <p:sp>
        <p:nvSpPr>
          <p:cNvPr id="773142" name="Rectangle 22"/>
          <p:cNvSpPr>
            <a:spLocks noChangeArrowheads="1"/>
          </p:cNvSpPr>
          <p:nvPr/>
        </p:nvSpPr>
        <p:spPr bwMode="auto">
          <a:xfrm>
            <a:off x="3009900" y="1714500"/>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8</a:t>
            </a:r>
          </a:p>
        </p:txBody>
      </p:sp>
      <p:sp>
        <p:nvSpPr>
          <p:cNvPr id="773143" name="Rectangle 23"/>
          <p:cNvSpPr>
            <a:spLocks noChangeArrowheads="1"/>
          </p:cNvSpPr>
          <p:nvPr/>
        </p:nvSpPr>
        <p:spPr bwMode="auto">
          <a:xfrm>
            <a:off x="4960938" y="1714500"/>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16</a:t>
            </a:r>
          </a:p>
        </p:txBody>
      </p:sp>
      <p:sp>
        <p:nvSpPr>
          <p:cNvPr id="773144" name="Rectangle 24"/>
          <p:cNvSpPr>
            <a:spLocks noChangeArrowheads="1"/>
          </p:cNvSpPr>
          <p:nvPr/>
        </p:nvSpPr>
        <p:spPr bwMode="auto">
          <a:xfrm>
            <a:off x="5757863" y="1714500"/>
            <a:ext cx="4619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19</a:t>
            </a:r>
          </a:p>
        </p:txBody>
      </p:sp>
      <p:sp>
        <p:nvSpPr>
          <p:cNvPr id="773145" name="Rectangle 25"/>
          <p:cNvSpPr>
            <a:spLocks noChangeArrowheads="1"/>
          </p:cNvSpPr>
          <p:nvPr/>
        </p:nvSpPr>
        <p:spPr bwMode="auto">
          <a:xfrm>
            <a:off x="6932613" y="1714500"/>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24</a:t>
            </a:r>
          </a:p>
        </p:txBody>
      </p:sp>
      <p:sp>
        <p:nvSpPr>
          <p:cNvPr id="773146" name="Rectangle 26"/>
          <p:cNvSpPr>
            <a:spLocks noChangeArrowheads="1"/>
          </p:cNvSpPr>
          <p:nvPr/>
        </p:nvSpPr>
        <p:spPr bwMode="auto">
          <a:xfrm>
            <a:off x="8645525" y="1714500"/>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31</a:t>
            </a:r>
          </a:p>
        </p:txBody>
      </p:sp>
      <p:sp>
        <p:nvSpPr>
          <p:cNvPr id="773147" name="Rectangle 27"/>
          <p:cNvSpPr>
            <a:spLocks noChangeArrowheads="1"/>
          </p:cNvSpPr>
          <p:nvPr/>
        </p:nvSpPr>
        <p:spPr bwMode="auto">
          <a:xfrm>
            <a:off x="1228725" y="2128838"/>
            <a:ext cx="7588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版 本</a:t>
            </a:r>
          </a:p>
        </p:txBody>
      </p:sp>
      <p:sp>
        <p:nvSpPr>
          <p:cNvPr id="773148" name="Rectangle 28"/>
          <p:cNvSpPr>
            <a:spLocks noChangeArrowheads="1"/>
          </p:cNvSpPr>
          <p:nvPr/>
        </p:nvSpPr>
        <p:spPr bwMode="auto">
          <a:xfrm>
            <a:off x="5116513" y="2605088"/>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标志</a:t>
            </a:r>
          </a:p>
        </p:txBody>
      </p:sp>
      <p:sp>
        <p:nvSpPr>
          <p:cNvPr id="773149" name="Rectangle 29"/>
          <p:cNvSpPr>
            <a:spLocks noChangeArrowheads="1"/>
          </p:cNvSpPr>
          <p:nvPr/>
        </p:nvSpPr>
        <p:spPr bwMode="auto">
          <a:xfrm>
            <a:off x="1425575" y="3009900"/>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生 存 时 间</a:t>
            </a:r>
          </a:p>
        </p:txBody>
      </p:sp>
      <p:sp>
        <p:nvSpPr>
          <p:cNvPr id="773150" name="Rectangle 30"/>
          <p:cNvSpPr>
            <a:spLocks noChangeArrowheads="1"/>
          </p:cNvSpPr>
          <p:nvPr/>
        </p:nvSpPr>
        <p:spPr bwMode="auto">
          <a:xfrm>
            <a:off x="3556000" y="3009900"/>
            <a:ext cx="9699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协    议</a:t>
            </a:r>
          </a:p>
        </p:txBody>
      </p:sp>
      <p:sp>
        <p:nvSpPr>
          <p:cNvPr id="773151" name="Rectangle 31"/>
          <p:cNvSpPr>
            <a:spLocks noChangeArrowheads="1"/>
          </p:cNvSpPr>
          <p:nvPr/>
        </p:nvSpPr>
        <p:spPr bwMode="auto">
          <a:xfrm>
            <a:off x="2570163" y="2605088"/>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    识</a:t>
            </a:r>
          </a:p>
        </p:txBody>
      </p:sp>
      <p:sp>
        <p:nvSpPr>
          <p:cNvPr id="773152" name="Rectangle 32"/>
          <p:cNvSpPr>
            <a:spLocks noChangeArrowheads="1"/>
          </p:cNvSpPr>
          <p:nvPr/>
        </p:nvSpPr>
        <p:spPr bwMode="auto">
          <a:xfrm>
            <a:off x="3381375" y="2128838"/>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区 分 服 务</a:t>
            </a:r>
          </a:p>
        </p:txBody>
      </p:sp>
      <p:sp>
        <p:nvSpPr>
          <p:cNvPr id="773153" name="Rectangle 33"/>
          <p:cNvSpPr>
            <a:spLocks noChangeArrowheads="1"/>
          </p:cNvSpPr>
          <p:nvPr/>
        </p:nvSpPr>
        <p:spPr bwMode="auto">
          <a:xfrm>
            <a:off x="6507163" y="2128838"/>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总   长   度</a:t>
            </a:r>
          </a:p>
        </p:txBody>
      </p:sp>
      <p:sp>
        <p:nvSpPr>
          <p:cNvPr id="773154" name="Rectangle 34"/>
          <p:cNvSpPr>
            <a:spLocks noChangeArrowheads="1"/>
          </p:cNvSpPr>
          <p:nvPr/>
        </p:nvSpPr>
        <p:spPr bwMode="auto">
          <a:xfrm>
            <a:off x="6778625" y="2605088"/>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片   偏   移</a:t>
            </a:r>
          </a:p>
        </p:txBody>
      </p:sp>
      <p:sp>
        <p:nvSpPr>
          <p:cNvPr id="773155" name="Rectangle 35"/>
          <p:cNvSpPr>
            <a:spLocks noChangeArrowheads="1"/>
          </p:cNvSpPr>
          <p:nvPr/>
        </p:nvSpPr>
        <p:spPr bwMode="auto">
          <a:xfrm>
            <a:off x="7502525" y="4338638"/>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773156" name="Rectangle 36"/>
          <p:cNvSpPr>
            <a:spLocks noChangeArrowheads="1"/>
          </p:cNvSpPr>
          <p:nvPr/>
        </p:nvSpPr>
        <p:spPr bwMode="auto">
          <a:xfrm>
            <a:off x="5926138" y="3009900"/>
            <a:ext cx="2289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   检   验   和</a:t>
            </a:r>
          </a:p>
        </p:txBody>
      </p:sp>
      <p:sp>
        <p:nvSpPr>
          <p:cNvPr id="773157" name="Rectangle 37"/>
          <p:cNvSpPr>
            <a:spLocks noChangeArrowheads="1"/>
          </p:cNvSpPr>
          <p:nvPr/>
        </p:nvSpPr>
        <p:spPr bwMode="auto">
          <a:xfrm>
            <a:off x="4416425" y="3468688"/>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地   址</a:t>
            </a:r>
          </a:p>
        </p:txBody>
      </p:sp>
      <p:sp>
        <p:nvSpPr>
          <p:cNvPr id="773158" name="Rectangle 38"/>
          <p:cNvSpPr>
            <a:spLocks noChangeArrowheads="1"/>
          </p:cNvSpPr>
          <p:nvPr/>
        </p:nvSpPr>
        <p:spPr bwMode="auto">
          <a:xfrm>
            <a:off x="4160838" y="3910013"/>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地   址</a:t>
            </a:r>
          </a:p>
        </p:txBody>
      </p:sp>
      <p:sp>
        <p:nvSpPr>
          <p:cNvPr id="773159" name="Rectangle 39"/>
          <p:cNvSpPr>
            <a:spLocks noChangeArrowheads="1"/>
          </p:cNvSpPr>
          <p:nvPr/>
        </p:nvSpPr>
        <p:spPr bwMode="auto">
          <a:xfrm>
            <a:off x="2228850" y="4338638"/>
            <a:ext cx="4117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可   选   字   段  （长   度   可   变）</a:t>
            </a:r>
          </a:p>
        </p:txBody>
      </p:sp>
      <p:sp>
        <p:nvSpPr>
          <p:cNvPr id="773160" name="Rectangle 40"/>
          <p:cNvSpPr>
            <a:spLocks noChangeArrowheads="1"/>
          </p:cNvSpPr>
          <p:nvPr/>
        </p:nvSpPr>
        <p:spPr bwMode="auto">
          <a:xfrm>
            <a:off x="608013" y="1700213"/>
            <a:ext cx="434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a:t>
            </a:r>
          </a:p>
        </p:txBody>
      </p:sp>
      <p:sp>
        <p:nvSpPr>
          <p:cNvPr id="773161" name="Rectangle 41"/>
          <p:cNvSpPr>
            <a:spLocks noChangeArrowheads="1"/>
          </p:cNvSpPr>
          <p:nvPr/>
        </p:nvSpPr>
        <p:spPr bwMode="auto">
          <a:xfrm>
            <a:off x="2003425" y="2109788"/>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首部长度</a:t>
            </a:r>
          </a:p>
        </p:txBody>
      </p:sp>
      <p:grpSp>
        <p:nvGrpSpPr>
          <p:cNvPr id="773162" name="Group 42"/>
          <p:cNvGrpSpPr>
            <a:grpSpLocks/>
          </p:cNvGrpSpPr>
          <p:nvPr/>
        </p:nvGrpSpPr>
        <p:grpSpPr bwMode="auto">
          <a:xfrm>
            <a:off x="1069975" y="4479925"/>
            <a:ext cx="131763" cy="69850"/>
            <a:chOff x="833" y="3024"/>
            <a:chExt cx="78" cy="51"/>
          </a:xfrm>
        </p:grpSpPr>
        <p:sp>
          <p:nvSpPr>
            <p:cNvPr id="773163" name="Rectangle 43"/>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73164" name="Line 44"/>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73165" name="Line 45"/>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773166" name="Group 46"/>
          <p:cNvGrpSpPr>
            <a:grpSpLocks/>
          </p:cNvGrpSpPr>
          <p:nvPr/>
        </p:nvGrpSpPr>
        <p:grpSpPr bwMode="auto">
          <a:xfrm>
            <a:off x="8937625" y="4489450"/>
            <a:ext cx="131763" cy="66675"/>
            <a:chOff x="5432" y="3030"/>
            <a:chExt cx="78" cy="51"/>
          </a:xfrm>
        </p:grpSpPr>
        <p:sp>
          <p:nvSpPr>
            <p:cNvPr id="773167" name="Rectangle 47"/>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73168" name="Line 48"/>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73169" name="Line 49"/>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773170" name="Rectangle 50"/>
          <p:cNvSpPr>
            <a:spLocks noChangeArrowheads="1"/>
          </p:cNvSpPr>
          <p:nvPr/>
        </p:nvSpPr>
        <p:spPr bwMode="auto">
          <a:xfrm>
            <a:off x="3811588" y="4881563"/>
            <a:ext cx="29083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773171" name="Rectangle 51"/>
          <p:cNvSpPr>
            <a:spLocks noChangeArrowheads="1"/>
          </p:cNvSpPr>
          <p:nvPr/>
        </p:nvSpPr>
        <p:spPr bwMode="auto">
          <a:xfrm>
            <a:off x="3708400" y="5727700"/>
            <a:ext cx="3983038" cy="449263"/>
          </a:xfrm>
          <a:prstGeom prst="rect">
            <a:avLst/>
          </a:prstGeom>
          <a:solidFill>
            <a:srgbClr val="FFFF99"/>
          </a:solidFill>
          <a:ln w="12700">
            <a:solidFill>
              <a:schemeClr val="tx1"/>
            </a:solidFill>
            <a:miter lim="800000"/>
            <a:headEnd/>
            <a:tailEnd/>
          </a:ln>
          <a:effectLst/>
        </p:spPr>
        <p:txBody>
          <a:bodyPr wrap="none" anchor="ctr"/>
          <a:lstStyle/>
          <a:p>
            <a:endParaRPr lang="zh-CN" altLang="en-US"/>
          </a:p>
        </p:txBody>
      </p:sp>
      <p:sp>
        <p:nvSpPr>
          <p:cNvPr id="773172" name="Rectangle 52"/>
          <p:cNvSpPr>
            <a:spLocks noChangeArrowheads="1"/>
          </p:cNvSpPr>
          <p:nvPr/>
        </p:nvSpPr>
        <p:spPr bwMode="auto">
          <a:xfrm>
            <a:off x="4278313" y="5745163"/>
            <a:ext cx="30956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773173" name="Rectangle 53"/>
          <p:cNvSpPr>
            <a:spLocks noChangeArrowheads="1"/>
          </p:cNvSpPr>
          <p:nvPr/>
        </p:nvSpPr>
        <p:spPr bwMode="auto">
          <a:xfrm>
            <a:off x="2484438" y="5745163"/>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a:t>
            </a:r>
          </a:p>
        </p:txBody>
      </p:sp>
      <p:sp>
        <p:nvSpPr>
          <p:cNvPr id="773174" name="Rectangle 54"/>
          <p:cNvSpPr>
            <a:spLocks noChangeArrowheads="1"/>
          </p:cNvSpPr>
          <p:nvPr/>
        </p:nvSpPr>
        <p:spPr bwMode="auto">
          <a:xfrm>
            <a:off x="4279900" y="6213475"/>
            <a:ext cx="1252538" cy="3937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IP </a:t>
            </a:r>
            <a:r>
              <a:rPr kumimoji="1" lang="zh-CN" altLang="en-US">
                <a:solidFill>
                  <a:srgbClr val="333399"/>
                </a:solidFill>
                <a:latin typeface="Arial" pitchFamily="34" charset="0"/>
                <a:ea typeface="黑体" pitchFamily="2" charset="-122"/>
              </a:rPr>
              <a:t>数据报</a:t>
            </a:r>
          </a:p>
        </p:txBody>
      </p:sp>
      <p:grpSp>
        <p:nvGrpSpPr>
          <p:cNvPr id="773175" name="Group 55"/>
          <p:cNvGrpSpPr>
            <a:grpSpLocks/>
          </p:cNvGrpSpPr>
          <p:nvPr/>
        </p:nvGrpSpPr>
        <p:grpSpPr bwMode="auto">
          <a:xfrm>
            <a:off x="176213" y="2073275"/>
            <a:ext cx="434975" cy="2663825"/>
            <a:chOff x="111" y="845"/>
            <a:chExt cx="274" cy="1678"/>
          </a:xfrm>
        </p:grpSpPr>
        <p:sp>
          <p:nvSpPr>
            <p:cNvPr id="773176" name="Line 56"/>
            <p:cNvSpPr>
              <a:spLocks noChangeShapeType="1"/>
            </p:cNvSpPr>
            <p:nvPr/>
          </p:nvSpPr>
          <p:spPr bwMode="auto">
            <a:xfrm>
              <a:off x="249" y="845"/>
              <a:ext cx="0" cy="1678"/>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773177" name="Rectangle 57"/>
            <p:cNvSpPr>
              <a:spLocks noChangeArrowheads="1"/>
            </p:cNvSpPr>
            <p:nvPr/>
          </p:nvSpPr>
          <p:spPr bwMode="auto">
            <a:xfrm>
              <a:off x="111" y="1389"/>
              <a:ext cx="274" cy="44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a:t>
              </a:r>
            </a:p>
            <a:p>
              <a:pPr defTabSz="762000" eaLnBrk="0" hangingPunct="0"/>
              <a:r>
                <a:rPr kumimoji="1" lang="zh-CN" altLang="en-US">
                  <a:solidFill>
                    <a:srgbClr val="333399"/>
                  </a:solidFill>
                  <a:latin typeface="Arial" pitchFamily="34" charset="0"/>
                  <a:ea typeface="黑体" pitchFamily="2" charset="-122"/>
                </a:rPr>
                <a:t>部</a:t>
              </a:r>
            </a:p>
          </p:txBody>
        </p:sp>
      </p:grpSp>
      <p:grpSp>
        <p:nvGrpSpPr>
          <p:cNvPr id="773178" name="Group 58"/>
          <p:cNvGrpSpPr>
            <a:grpSpLocks/>
          </p:cNvGrpSpPr>
          <p:nvPr/>
        </p:nvGrpSpPr>
        <p:grpSpPr bwMode="auto">
          <a:xfrm>
            <a:off x="1116013" y="2073275"/>
            <a:ext cx="7896225" cy="4102100"/>
            <a:chOff x="703" y="845"/>
            <a:chExt cx="4974" cy="2584"/>
          </a:xfrm>
        </p:grpSpPr>
        <p:sp>
          <p:nvSpPr>
            <p:cNvPr id="773179" name="Rectangle 59"/>
            <p:cNvSpPr>
              <a:spLocks noChangeArrowheads="1"/>
            </p:cNvSpPr>
            <p:nvPr/>
          </p:nvSpPr>
          <p:spPr bwMode="auto">
            <a:xfrm>
              <a:off x="703" y="845"/>
              <a:ext cx="4974" cy="1678"/>
            </a:xfrm>
            <a:prstGeom prst="rect">
              <a:avLst/>
            </a:prstGeom>
            <a:noFill/>
            <a:ln w="57150">
              <a:solidFill>
                <a:schemeClr val="hlink"/>
              </a:solidFill>
              <a:miter lim="800000"/>
              <a:headEnd/>
              <a:tailEnd/>
            </a:ln>
            <a:effectLst/>
          </p:spPr>
          <p:txBody>
            <a:bodyPr wrap="none" anchor="ctr"/>
            <a:lstStyle/>
            <a:p>
              <a:endParaRPr lang="zh-CN" altLang="en-US"/>
            </a:p>
          </p:txBody>
        </p:sp>
        <p:sp>
          <p:nvSpPr>
            <p:cNvPr id="773180" name="Rectangle 60"/>
            <p:cNvSpPr>
              <a:spLocks noChangeArrowheads="1"/>
            </p:cNvSpPr>
            <p:nvPr/>
          </p:nvSpPr>
          <p:spPr bwMode="auto">
            <a:xfrm>
              <a:off x="1426" y="3145"/>
              <a:ext cx="915" cy="284"/>
            </a:xfrm>
            <a:prstGeom prst="rect">
              <a:avLst/>
            </a:prstGeom>
            <a:noFill/>
            <a:ln w="38100">
              <a:solidFill>
                <a:schemeClr val="hlink"/>
              </a:solidFill>
              <a:miter lim="800000"/>
              <a:headEnd/>
              <a:tailEnd/>
            </a:ln>
            <a:effectLst/>
          </p:spPr>
          <p:txBody>
            <a:bodyPr wrap="none" anchor="ctr"/>
            <a:lstStyle/>
            <a:p>
              <a:endParaRPr lang="zh-CN" altLang="en-US"/>
            </a:p>
          </p:txBody>
        </p:sp>
      </p:grpSp>
      <p:sp>
        <p:nvSpPr>
          <p:cNvPr id="773181" name="AutoShape 61"/>
          <p:cNvSpPr>
            <a:spLocks/>
          </p:cNvSpPr>
          <p:nvPr/>
        </p:nvSpPr>
        <p:spPr bwMode="auto">
          <a:xfrm>
            <a:off x="949325" y="2144713"/>
            <a:ext cx="166688" cy="2160587"/>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grpSp>
        <p:nvGrpSpPr>
          <p:cNvPr id="773182" name="Group 62"/>
          <p:cNvGrpSpPr>
            <a:grpSpLocks/>
          </p:cNvGrpSpPr>
          <p:nvPr/>
        </p:nvGrpSpPr>
        <p:grpSpPr bwMode="auto">
          <a:xfrm>
            <a:off x="1646238" y="5961063"/>
            <a:ext cx="1196975" cy="852487"/>
            <a:chOff x="1037" y="3475"/>
            <a:chExt cx="754" cy="537"/>
          </a:xfrm>
        </p:grpSpPr>
        <p:sp>
          <p:nvSpPr>
            <p:cNvPr id="773183" name="Line 63"/>
            <p:cNvSpPr>
              <a:spLocks noChangeShapeType="1"/>
            </p:cNvSpPr>
            <p:nvPr/>
          </p:nvSpPr>
          <p:spPr bwMode="auto">
            <a:xfrm flipV="1">
              <a:off x="1428" y="3475"/>
              <a:ext cx="0" cy="317"/>
            </a:xfrm>
            <a:prstGeom prst="line">
              <a:avLst/>
            </a:prstGeom>
            <a:noFill/>
            <a:ln w="57150">
              <a:solidFill>
                <a:schemeClr val="hlink"/>
              </a:solidFill>
              <a:round/>
              <a:headEnd/>
              <a:tailEnd type="triangle" w="med" len="lg"/>
            </a:ln>
            <a:effectLst/>
          </p:spPr>
          <p:txBody>
            <a:bodyPr/>
            <a:lstStyle/>
            <a:p>
              <a:endParaRPr lang="zh-CN" altLang="en-US"/>
            </a:p>
          </p:txBody>
        </p:sp>
        <p:sp>
          <p:nvSpPr>
            <p:cNvPr id="773184" name="Rectangle 64"/>
            <p:cNvSpPr>
              <a:spLocks noChangeArrowheads="1"/>
            </p:cNvSpPr>
            <p:nvPr/>
          </p:nvSpPr>
          <p:spPr bwMode="auto">
            <a:xfrm>
              <a:off x="1037" y="3764"/>
              <a:ext cx="754" cy="24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0000FF"/>
                  </a:solidFill>
                  <a:latin typeface="Times New Roman" pitchFamily="18" charset="0"/>
                  <a:ea typeface="黑体" pitchFamily="2" charset="-122"/>
                </a:rPr>
                <a:t>发送在前</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3178"/>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2000" fill="hold" nodeType="afterEffect">
                                  <p:stCondLst>
                                    <p:cond delay="500"/>
                                  </p:stCondLst>
                                  <p:childTnLst>
                                    <p:anim calcmode="discrete" valueType="str">
                                      <p:cBhvr>
                                        <p:cTn id="9" dur="1000" fill="hold"/>
                                        <p:tgtEl>
                                          <p:spTgt spid="773178"/>
                                        </p:tgtEl>
                                        <p:attrNameLst>
                                          <p:attrName>style.visibility</p:attrName>
                                        </p:attrNameLst>
                                      </p:cBhvr>
                                      <p:tavLst>
                                        <p:tav tm="0">
                                          <p:val>
                                            <p:strVal val="hidden"/>
                                          </p:val>
                                        </p:tav>
                                        <p:tav tm="50000">
                                          <p:val>
                                            <p:strVal val="visible"/>
                                          </p:val>
                                        </p:tav>
                                      </p:tavLst>
                                    </p:anim>
                                  </p:childTnLst>
                                </p:cTn>
                              </p:par>
                              <p:par>
                                <p:cTn id="10" presetID="35" presetClass="emph" presetSubtype="0" repeatCount="2000" fill="hold" nodeType="withEffect">
                                  <p:stCondLst>
                                    <p:cond delay="500"/>
                                  </p:stCondLst>
                                  <p:childTnLst>
                                    <p:anim calcmode="discrete" valueType="str">
                                      <p:cBhvr>
                                        <p:cTn id="11" dur="1000" fill="hold"/>
                                        <p:tgtEl>
                                          <p:spTgt spid="77317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ChangeArrowheads="1"/>
          </p:cNvSpPr>
          <p:nvPr/>
        </p:nvSpPr>
        <p:spPr bwMode="auto">
          <a:xfrm>
            <a:off x="2268538" y="4995863"/>
            <a:ext cx="1439862" cy="449262"/>
          </a:xfrm>
          <a:prstGeom prst="rect">
            <a:avLst/>
          </a:prstGeom>
          <a:solidFill>
            <a:srgbClr val="CCECFF"/>
          </a:solidFill>
          <a:ln w="12700">
            <a:solidFill>
              <a:schemeClr val="tx1"/>
            </a:solidFill>
            <a:miter lim="800000"/>
            <a:headEnd/>
            <a:tailEnd/>
          </a:ln>
          <a:effectLst/>
        </p:spPr>
        <p:txBody>
          <a:bodyPr wrap="none" anchor="ctr"/>
          <a:lstStyle/>
          <a:p>
            <a:endParaRPr lang="zh-CN" altLang="en-US"/>
          </a:p>
        </p:txBody>
      </p:sp>
      <p:sp>
        <p:nvSpPr>
          <p:cNvPr id="775171" name="Line 3"/>
          <p:cNvSpPr>
            <a:spLocks noChangeShapeType="1"/>
          </p:cNvSpPr>
          <p:nvPr/>
        </p:nvSpPr>
        <p:spPr bwMode="auto">
          <a:xfrm>
            <a:off x="395288" y="1341438"/>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775172" name="Rectangle 4"/>
          <p:cNvSpPr>
            <a:spLocks noChangeArrowheads="1"/>
          </p:cNvSpPr>
          <p:nvPr/>
        </p:nvSpPr>
        <p:spPr bwMode="auto">
          <a:xfrm>
            <a:off x="468313" y="3500438"/>
            <a:ext cx="688975" cy="6381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可变</a:t>
            </a:r>
          </a:p>
          <a:p>
            <a:pPr defTabSz="762000" eaLnBrk="0" hangingPunct="0">
              <a:lnSpc>
                <a:spcPct val="90000"/>
              </a:lnSpc>
            </a:pPr>
            <a:r>
              <a:rPr kumimoji="1" lang="zh-CN" altLang="en-US">
                <a:solidFill>
                  <a:srgbClr val="333399"/>
                </a:solidFill>
                <a:latin typeface="Arial" pitchFamily="34" charset="0"/>
                <a:ea typeface="黑体" pitchFamily="2" charset="-122"/>
              </a:rPr>
              <a:t>部分</a:t>
            </a:r>
          </a:p>
        </p:txBody>
      </p:sp>
      <p:sp>
        <p:nvSpPr>
          <p:cNvPr id="775173" name="Rectangle 5"/>
          <p:cNvSpPr>
            <a:spLocks noChangeArrowheads="1"/>
          </p:cNvSpPr>
          <p:nvPr/>
        </p:nvSpPr>
        <p:spPr bwMode="auto">
          <a:xfrm>
            <a:off x="176213" y="2205038"/>
            <a:ext cx="434975" cy="6985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a:t>
            </a:r>
          </a:p>
          <a:p>
            <a:pPr defTabSz="762000" eaLnBrk="0" hangingPunct="0"/>
            <a:r>
              <a:rPr kumimoji="1" lang="zh-CN" altLang="en-US">
                <a:solidFill>
                  <a:srgbClr val="333399"/>
                </a:solidFill>
                <a:latin typeface="Arial" pitchFamily="34" charset="0"/>
                <a:ea typeface="黑体" pitchFamily="2" charset="-122"/>
              </a:rPr>
              <a:t>部</a:t>
            </a:r>
          </a:p>
        </p:txBody>
      </p:sp>
      <p:sp>
        <p:nvSpPr>
          <p:cNvPr id="775174" name="Line 6"/>
          <p:cNvSpPr>
            <a:spLocks noChangeShapeType="1"/>
          </p:cNvSpPr>
          <p:nvPr/>
        </p:nvSpPr>
        <p:spPr bwMode="auto">
          <a:xfrm>
            <a:off x="2298700" y="5686425"/>
            <a:ext cx="5419725" cy="0"/>
          </a:xfrm>
          <a:prstGeom prst="line">
            <a:avLst/>
          </a:prstGeom>
          <a:noFill/>
          <a:ln w="12700">
            <a:solidFill>
              <a:schemeClr val="tx1"/>
            </a:solidFill>
            <a:round/>
            <a:headEnd type="triangle" w="sm" len="med"/>
            <a:tailEnd type="triangle" w="sm" len="med"/>
          </a:ln>
          <a:effectLst/>
        </p:spPr>
        <p:txBody>
          <a:bodyPr/>
          <a:lstStyle/>
          <a:p>
            <a:endParaRPr lang="zh-CN" altLang="en-US"/>
          </a:p>
        </p:txBody>
      </p:sp>
      <p:sp>
        <p:nvSpPr>
          <p:cNvPr id="775175" name="Rectangle 7"/>
          <p:cNvSpPr>
            <a:spLocks noChangeArrowheads="1"/>
          </p:cNvSpPr>
          <p:nvPr/>
        </p:nvSpPr>
        <p:spPr bwMode="auto">
          <a:xfrm>
            <a:off x="3094038" y="1371600"/>
            <a:ext cx="1966912"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775176" name="Rectangle 8"/>
          <p:cNvSpPr>
            <a:spLocks noChangeArrowheads="1"/>
          </p:cNvSpPr>
          <p:nvPr/>
        </p:nvSpPr>
        <p:spPr bwMode="auto">
          <a:xfrm>
            <a:off x="1136650" y="1362075"/>
            <a:ext cx="7864475"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775177" name="Rectangle 9"/>
          <p:cNvSpPr>
            <a:spLocks noChangeArrowheads="1"/>
          </p:cNvSpPr>
          <p:nvPr/>
        </p:nvSpPr>
        <p:spPr bwMode="auto">
          <a:xfrm>
            <a:off x="1150938" y="4016375"/>
            <a:ext cx="7832725"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775178" name="Line 10"/>
          <p:cNvSpPr>
            <a:spLocks noChangeShapeType="1"/>
          </p:cNvSpPr>
          <p:nvPr/>
        </p:nvSpPr>
        <p:spPr bwMode="auto">
          <a:xfrm>
            <a:off x="1131888" y="181292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5179" name="Line 11"/>
          <p:cNvSpPr>
            <a:spLocks noChangeShapeType="1"/>
          </p:cNvSpPr>
          <p:nvPr/>
        </p:nvSpPr>
        <p:spPr bwMode="auto">
          <a:xfrm>
            <a:off x="1131888" y="22558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5180" name="Line 12"/>
          <p:cNvSpPr>
            <a:spLocks noChangeShapeType="1"/>
          </p:cNvSpPr>
          <p:nvPr/>
        </p:nvSpPr>
        <p:spPr bwMode="auto">
          <a:xfrm>
            <a:off x="1131888" y="27003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5181" name="Line 13"/>
          <p:cNvSpPr>
            <a:spLocks noChangeShapeType="1"/>
          </p:cNvSpPr>
          <p:nvPr/>
        </p:nvSpPr>
        <p:spPr bwMode="auto">
          <a:xfrm>
            <a:off x="1131888" y="31384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5182" name="Line 14"/>
          <p:cNvSpPr>
            <a:spLocks noChangeShapeType="1"/>
          </p:cNvSpPr>
          <p:nvPr/>
        </p:nvSpPr>
        <p:spPr bwMode="auto">
          <a:xfrm>
            <a:off x="1131888" y="35829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5183" name="Line 15"/>
          <p:cNvSpPr>
            <a:spLocks noChangeShapeType="1"/>
          </p:cNvSpPr>
          <p:nvPr/>
        </p:nvSpPr>
        <p:spPr bwMode="auto">
          <a:xfrm>
            <a:off x="210026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75184" name="Line 16"/>
          <p:cNvSpPr>
            <a:spLocks noChangeShapeType="1"/>
          </p:cNvSpPr>
          <p:nvPr/>
        </p:nvSpPr>
        <p:spPr bwMode="auto">
          <a:xfrm>
            <a:off x="308451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75185" name="Line 17"/>
          <p:cNvSpPr>
            <a:spLocks noChangeShapeType="1"/>
          </p:cNvSpPr>
          <p:nvPr/>
        </p:nvSpPr>
        <p:spPr bwMode="auto">
          <a:xfrm>
            <a:off x="3084513"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775186" name="Line 18"/>
          <p:cNvSpPr>
            <a:spLocks noChangeShapeType="1"/>
          </p:cNvSpPr>
          <p:nvPr/>
        </p:nvSpPr>
        <p:spPr bwMode="auto">
          <a:xfrm>
            <a:off x="5057775"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775187" name="Line 19"/>
          <p:cNvSpPr>
            <a:spLocks noChangeShapeType="1"/>
          </p:cNvSpPr>
          <p:nvPr/>
        </p:nvSpPr>
        <p:spPr bwMode="auto">
          <a:xfrm flipV="1">
            <a:off x="7029450"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775188" name="Line 20"/>
          <p:cNvSpPr>
            <a:spLocks noChangeShapeType="1"/>
          </p:cNvSpPr>
          <p:nvPr/>
        </p:nvSpPr>
        <p:spPr bwMode="auto">
          <a:xfrm>
            <a:off x="5859463"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775189" name="Rectangle 21"/>
          <p:cNvSpPr>
            <a:spLocks noChangeArrowheads="1"/>
          </p:cNvSpPr>
          <p:nvPr/>
        </p:nvSpPr>
        <p:spPr bwMode="auto">
          <a:xfrm>
            <a:off x="10795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775190" name="Rectangle 22"/>
          <p:cNvSpPr>
            <a:spLocks noChangeArrowheads="1"/>
          </p:cNvSpPr>
          <p:nvPr/>
        </p:nvSpPr>
        <p:spPr bwMode="auto">
          <a:xfrm>
            <a:off x="2014538" y="982663"/>
            <a:ext cx="3222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4</a:t>
            </a:r>
          </a:p>
        </p:txBody>
      </p:sp>
      <p:sp>
        <p:nvSpPr>
          <p:cNvPr id="775191" name="Rectangle 23"/>
          <p:cNvSpPr>
            <a:spLocks noChangeArrowheads="1"/>
          </p:cNvSpPr>
          <p:nvPr/>
        </p:nvSpPr>
        <p:spPr bwMode="auto">
          <a:xfrm>
            <a:off x="30099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8</a:t>
            </a:r>
          </a:p>
        </p:txBody>
      </p:sp>
      <p:sp>
        <p:nvSpPr>
          <p:cNvPr id="775192" name="Rectangle 24"/>
          <p:cNvSpPr>
            <a:spLocks noChangeArrowheads="1"/>
          </p:cNvSpPr>
          <p:nvPr/>
        </p:nvSpPr>
        <p:spPr bwMode="auto">
          <a:xfrm>
            <a:off x="4960938"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16</a:t>
            </a:r>
          </a:p>
        </p:txBody>
      </p:sp>
      <p:sp>
        <p:nvSpPr>
          <p:cNvPr id="775193" name="Rectangle 25"/>
          <p:cNvSpPr>
            <a:spLocks noChangeArrowheads="1"/>
          </p:cNvSpPr>
          <p:nvPr/>
        </p:nvSpPr>
        <p:spPr bwMode="auto">
          <a:xfrm>
            <a:off x="5757863" y="982663"/>
            <a:ext cx="4619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19</a:t>
            </a:r>
          </a:p>
        </p:txBody>
      </p:sp>
      <p:sp>
        <p:nvSpPr>
          <p:cNvPr id="775194" name="Rectangle 26"/>
          <p:cNvSpPr>
            <a:spLocks noChangeArrowheads="1"/>
          </p:cNvSpPr>
          <p:nvPr/>
        </p:nvSpPr>
        <p:spPr bwMode="auto">
          <a:xfrm>
            <a:off x="6932613"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24</a:t>
            </a:r>
          </a:p>
        </p:txBody>
      </p:sp>
      <p:sp>
        <p:nvSpPr>
          <p:cNvPr id="775195" name="Rectangle 27"/>
          <p:cNvSpPr>
            <a:spLocks noChangeArrowheads="1"/>
          </p:cNvSpPr>
          <p:nvPr/>
        </p:nvSpPr>
        <p:spPr bwMode="auto">
          <a:xfrm>
            <a:off x="8645525"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31</a:t>
            </a:r>
          </a:p>
        </p:txBody>
      </p:sp>
      <p:sp>
        <p:nvSpPr>
          <p:cNvPr id="775196" name="Rectangle 28"/>
          <p:cNvSpPr>
            <a:spLocks noChangeArrowheads="1"/>
          </p:cNvSpPr>
          <p:nvPr/>
        </p:nvSpPr>
        <p:spPr bwMode="auto">
          <a:xfrm>
            <a:off x="1228725" y="1397000"/>
            <a:ext cx="7588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版 本</a:t>
            </a:r>
          </a:p>
        </p:txBody>
      </p:sp>
      <p:sp>
        <p:nvSpPr>
          <p:cNvPr id="775197" name="Rectangle 29"/>
          <p:cNvSpPr>
            <a:spLocks noChangeArrowheads="1"/>
          </p:cNvSpPr>
          <p:nvPr/>
        </p:nvSpPr>
        <p:spPr bwMode="auto">
          <a:xfrm>
            <a:off x="5116513" y="1873250"/>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标志</a:t>
            </a:r>
          </a:p>
        </p:txBody>
      </p:sp>
      <p:sp>
        <p:nvSpPr>
          <p:cNvPr id="775198" name="Rectangle 30"/>
          <p:cNvSpPr>
            <a:spLocks noChangeArrowheads="1"/>
          </p:cNvSpPr>
          <p:nvPr/>
        </p:nvSpPr>
        <p:spPr bwMode="auto">
          <a:xfrm>
            <a:off x="1425575" y="2278063"/>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生 存 时 间</a:t>
            </a:r>
          </a:p>
        </p:txBody>
      </p:sp>
      <p:sp>
        <p:nvSpPr>
          <p:cNvPr id="775199" name="Rectangle 31"/>
          <p:cNvSpPr>
            <a:spLocks noChangeArrowheads="1"/>
          </p:cNvSpPr>
          <p:nvPr/>
        </p:nvSpPr>
        <p:spPr bwMode="auto">
          <a:xfrm>
            <a:off x="3556000" y="2278063"/>
            <a:ext cx="9699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协    议</a:t>
            </a:r>
          </a:p>
        </p:txBody>
      </p:sp>
      <p:sp>
        <p:nvSpPr>
          <p:cNvPr id="775200" name="Rectangle 32"/>
          <p:cNvSpPr>
            <a:spLocks noChangeArrowheads="1"/>
          </p:cNvSpPr>
          <p:nvPr/>
        </p:nvSpPr>
        <p:spPr bwMode="auto">
          <a:xfrm>
            <a:off x="2570163" y="187325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    识</a:t>
            </a:r>
          </a:p>
        </p:txBody>
      </p:sp>
      <p:sp>
        <p:nvSpPr>
          <p:cNvPr id="775201" name="Rectangle 33"/>
          <p:cNvSpPr>
            <a:spLocks noChangeArrowheads="1"/>
          </p:cNvSpPr>
          <p:nvPr/>
        </p:nvSpPr>
        <p:spPr bwMode="auto">
          <a:xfrm>
            <a:off x="3303588" y="1397000"/>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区 分 服 务</a:t>
            </a:r>
          </a:p>
        </p:txBody>
      </p:sp>
      <p:sp>
        <p:nvSpPr>
          <p:cNvPr id="775202" name="Rectangle 34"/>
          <p:cNvSpPr>
            <a:spLocks noChangeArrowheads="1"/>
          </p:cNvSpPr>
          <p:nvPr/>
        </p:nvSpPr>
        <p:spPr bwMode="auto">
          <a:xfrm>
            <a:off x="6507163" y="1397000"/>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总   长   度</a:t>
            </a:r>
          </a:p>
        </p:txBody>
      </p:sp>
      <p:sp>
        <p:nvSpPr>
          <p:cNvPr id="775203" name="Rectangle 35"/>
          <p:cNvSpPr>
            <a:spLocks noChangeArrowheads="1"/>
          </p:cNvSpPr>
          <p:nvPr/>
        </p:nvSpPr>
        <p:spPr bwMode="auto">
          <a:xfrm>
            <a:off x="6778625" y="18732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片   偏   移</a:t>
            </a:r>
          </a:p>
        </p:txBody>
      </p:sp>
      <p:sp>
        <p:nvSpPr>
          <p:cNvPr id="775204" name="Rectangle 36"/>
          <p:cNvSpPr>
            <a:spLocks noChangeArrowheads="1"/>
          </p:cNvSpPr>
          <p:nvPr/>
        </p:nvSpPr>
        <p:spPr bwMode="auto">
          <a:xfrm>
            <a:off x="7502525" y="360680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775205" name="Rectangle 37"/>
          <p:cNvSpPr>
            <a:spLocks noChangeArrowheads="1"/>
          </p:cNvSpPr>
          <p:nvPr/>
        </p:nvSpPr>
        <p:spPr bwMode="auto">
          <a:xfrm>
            <a:off x="5926138" y="2278063"/>
            <a:ext cx="2289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   检   验   和</a:t>
            </a:r>
          </a:p>
        </p:txBody>
      </p:sp>
      <p:sp>
        <p:nvSpPr>
          <p:cNvPr id="775206" name="Rectangle 38"/>
          <p:cNvSpPr>
            <a:spLocks noChangeArrowheads="1"/>
          </p:cNvSpPr>
          <p:nvPr/>
        </p:nvSpPr>
        <p:spPr bwMode="auto">
          <a:xfrm>
            <a:off x="4416425" y="27368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地   址</a:t>
            </a:r>
          </a:p>
        </p:txBody>
      </p:sp>
      <p:sp>
        <p:nvSpPr>
          <p:cNvPr id="775207" name="Rectangle 39"/>
          <p:cNvSpPr>
            <a:spLocks noChangeArrowheads="1"/>
          </p:cNvSpPr>
          <p:nvPr/>
        </p:nvSpPr>
        <p:spPr bwMode="auto">
          <a:xfrm>
            <a:off x="4160838" y="317817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地   址</a:t>
            </a:r>
          </a:p>
        </p:txBody>
      </p:sp>
      <p:sp>
        <p:nvSpPr>
          <p:cNvPr id="775208" name="Rectangle 40"/>
          <p:cNvSpPr>
            <a:spLocks noChangeArrowheads="1"/>
          </p:cNvSpPr>
          <p:nvPr/>
        </p:nvSpPr>
        <p:spPr bwMode="auto">
          <a:xfrm>
            <a:off x="2228850" y="3606800"/>
            <a:ext cx="4117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可   选   字   段  （长   度   可   变）</a:t>
            </a:r>
          </a:p>
        </p:txBody>
      </p:sp>
      <p:sp>
        <p:nvSpPr>
          <p:cNvPr id="775209" name="Rectangle 41"/>
          <p:cNvSpPr>
            <a:spLocks noChangeArrowheads="1"/>
          </p:cNvSpPr>
          <p:nvPr/>
        </p:nvSpPr>
        <p:spPr bwMode="auto">
          <a:xfrm>
            <a:off x="608013" y="968375"/>
            <a:ext cx="434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a:t>
            </a:r>
          </a:p>
        </p:txBody>
      </p:sp>
      <p:sp>
        <p:nvSpPr>
          <p:cNvPr id="775210" name="Rectangle 42"/>
          <p:cNvSpPr>
            <a:spLocks noChangeArrowheads="1"/>
          </p:cNvSpPr>
          <p:nvPr/>
        </p:nvSpPr>
        <p:spPr bwMode="auto">
          <a:xfrm>
            <a:off x="2003425" y="1377950"/>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首部长度</a:t>
            </a:r>
          </a:p>
        </p:txBody>
      </p:sp>
      <p:grpSp>
        <p:nvGrpSpPr>
          <p:cNvPr id="775211" name="Group 43"/>
          <p:cNvGrpSpPr>
            <a:grpSpLocks/>
          </p:cNvGrpSpPr>
          <p:nvPr/>
        </p:nvGrpSpPr>
        <p:grpSpPr bwMode="auto">
          <a:xfrm>
            <a:off x="1069975" y="3748088"/>
            <a:ext cx="131763" cy="69850"/>
            <a:chOff x="833" y="3024"/>
            <a:chExt cx="78" cy="51"/>
          </a:xfrm>
        </p:grpSpPr>
        <p:sp>
          <p:nvSpPr>
            <p:cNvPr id="775212" name="Rectangle 44"/>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75213" name="Line 45"/>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75214" name="Line 46"/>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775215" name="Group 47"/>
          <p:cNvGrpSpPr>
            <a:grpSpLocks/>
          </p:cNvGrpSpPr>
          <p:nvPr/>
        </p:nvGrpSpPr>
        <p:grpSpPr bwMode="auto">
          <a:xfrm>
            <a:off x="8937625" y="3757613"/>
            <a:ext cx="131763" cy="66675"/>
            <a:chOff x="5432" y="3030"/>
            <a:chExt cx="78" cy="51"/>
          </a:xfrm>
        </p:grpSpPr>
        <p:sp>
          <p:nvSpPr>
            <p:cNvPr id="775216" name="Rectangle 48"/>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75217" name="Line 49"/>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75218" name="Line 50"/>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775219" name="Rectangle 51"/>
          <p:cNvSpPr>
            <a:spLocks noChangeArrowheads="1"/>
          </p:cNvSpPr>
          <p:nvPr/>
        </p:nvSpPr>
        <p:spPr bwMode="auto">
          <a:xfrm>
            <a:off x="3811588" y="4149725"/>
            <a:ext cx="29083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775220" name="Rectangle 52"/>
          <p:cNvSpPr>
            <a:spLocks noChangeArrowheads="1"/>
          </p:cNvSpPr>
          <p:nvPr/>
        </p:nvSpPr>
        <p:spPr bwMode="auto">
          <a:xfrm>
            <a:off x="3708400" y="4995863"/>
            <a:ext cx="3983038" cy="449262"/>
          </a:xfrm>
          <a:prstGeom prst="rect">
            <a:avLst/>
          </a:prstGeom>
          <a:solidFill>
            <a:srgbClr val="FFFF99"/>
          </a:solidFill>
          <a:ln w="12700">
            <a:solidFill>
              <a:schemeClr val="tx1"/>
            </a:solidFill>
            <a:miter lim="800000"/>
            <a:headEnd/>
            <a:tailEnd/>
          </a:ln>
          <a:effectLst/>
        </p:spPr>
        <p:txBody>
          <a:bodyPr wrap="none" anchor="ctr"/>
          <a:lstStyle/>
          <a:p>
            <a:endParaRPr lang="zh-CN" altLang="en-US"/>
          </a:p>
        </p:txBody>
      </p:sp>
      <p:sp>
        <p:nvSpPr>
          <p:cNvPr id="775221" name="Rectangle 53"/>
          <p:cNvSpPr>
            <a:spLocks noChangeArrowheads="1"/>
          </p:cNvSpPr>
          <p:nvPr/>
        </p:nvSpPr>
        <p:spPr bwMode="auto">
          <a:xfrm>
            <a:off x="4278313" y="5013325"/>
            <a:ext cx="30956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775222" name="Rectangle 54"/>
          <p:cNvSpPr>
            <a:spLocks noChangeArrowheads="1"/>
          </p:cNvSpPr>
          <p:nvPr/>
        </p:nvSpPr>
        <p:spPr bwMode="auto">
          <a:xfrm>
            <a:off x="2484438" y="501332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a:t>
            </a:r>
          </a:p>
        </p:txBody>
      </p:sp>
      <p:sp>
        <p:nvSpPr>
          <p:cNvPr id="775223" name="Rectangle 55"/>
          <p:cNvSpPr>
            <a:spLocks noChangeArrowheads="1"/>
          </p:cNvSpPr>
          <p:nvPr/>
        </p:nvSpPr>
        <p:spPr bwMode="auto">
          <a:xfrm>
            <a:off x="4279900" y="5481638"/>
            <a:ext cx="1252538" cy="3937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IP </a:t>
            </a:r>
            <a:r>
              <a:rPr kumimoji="1" lang="zh-CN" altLang="en-US">
                <a:solidFill>
                  <a:srgbClr val="333399"/>
                </a:solidFill>
                <a:latin typeface="Arial" pitchFamily="34" charset="0"/>
                <a:ea typeface="黑体" pitchFamily="2" charset="-122"/>
              </a:rPr>
              <a:t>数据报</a:t>
            </a:r>
          </a:p>
        </p:txBody>
      </p:sp>
      <p:grpSp>
        <p:nvGrpSpPr>
          <p:cNvPr id="775224" name="Group 56"/>
          <p:cNvGrpSpPr>
            <a:grpSpLocks/>
          </p:cNvGrpSpPr>
          <p:nvPr/>
        </p:nvGrpSpPr>
        <p:grpSpPr bwMode="auto">
          <a:xfrm>
            <a:off x="611188" y="1341438"/>
            <a:ext cx="8401050" cy="2232025"/>
            <a:chOff x="385" y="845"/>
            <a:chExt cx="5292" cy="1406"/>
          </a:xfrm>
        </p:grpSpPr>
        <p:grpSp>
          <p:nvGrpSpPr>
            <p:cNvPr id="775225" name="Group 57"/>
            <p:cNvGrpSpPr>
              <a:grpSpLocks/>
            </p:cNvGrpSpPr>
            <p:nvPr/>
          </p:nvGrpSpPr>
          <p:grpSpPr bwMode="auto">
            <a:xfrm>
              <a:off x="385" y="845"/>
              <a:ext cx="5292" cy="1406"/>
              <a:chOff x="385" y="845"/>
              <a:chExt cx="5292" cy="1406"/>
            </a:xfrm>
          </p:grpSpPr>
          <p:sp>
            <p:nvSpPr>
              <p:cNvPr id="775226" name="Rectangle 58"/>
              <p:cNvSpPr>
                <a:spLocks noChangeArrowheads="1"/>
              </p:cNvSpPr>
              <p:nvPr/>
            </p:nvSpPr>
            <p:spPr bwMode="auto">
              <a:xfrm>
                <a:off x="385" y="1117"/>
                <a:ext cx="274" cy="748"/>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固</a:t>
                </a:r>
              </a:p>
              <a:p>
                <a:pPr defTabSz="762000" eaLnBrk="0" hangingPunct="0">
                  <a:lnSpc>
                    <a:spcPct val="90000"/>
                  </a:lnSpc>
                </a:pPr>
                <a:r>
                  <a:rPr kumimoji="1" lang="zh-CN" altLang="en-US">
                    <a:solidFill>
                      <a:srgbClr val="333399"/>
                    </a:solidFill>
                    <a:latin typeface="Arial" pitchFamily="34" charset="0"/>
                    <a:ea typeface="黑体" pitchFamily="2" charset="-122"/>
                  </a:rPr>
                  <a:t>定</a:t>
                </a:r>
              </a:p>
              <a:p>
                <a:pPr defTabSz="762000" eaLnBrk="0" hangingPunct="0">
                  <a:lnSpc>
                    <a:spcPct val="90000"/>
                  </a:lnSpc>
                </a:pPr>
                <a:r>
                  <a:rPr kumimoji="1" lang="zh-CN" altLang="en-US">
                    <a:solidFill>
                      <a:srgbClr val="333399"/>
                    </a:solidFill>
                    <a:latin typeface="Arial" pitchFamily="34" charset="0"/>
                    <a:ea typeface="黑体" pitchFamily="2" charset="-122"/>
                  </a:rPr>
                  <a:t>部</a:t>
                </a:r>
              </a:p>
              <a:p>
                <a:pPr defTabSz="762000" eaLnBrk="0" hangingPunct="0">
                  <a:lnSpc>
                    <a:spcPct val="90000"/>
                  </a:lnSpc>
                </a:pPr>
                <a:r>
                  <a:rPr kumimoji="1" lang="zh-CN" altLang="en-US">
                    <a:solidFill>
                      <a:srgbClr val="333399"/>
                    </a:solidFill>
                    <a:latin typeface="Arial" pitchFamily="34" charset="0"/>
                    <a:ea typeface="黑体" pitchFamily="2" charset="-122"/>
                  </a:rPr>
                  <a:t>分</a:t>
                </a:r>
              </a:p>
            </p:txBody>
          </p:sp>
          <p:sp>
            <p:nvSpPr>
              <p:cNvPr id="775227" name="Rectangle 59"/>
              <p:cNvSpPr>
                <a:spLocks noChangeArrowheads="1"/>
              </p:cNvSpPr>
              <p:nvPr/>
            </p:nvSpPr>
            <p:spPr bwMode="auto">
              <a:xfrm>
                <a:off x="703" y="845"/>
                <a:ext cx="4974" cy="1406"/>
              </a:xfrm>
              <a:prstGeom prst="rect">
                <a:avLst/>
              </a:prstGeom>
              <a:noFill/>
              <a:ln w="57150">
                <a:solidFill>
                  <a:schemeClr val="hlink"/>
                </a:solidFill>
                <a:miter lim="800000"/>
                <a:headEnd/>
                <a:tailEnd/>
              </a:ln>
              <a:effectLst/>
            </p:spPr>
            <p:txBody>
              <a:bodyPr wrap="none" anchor="ctr"/>
              <a:lstStyle/>
              <a:p>
                <a:endParaRPr lang="zh-CN" altLang="en-US"/>
              </a:p>
            </p:txBody>
          </p:sp>
        </p:grpSp>
        <p:sp>
          <p:nvSpPr>
            <p:cNvPr id="775228" name="AutoShape 60"/>
            <p:cNvSpPr>
              <a:spLocks/>
            </p:cNvSpPr>
            <p:nvPr/>
          </p:nvSpPr>
          <p:spPr bwMode="auto">
            <a:xfrm>
              <a:off x="598" y="890"/>
              <a:ext cx="105" cy="1361"/>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grpSp>
      <p:grpSp>
        <p:nvGrpSpPr>
          <p:cNvPr id="775229" name="Group 61"/>
          <p:cNvGrpSpPr>
            <a:grpSpLocks/>
          </p:cNvGrpSpPr>
          <p:nvPr/>
        </p:nvGrpSpPr>
        <p:grpSpPr bwMode="auto">
          <a:xfrm>
            <a:off x="1646238" y="5516563"/>
            <a:ext cx="1196975" cy="852487"/>
            <a:chOff x="1037" y="3475"/>
            <a:chExt cx="754" cy="537"/>
          </a:xfrm>
        </p:grpSpPr>
        <p:sp>
          <p:nvSpPr>
            <p:cNvPr id="775230" name="Line 62"/>
            <p:cNvSpPr>
              <a:spLocks noChangeShapeType="1"/>
            </p:cNvSpPr>
            <p:nvPr/>
          </p:nvSpPr>
          <p:spPr bwMode="auto">
            <a:xfrm flipV="1">
              <a:off x="1428" y="3475"/>
              <a:ext cx="0" cy="317"/>
            </a:xfrm>
            <a:prstGeom prst="line">
              <a:avLst/>
            </a:prstGeom>
            <a:noFill/>
            <a:ln w="57150">
              <a:solidFill>
                <a:schemeClr val="hlink"/>
              </a:solidFill>
              <a:round/>
              <a:headEnd/>
              <a:tailEnd type="triangle" w="med" len="lg"/>
            </a:ln>
            <a:effectLst/>
          </p:spPr>
          <p:txBody>
            <a:bodyPr/>
            <a:lstStyle/>
            <a:p>
              <a:endParaRPr lang="zh-CN" altLang="en-US"/>
            </a:p>
          </p:txBody>
        </p:sp>
        <p:sp>
          <p:nvSpPr>
            <p:cNvPr id="775231" name="Rectangle 63"/>
            <p:cNvSpPr>
              <a:spLocks noChangeArrowheads="1"/>
            </p:cNvSpPr>
            <p:nvPr/>
          </p:nvSpPr>
          <p:spPr bwMode="auto">
            <a:xfrm>
              <a:off x="1037" y="3764"/>
              <a:ext cx="754" cy="24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0000FF"/>
                  </a:solidFill>
                  <a:latin typeface="Times New Roman" pitchFamily="18" charset="0"/>
                  <a:ea typeface="黑体" pitchFamily="2" charset="-122"/>
                </a:rPr>
                <a:t>发送在前</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0"/>
                                  </p:stCondLst>
                                  <p:childTnLst>
                                    <p:anim calcmode="discrete" valueType="str">
                                      <p:cBhvr>
                                        <p:cTn id="6" dur="1000" fill="hold"/>
                                        <p:tgtEl>
                                          <p:spTgt spid="77522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0" name="Text Box 2"/>
          <p:cNvSpPr txBox="1">
            <a:spLocks noChangeArrowheads="1"/>
          </p:cNvSpPr>
          <p:nvPr/>
        </p:nvSpPr>
        <p:spPr bwMode="auto">
          <a:xfrm>
            <a:off x="1763713" y="1052513"/>
            <a:ext cx="5181600" cy="701675"/>
          </a:xfrm>
          <a:prstGeom prst="rect">
            <a:avLst/>
          </a:prstGeom>
          <a:noFill/>
          <a:ln w="9525">
            <a:noFill/>
            <a:miter lim="800000"/>
            <a:headEnd/>
            <a:tailEnd/>
          </a:ln>
          <a:effectLst/>
        </p:spPr>
        <p:txBody>
          <a:bodyPr>
            <a:spAutoFit/>
          </a:bodyPr>
          <a:lstStyle/>
          <a:p>
            <a:pPr algn="ctr">
              <a:spcBef>
                <a:spcPct val="50000"/>
              </a:spcBef>
            </a:pPr>
            <a:r>
              <a:rPr lang="zh-CN" altLang="en-US" sz="4000" b="1">
                <a:solidFill>
                  <a:schemeClr val="folHlink"/>
                </a:solidFill>
                <a:effectLst>
                  <a:outerShdw blurRad="38100" dist="38100" dir="2700000" algn="tl">
                    <a:srgbClr val="C0C0C0"/>
                  </a:outerShdw>
                </a:effectLst>
                <a:latin typeface="宋体" pitchFamily="2" charset="-122"/>
              </a:rPr>
              <a:t>计算机网络分类</a:t>
            </a:r>
            <a:r>
              <a:rPr lang="zh-CN" altLang="en-US" sz="4000" b="1">
                <a:solidFill>
                  <a:schemeClr val="folHlink"/>
                </a:solidFill>
                <a:effectLst>
                  <a:outerShdw blurRad="38100" dist="38100" dir="2700000" algn="tl">
                    <a:srgbClr val="C0C0C0"/>
                  </a:outerShdw>
                </a:effectLst>
                <a:latin typeface="Verdana" pitchFamily="34" charset="0"/>
              </a:rPr>
              <a:t> </a:t>
            </a:r>
            <a:r>
              <a:rPr lang="en-US" altLang="zh-CN" sz="4000" b="1">
                <a:solidFill>
                  <a:schemeClr val="folHlink"/>
                </a:solidFill>
                <a:effectLst>
                  <a:outerShdw blurRad="38100" dist="38100" dir="2700000" algn="tl">
                    <a:srgbClr val="C0C0C0"/>
                  </a:outerShdw>
                </a:effectLst>
                <a:latin typeface="宋体" pitchFamily="2" charset="-122"/>
              </a:rPr>
              <a:t>(1)</a:t>
            </a:r>
          </a:p>
        </p:txBody>
      </p:sp>
      <p:sp>
        <p:nvSpPr>
          <p:cNvPr id="636931" name="Rectangle 3"/>
          <p:cNvSpPr>
            <a:spLocks noGrp="1" noChangeArrowheads="1"/>
          </p:cNvSpPr>
          <p:nvPr>
            <p:ph type="body" idx="1"/>
          </p:nvPr>
        </p:nvSpPr>
        <p:spPr>
          <a:xfrm>
            <a:off x="539750" y="1989138"/>
            <a:ext cx="8229600" cy="4392612"/>
          </a:xfrm>
          <a:noFill/>
          <a:ln/>
        </p:spPr>
        <p:txBody>
          <a:bodyPr/>
          <a:lstStyle/>
          <a:p>
            <a:pPr>
              <a:lnSpc>
                <a:spcPct val="120000"/>
              </a:lnSpc>
            </a:pPr>
            <a:r>
              <a:rPr lang="zh-CN" altLang="en-US" sz="2800">
                <a:latin typeface="微软雅黑" pitchFamily="34" charset="-122"/>
              </a:rPr>
              <a:t>按距离划分</a:t>
            </a:r>
          </a:p>
          <a:p>
            <a:pPr lvl="1">
              <a:lnSpc>
                <a:spcPct val="120000"/>
              </a:lnSpc>
              <a:buFont typeface="Wingdings" pitchFamily="2" charset="2"/>
              <a:buChar char="p"/>
            </a:pPr>
            <a:r>
              <a:rPr lang="zh-CN" altLang="en-US">
                <a:latin typeface="微软雅黑" pitchFamily="34" charset="-122"/>
              </a:rPr>
              <a:t> 局域网 </a:t>
            </a:r>
            <a:r>
              <a:rPr lang="en-US" altLang="zh-CN">
                <a:latin typeface="微软雅黑" pitchFamily="34" charset="-122"/>
              </a:rPr>
              <a:t>(</a:t>
            </a:r>
            <a:r>
              <a:rPr lang="en-US" altLang="zh-CN" sz="2400">
                <a:latin typeface="微软雅黑" pitchFamily="34" charset="-122"/>
              </a:rPr>
              <a:t>LAN</a:t>
            </a:r>
            <a:r>
              <a:rPr lang="zh-CN" altLang="en-US" sz="2400">
                <a:latin typeface="微软雅黑" pitchFamily="34" charset="-122"/>
              </a:rPr>
              <a:t>，</a:t>
            </a:r>
            <a:r>
              <a:rPr lang="en-US" altLang="zh-CN" sz="2400">
                <a:latin typeface="微软雅黑" pitchFamily="34" charset="-122"/>
              </a:rPr>
              <a:t>Local Area Network</a:t>
            </a:r>
            <a:r>
              <a:rPr lang="en-US" altLang="zh-CN">
                <a:latin typeface="微软雅黑" pitchFamily="34" charset="-122"/>
              </a:rPr>
              <a:t>)</a:t>
            </a:r>
            <a:br>
              <a:rPr lang="en-US" altLang="zh-CN">
                <a:latin typeface="微软雅黑" pitchFamily="34" charset="-122"/>
              </a:rPr>
            </a:br>
            <a:r>
              <a:rPr lang="en-US" altLang="zh-CN">
                <a:latin typeface="微软雅黑" pitchFamily="34" charset="-122"/>
              </a:rPr>
              <a:t>    </a:t>
            </a:r>
            <a:r>
              <a:rPr lang="zh-CN" altLang="en-US" sz="2400">
                <a:latin typeface="微软雅黑" pitchFamily="34" charset="-122"/>
              </a:rPr>
              <a:t>工作范围：</a:t>
            </a:r>
            <a:r>
              <a:rPr lang="en-US" altLang="zh-CN" sz="2400">
                <a:latin typeface="微软雅黑" pitchFamily="34" charset="-122"/>
              </a:rPr>
              <a:t>10m ~ 1km</a:t>
            </a:r>
            <a:r>
              <a:rPr lang="zh-CN" altLang="en-US" sz="2400">
                <a:latin typeface="微软雅黑" pitchFamily="34" charset="-122"/>
              </a:rPr>
              <a:t>，同一个楼房、校园</a:t>
            </a:r>
          </a:p>
          <a:p>
            <a:pPr lvl="1">
              <a:lnSpc>
                <a:spcPct val="120000"/>
              </a:lnSpc>
              <a:buFont typeface="Wingdings" pitchFamily="2" charset="2"/>
              <a:buChar char="p"/>
            </a:pPr>
            <a:r>
              <a:rPr lang="zh-CN" altLang="en-US">
                <a:latin typeface="微软雅黑" pitchFamily="34" charset="-122"/>
              </a:rPr>
              <a:t> 城域网 </a:t>
            </a:r>
            <a:r>
              <a:rPr lang="en-US" altLang="zh-CN">
                <a:latin typeface="微软雅黑" pitchFamily="34" charset="-122"/>
              </a:rPr>
              <a:t>(</a:t>
            </a:r>
            <a:r>
              <a:rPr lang="en-US" altLang="zh-CN" sz="2400">
                <a:latin typeface="微软雅黑" pitchFamily="34" charset="-122"/>
              </a:rPr>
              <a:t>MAN</a:t>
            </a:r>
            <a:r>
              <a:rPr lang="zh-CN" altLang="en-US" sz="2400">
                <a:latin typeface="微软雅黑" pitchFamily="34" charset="-122"/>
              </a:rPr>
              <a:t>，</a:t>
            </a:r>
            <a:r>
              <a:rPr lang="en-US" altLang="zh-CN" sz="2400">
                <a:latin typeface="微软雅黑" pitchFamily="34" charset="-122"/>
              </a:rPr>
              <a:t>Metropolitan Area Network</a:t>
            </a:r>
            <a:r>
              <a:rPr lang="en-US" altLang="zh-CN">
                <a:latin typeface="微软雅黑" pitchFamily="34" charset="-122"/>
              </a:rPr>
              <a:t>)</a:t>
            </a:r>
          </a:p>
          <a:p>
            <a:pPr lvl="1">
              <a:lnSpc>
                <a:spcPct val="120000"/>
              </a:lnSpc>
              <a:buFont typeface="Wingdings" pitchFamily="2" charset="2"/>
              <a:buNone/>
            </a:pPr>
            <a:r>
              <a:rPr lang="en-US" altLang="zh-CN">
                <a:latin typeface="微软雅黑" pitchFamily="34" charset="-122"/>
              </a:rPr>
              <a:t>      </a:t>
            </a:r>
            <a:r>
              <a:rPr lang="zh-CN" altLang="en-US" sz="2400">
                <a:latin typeface="微软雅黑" pitchFamily="34" charset="-122"/>
              </a:rPr>
              <a:t>工作范围：</a:t>
            </a:r>
            <a:r>
              <a:rPr lang="en-US" altLang="zh-CN" sz="2400">
                <a:latin typeface="微软雅黑" pitchFamily="34" charset="-122"/>
              </a:rPr>
              <a:t>1km ~</a:t>
            </a:r>
            <a:r>
              <a:rPr lang="zh-CN" altLang="en-US" sz="2400">
                <a:latin typeface="微软雅黑" pitchFamily="34" charset="-122"/>
              </a:rPr>
              <a:t>几十</a:t>
            </a:r>
            <a:r>
              <a:rPr lang="en-US" altLang="zh-CN" sz="2400">
                <a:latin typeface="微软雅黑" pitchFamily="34" charset="-122"/>
              </a:rPr>
              <a:t>km,</a:t>
            </a:r>
            <a:r>
              <a:rPr lang="zh-CN" altLang="en-US" sz="2400">
                <a:latin typeface="微软雅黑" pitchFamily="34" charset="-122"/>
              </a:rPr>
              <a:t>同一城市</a:t>
            </a:r>
            <a:r>
              <a:rPr lang="zh-CN" altLang="en-US">
                <a:latin typeface="微软雅黑" pitchFamily="34" charset="-122"/>
              </a:rPr>
              <a:t> </a:t>
            </a:r>
          </a:p>
          <a:p>
            <a:pPr lvl="1">
              <a:lnSpc>
                <a:spcPct val="120000"/>
              </a:lnSpc>
              <a:buFont typeface="Wingdings" pitchFamily="2" charset="2"/>
              <a:buChar char="p"/>
            </a:pPr>
            <a:r>
              <a:rPr lang="zh-CN" altLang="en-US">
                <a:latin typeface="微软雅黑" pitchFamily="34" charset="-122"/>
              </a:rPr>
              <a:t> 广域网 </a:t>
            </a:r>
            <a:r>
              <a:rPr lang="en-US" altLang="zh-CN">
                <a:latin typeface="微软雅黑" pitchFamily="34" charset="-122"/>
              </a:rPr>
              <a:t>(</a:t>
            </a:r>
            <a:r>
              <a:rPr lang="en-US" altLang="zh-CN" sz="2400">
                <a:latin typeface="微软雅黑" pitchFamily="34" charset="-122"/>
              </a:rPr>
              <a:t>WAN</a:t>
            </a:r>
            <a:r>
              <a:rPr lang="zh-CN" altLang="en-US" sz="2400">
                <a:latin typeface="微软雅黑" pitchFamily="34" charset="-122"/>
              </a:rPr>
              <a:t>，</a:t>
            </a:r>
            <a:r>
              <a:rPr lang="en-US" altLang="zh-CN" sz="2400">
                <a:latin typeface="微软雅黑" pitchFamily="34" charset="-122"/>
              </a:rPr>
              <a:t>Wide Area Network</a:t>
            </a:r>
            <a:r>
              <a:rPr lang="en-US" altLang="zh-CN">
                <a:latin typeface="微软雅黑" pitchFamily="34" charset="-122"/>
              </a:rPr>
              <a:t>)</a:t>
            </a:r>
            <a:br>
              <a:rPr lang="en-US" altLang="zh-CN">
                <a:latin typeface="微软雅黑" pitchFamily="34" charset="-122"/>
              </a:rPr>
            </a:br>
            <a:r>
              <a:rPr lang="en-US" altLang="zh-CN">
                <a:latin typeface="微软雅黑" pitchFamily="34" charset="-122"/>
              </a:rPr>
              <a:t>  </a:t>
            </a:r>
            <a:r>
              <a:rPr lang="zh-CN" altLang="en-US" sz="2400">
                <a:latin typeface="微软雅黑" pitchFamily="34" charset="-122"/>
              </a:rPr>
              <a:t>工作范围：几十</a:t>
            </a:r>
            <a:r>
              <a:rPr lang="en-US" altLang="zh-CN" sz="2400">
                <a:latin typeface="微软雅黑" pitchFamily="34" charset="-122"/>
              </a:rPr>
              <a:t>km ~</a:t>
            </a:r>
            <a:r>
              <a:rPr lang="zh-CN" altLang="en-US" sz="2400">
                <a:latin typeface="微软雅黑" pitchFamily="34" charset="-122"/>
              </a:rPr>
              <a:t>几千</a:t>
            </a:r>
            <a:r>
              <a:rPr lang="en-US" altLang="zh-CN" sz="2400">
                <a:latin typeface="微软雅黑" pitchFamily="34" charset="-122"/>
              </a:rPr>
              <a:t>km,</a:t>
            </a:r>
            <a:r>
              <a:rPr lang="zh-CN" altLang="en-US" sz="2400">
                <a:latin typeface="微软雅黑" pitchFamily="34" charset="-122"/>
              </a:rPr>
              <a:t>同一国家、州、全球</a:t>
            </a:r>
          </a:p>
        </p:txBody>
      </p:sp>
    </p:spTree>
  </p:cSld>
  <p:clrMapOvr>
    <a:masterClrMapping/>
  </p:clrMapOvr>
  <p:transition>
    <p:wedge/>
    <p:sndAc>
      <p:stSnd>
        <p:snd r:embed="rId3" name="click.wav" builtIn="1"/>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ChangeArrowheads="1"/>
          </p:cNvSpPr>
          <p:nvPr/>
        </p:nvSpPr>
        <p:spPr bwMode="auto">
          <a:xfrm>
            <a:off x="2268538" y="4995863"/>
            <a:ext cx="1439862" cy="449262"/>
          </a:xfrm>
          <a:prstGeom prst="rect">
            <a:avLst/>
          </a:prstGeom>
          <a:solidFill>
            <a:srgbClr val="CCECFF"/>
          </a:solidFill>
          <a:ln w="12700">
            <a:solidFill>
              <a:schemeClr val="tx1"/>
            </a:solidFill>
            <a:miter lim="800000"/>
            <a:headEnd/>
            <a:tailEnd/>
          </a:ln>
          <a:effectLst/>
        </p:spPr>
        <p:txBody>
          <a:bodyPr wrap="none" anchor="ctr"/>
          <a:lstStyle/>
          <a:p>
            <a:endParaRPr lang="zh-CN" altLang="en-US"/>
          </a:p>
        </p:txBody>
      </p:sp>
      <p:sp>
        <p:nvSpPr>
          <p:cNvPr id="777219" name="Line 3"/>
          <p:cNvSpPr>
            <a:spLocks noChangeShapeType="1"/>
          </p:cNvSpPr>
          <p:nvPr/>
        </p:nvSpPr>
        <p:spPr bwMode="auto">
          <a:xfrm>
            <a:off x="395288" y="1341438"/>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777220" name="Rectangle 4"/>
          <p:cNvSpPr>
            <a:spLocks noChangeArrowheads="1"/>
          </p:cNvSpPr>
          <p:nvPr/>
        </p:nvSpPr>
        <p:spPr bwMode="auto">
          <a:xfrm>
            <a:off x="176213" y="2205038"/>
            <a:ext cx="434975" cy="6985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a:t>
            </a:r>
          </a:p>
          <a:p>
            <a:pPr defTabSz="762000" eaLnBrk="0" hangingPunct="0"/>
            <a:r>
              <a:rPr kumimoji="1" lang="zh-CN" altLang="en-US">
                <a:solidFill>
                  <a:srgbClr val="333399"/>
                </a:solidFill>
                <a:latin typeface="Arial" pitchFamily="34" charset="0"/>
                <a:ea typeface="黑体" pitchFamily="2" charset="-122"/>
              </a:rPr>
              <a:t>部</a:t>
            </a:r>
          </a:p>
        </p:txBody>
      </p:sp>
      <p:sp>
        <p:nvSpPr>
          <p:cNvPr id="777221" name="Line 5"/>
          <p:cNvSpPr>
            <a:spLocks noChangeShapeType="1"/>
          </p:cNvSpPr>
          <p:nvPr/>
        </p:nvSpPr>
        <p:spPr bwMode="auto">
          <a:xfrm>
            <a:off x="2298700" y="5686425"/>
            <a:ext cx="5419725" cy="0"/>
          </a:xfrm>
          <a:prstGeom prst="line">
            <a:avLst/>
          </a:prstGeom>
          <a:noFill/>
          <a:ln w="12700">
            <a:solidFill>
              <a:schemeClr val="tx1"/>
            </a:solidFill>
            <a:round/>
            <a:headEnd type="triangle" w="sm" len="med"/>
            <a:tailEnd type="triangle" w="sm" len="med"/>
          </a:ln>
          <a:effectLst/>
        </p:spPr>
        <p:txBody>
          <a:bodyPr/>
          <a:lstStyle/>
          <a:p>
            <a:endParaRPr lang="zh-CN" altLang="en-US"/>
          </a:p>
        </p:txBody>
      </p:sp>
      <p:sp>
        <p:nvSpPr>
          <p:cNvPr id="777222" name="Rectangle 6"/>
          <p:cNvSpPr>
            <a:spLocks noChangeArrowheads="1"/>
          </p:cNvSpPr>
          <p:nvPr/>
        </p:nvSpPr>
        <p:spPr bwMode="auto">
          <a:xfrm>
            <a:off x="3094038" y="1371600"/>
            <a:ext cx="1966912"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777223" name="Rectangle 7"/>
          <p:cNvSpPr>
            <a:spLocks noChangeArrowheads="1"/>
          </p:cNvSpPr>
          <p:nvPr/>
        </p:nvSpPr>
        <p:spPr bwMode="auto">
          <a:xfrm>
            <a:off x="1136650" y="1362075"/>
            <a:ext cx="7864475"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777224" name="Rectangle 8"/>
          <p:cNvSpPr>
            <a:spLocks noChangeArrowheads="1"/>
          </p:cNvSpPr>
          <p:nvPr/>
        </p:nvSpPr>
        <p:spPr bwMode="auto">
          <a:xfrm>
            <a:off x="1150938" y="4016375"/>
            <a:ext cx="7832725"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777225" name="Line 9"/>
          <p:cNvSpPr>
            <a:spLocks noChangeShapeType="1"/>
          </p:cNvSpPr>
          <p:nvPr/>
        </p:nvSpPr>
        <p:spPr bwMode="auto">
          <a:xfrm>
            <a:off x="1131888" y="181292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7226" name="Line 10"/>
          <p:cNvSpPr>
            <a:spLocks noChangeShapeType="1"/>
          </p:cNvSpPr>
          <p:nvPr/>
        </p:nvSpPr>
        <p:spPr bwMode="auto">
          <a:xfrm>
            <a:off x="1131888" y="22558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7227" name="Line 11"/>
          <p:cNvSpPr>
            <a:spLocks noChangeShapeType="1"/>
          </p:cNvSpPr>
          <p:nvPr/>
        </p:nvSpPr>
        <p:spPr bwMode="auto">
          <a:xfrm>
            <a:off x="1131888" y="27003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7228" name="Line 12"/>
          <p:cNvSpPr>
            <a:spLocks noChangeShapeType="1"/>
          </p:cNvSpPr>
          <p:nvPr/>
        </p:nvSpPr>
        <p:spPr bwMode="auto">
          <a:xfrm>
            <a:off x="1131888" y="31384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7229" name="Line 13"/>
          <p:cNvSpPr>
            <a:spLocks noChangeShapeType="1"/>
          </p:cNvSpPr>
          <p:nvPr/>
        </p:nvSpPr>
        <p:spPr bwMode="auto">
          <a:xfrm>
            <a:off x="1131888" y="35829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7230" name="Line 14"/>
          <p:cNvSpPr>
            <a:spLocks noChangeShapeType="1"/>
          </p:cNvSpPr>
          <p:nvPr/>
        </p:nvSpPr>
        <p:spPr bwMode="auto">
          <a:xfrm>
            <a:off x="210026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77231" name="Line 15"/>
          <p:cNvSpPr>
            <a:spLocks noChangeShapeType="1"/>
          </p:cNvSpPr>
          <p:nvPr/>
        </p:nvSpPr>
        <p:spPr bwMode="auto">
          <a:xfrm>
            <a:off x="308451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77232" name="Line 16"/>
          <p:cNvSpPr>
            <a:spLocks noChangeShapeType="1"/>
          </p:cNvSpPr>
          <p:nvPr/>
        </p:nvSpPr>
        <p:spPr bwMode="auto">
          <a:xfrm>
            <a:off x="3084513"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777233" name="Line 17"/>
          <p:cNvSpPr>
            <a:spLocks noChangeShapeType="1"/>
          </p:cNvSpPr>
          <p:nvPr/>
        </p:nvSpPr>
        <p:spPr bwMode="auto">
          <a:xfrm>
            <a:off x="5057775"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777234" name="Line 18"/>
          <p:cNvSpPr>
            <a:spLocks noChangeShapeType="1"/>
          </p:cNvSpPr>
          <p:nvPr/>
        </p:nvSpPr>
        <p:spPr bwMode="auto">
          <a:xfrm flipV="1">
            <a:off x="7029450"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777235" name="Line 19"/>
          <p:cNvSpPr>
            <a:spLocks noChangeShapeType="1"/>
          </p:cNvSpPr>
          <p:nvPr/>
        </p:nvSpPr>
        <p:spPr bwMode="auto">
          <a:xfrm>
            <a:off x="5859463"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777236" name="Rectangle 20"/>
          <p:cNvSpPr>
            <a:spLocks noChangeArrowheads="1"/>
          </p:cNvSpPr>
          <p:nvPr/>
        </p:nvSpPr>
        <p:spPr bwMode="auto">
          <a:xfrm>
            <a:off x="10795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777237" name="Rectangle 21"/>
          <p:cNvSpPr>
            <a:spLocks noChangeArrowheads="1"/>
          </p:cNvSpPr>
          <p:nvPr/>
        </p:nvSpPr>
        <p:spPr bwMode="auto">
          <a:xfrm>
            <a:off x="2014538" y="982663"/>
            <a:ext cx="3222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4</a:t>
            </a:r>
          </a:p>
        </p:txBody>
      </p:sp>
      <p:sp>
        <p:nvSpPr>
          <p:cNvPr id="777238" name="Rectangle 22"/>
          <p:cNvSpPr>
            <a:spLocks noChangeArrowheads="1"/>
          </p:cNvSpPr>
          <p:nvPr/>
        </p:nvSpPr>
        <p:spPr bwMode="auto">
          <a:xfrm>
            <a:off x="30099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8</a:t>
            </a:r>
          </a:p>
        </p:txBody>
      </p:sp>
      <p:sp>
        <p:nvSpPr>
          <p:cNvPr id="777239" name="Rectangle 23"/>
          <p:cNvSpPr>
            <a:spLocks noChangeArrowheads="1"/>
          </p:cNvSpPr>
          <p:nvPr/>
        </p:nvSpPr>
        <p:spPr bwMode="auto">
          <a:xfrm>
            <a:off x="4960938"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16</a:t>
            </a:r>
          </a:p>
        </p:txBody>
      </p:sp>
      <p:sp>
        <p:nvSpPr>
          <p:cNvPr id="777240" name="Rectangle 24"/>
          <p:cNvSpPr>
            <a:spLocks noChangeArrowheads="1"/>
          </p:cNvSpPr>
          <p:nvPr/>
        </p:nvSpPr>
        <p:spPr bwMode="auto">
          <a:xfrm>
            <a:off x="5757863" y="982663"/>
            <a:ext cx="4619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19</a:t>
            </a:r>
          </a:p>
        </p:txBody>
      </p:sp>
      <p:sp>
        <p:nvSpPr>
          <p:cNvPr id="777241" name="Rectangle 25"/>
          <p:cNvSpPr>
            <a:spLocks noChangeArrowheads="1"/>
          </p:cNvSpPr>
          <p:nvPr/>
        </p:nvSpPr>
        <p:spPr bwMode="auto">
          <a:xfrm>
            <a:off x="6932613"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24</a:t>
            </a:r>
          </a:p>
        </p:txBody>
      </p:sp>
      <p:sp>
        <p:nvSpPr>
          <p:cNvPr id="777242" name="Rectangle 26"/>
          <p:cNvSpPr>
            <a:spLocks noChangeArrowheads="1"/>
          </p:cNvSpPr>
          <p:nvPr/>
        </p:nvSpPr>
        <p:spPr bwMode="auto">
          <a:xfrm>
            <a:off x="8645525"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31</a:t>
            </a:r>
          </a:p>
        </p:txBody>
      </p:sp>
      <p:sp>
        <p:nvSpPr>
          <p:cNvPr id="777243" name="Rectangle 27"/>
          <p:cNvSpPr>
            <a:spLocks noChangeArrowheads="1"/>
          </p:cNvSpPr>
          <p:nvPr/>
        </p:nvSpPr>
        <p:spPr bwMode="auto">
          <a:xfrm>
            <a:off x="1228725" y="1397000"/>
            <a:ext cx="7588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版 本</a:t>
            </a:r>
          </a:p>
        </p:txBody>
      </p:sp>
      <p:sp>
        <p:nvSpPr>
          <p:cNvPr id="777244" name="Rectangle 28"/>
          <p:cNvSpPr>
            <a:spLocks noChangeArrowheads="1"/>
          </p:cNvSpPr>
          <p:nvPr/>
        </p:nvSpPr>
        <p:spPr bwMode="auto">
          <a:xfrm>
            <a:off x="5116513" y="1873250"/>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标志</a:t>
            </a:r>
          </a:p>
        </p:txBody>
      </p:sp>
      <p:sp>
        <p:nvSpPr>
          <p:cNvPr id="777245" name="Rectangle 29"/>
          <p:cNvSpPr>
            <a:spLocks noChangeArrowheads="1"/>
          </p:cNvSpPr>
          <p:nvPr/>
        </p:nvSpPr>
        <p:spPr bwMode="auto">
          <a:xfrm>
            <a:off x="1425575" y="2278063"/>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生 存 时 间</a:t>
            </a:r>
          </a:p>
        </p:txBody>
      </p:sp>
      <p:sp>
        <p:nvSpPr>
          <p:cNvPr id="777246" name="Rectangle 30"/>
          <p:cNvSpPr>
            <a:spLocks noChangeArrowheads="1"/>
          </p:cNvSpPr>
          <p:nvPr/>
        </p:nvSpPr>
        <p:spPr bwMode="auto">
          <a:xfrm>
            <a:off x="3556000" y="2278063"/>
            <a:ext cx="9699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协    议</a:t>
            </a:r>
          </a:p>
        </p:txBody>
      </p:sp>
      <p:sp>
        <p:nvSpPr>
          <p:cNvPr id="777247" name="Rectangle 31"/>
          <p:cNvSpPr>
            <a:spLocks noChangeArrowheads="1"/>
          </p:cNvSpPr>
          <p:nvPr/>
        </p:nvSpPr>
        <p:spPr bwMode="auto">
          <a:xfrm>
            <a:off x="2570163" y="187325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    识</a:t>
            </a:r>
          </a:p>
        </p:txBody>
      </p:sp>
      <p:sp>
        <p:nvSpPr>
          <p:cNvPr id="777248" name="Rectangle 32"/>
          <p:cNvSpPr>
            <a:spLocks noChangeArrowheads="1"/>
          </p:cNvSpPr>
          <p:nvPr/>
        </p:nvSpPr>
        <p:spPr bwMode="auto">
          <a:xfrm>
            <a:off x="6507163" y="1397000"/>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总   长   度</a:t>
            </a:r>
          </a:p>
        </p:txBody>
      </p:sp>
      <p:sp>
        <p:nvSpPr>
          <p:cNvPr id="777249" name="Rectangle 33"/>
          <p:cNvSpPr>
            <a:spLocks noChangeArrowheads="1"/>
          </p:cNvSpPr>
          <p:nvPr/>
        </p:nvSpPr>
        <p:spPr bwMode="auto">
          <a:xfrm>
            <a:off x="6778625" y="18732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片   偏   移</a:t>
            </a:r>
          </a:p>
        </p:txBody>
      </p:sp>
      <p:sp>
        <p:nvSpPr>
          <p:cNvPr id="777250" name="Rectangle 34"/>
          <p:cNvSpPr>
            <a:spLocks noChangeArrowheads="1"/>
          </p:cNvSpPr>
          <p:nvPr/>
        </p:nvSpPr>
        <p:spPr bwMode="auto">
          <a:xfrm>
            <a:off x="7502525" y="360680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777251" name="Rectangle 35"/>
          <p:cNvSpPr>
            <a:spLocks noChangeArrowheads="1"/>
          </p:cNvSpPr>
          <p:nvPr/>
        </p:nvSpPr>
        <p:spPr bwMode="auto">
          <a:xfrm>
            <a:off x="5926138" y="2278063"/>
            <a:ext cx="2289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   检   验   和</a:t>
            </a:r>
          </a:p>
        </p:txBody>
      </p:sp>
      <p:sp>
        <p:nvSpPr>
          <p:cNvPr id="777252" name="Rectangle 36"/>
          <p:cNvSpPr>
            <a:spLocks noChangeArrowheads="1"/>
          </p:cNvSpPr>
          <p:nvPr/>
        </p:nvSpPr>
        <p:spPr bwMode="auto">
          <a:xfrm>
            <a:off x="4416425" y="27368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地   址</a:t>
            </a:r>
          </a:p>
        </p:txBody>
      </p:sp>
      <p:sp>
        <p:nvSpPr>
          <p:cNvPr id="777253" name="Rectangle 37"/>
          <p:cNvSpPr>
            <a:spLocks noChangeArrowheads="1"/>
          </p:cNvSpPr>
          <p:nvPr/>
        </p:nvSpPr>
        <p:spPr bwMode="auto">
          <a:xfrm>
            <a:off x="4160838" y="317817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地   址</a:t>
            </a:r>
          </a:p>
        </p:txBody>
      </p:sp>
      <p:sp>
        <p:nvSpPr>
          <p:cNvPr id="777254" name="Rectangle 38"/>
          <p:cNvSpPr>
            <a:spLocks noChangeArrowheads="1"/>
          </p:cNvSpPr>
          <p:nvPr/>
        </p:nvSpPr>
        <p:spPr bwMode="auto">
          <a:xfrm>
            <a:off x="2228850" y="3606800"/>
            <a:ext cx="4117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可   选   字   段  （长   度   可   变）</a:t>
            </a:r>
          </a:p>
        </p:txBody>
      </p:sp>
      <p:sp>
        <p:nvSpPr>
          <p:cNvPr id="777255" name="Rectangle 39"/>
          <p:cNvSpPr>
            <a:spLocks noChangeArrowheads="1"/>
          </p:cNvSpPr>
          <p:nvPr/>
        </p:nvSpPr>
        <p:spPr bwMode="auto">
          <a:xfrm>
            <a:off x="608013" y="968375"/>
            <a:ext cx="434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a:t>
            </a:r>
          </a:p>
        </p:txBody>
      </p:sp>
      <p:sp>
        <p:nvSpPr>
          <p:cNvPr id="777256" name="Rectangle 40"/>
          <p:cNvSpPr>
            <a:spLocks noChangeArrowheads="1"/>
          </p:cNvSpPr>
          <p:nvPr/>
        </p:nvSpPr>
        <p:spPr bwMode="auto">
          <a:xfrm>
            <a:off x="2003425" y="1377950"/>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首部长度</a:t>
            </a:r>
          </a:p>
        </p:txBody>
      </p:sp>
      <p:grpSp>
        <p:nvGrpSpPr>
          <p:cNvPr id="777257" name="Group 41"/>
          <p:cNvGrpSpPr>
            <a:grpSpLocks/>
          </p:cNvGrpSpPr>
          <p:nvPr/>
        </p:nvGrpSpPr>
        <p:grpSpPr bwMode="auto">
          <a:xfrm>
            <a:off x="1069975" y="3748088"/>
            <a:ext cx="131763" cy="69850"/>
            <a:chOff x="833" y="3024"/>
            <a:chExt cx="78" cy="51"/>
          </a:xfrm>
        </p:grpSpPr>
        <p:sp>
          <p:nvSpPr>
            <p:cNvPr id="777258" name="Rectangle 42"/>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77259" name="Line 43"/>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77260" name="Line 44"/>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777261" name="Group 45"/>
          <p:cNvGrpSpPr>
            <a:grpSpLocks/>
          </p:cNvGrpSpPr>
          <p:nvPr/>
        </p:nvGrpSpPr>
        <p:grpSpPr bwMode="auto">
          <a:xfrm>
            <a:off x="8937625" y="3757613"/>
            <a:ext cx="131763" cy="66675"/>
            <a:chOff x="5432" y="3030"/>
            <a:chExt cx="78" cy="51"/>
          </a:xfrm>
        </p:grpSpPr>
        <p:sp>
          <p:nvSpPr>
            <p:cNvPr id="777262" name="Rectangle 46"/>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77263" name="Line 47"/>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77264" name="Line 48"/>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777265" name="Rectangle 49"/>
          <p:cNvSpPr>
            <a:spLocks noChangeArrowheads="1"/>
          </p:cNvSpPr>
          <p:nvPr/>
        </p:nvSpPr>
        <p:spPr bwMode="auto">
          <a:xfrm>
            <a:off x="3811588" y="4149725"/>
            <a:ext cx="29083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777266" name="Rectangle 50"/>
          <p:cNvSpPr>
            <a:spLocks noChangeArrowheads="1"/>
          </p:cNvSpPr>
          <p:nvPr/>
        </p:nvSpPr>
        <p:spPr bwMode="auto">
          <a:xfrm>
            <a:off x="3708400" y="4995863"/>
            <a:ext cx="3983038" cy="449262"/>
          </a:xfrm>
          <a:prstGeom prst="rect">
            <a:avLst/>
          </a:prstGeom>
          <a:solidFill>
            <a:srgbClr val="FFFF99"/>
          </a:solidFill>
          <a:ln w="12700">
            <a:solidFill>
              <a:schemeClr val="tx1"/>
            </a:solidFill>
            <a:miter lim="800000"/>
            <a:headEnd/>
            <a:tailEnd/>
          </a:ln>
          <a:effectLst/>
        </p:spPr>
        <p:txBody>
          <a:bodyPr wrap="none" anchor="ctr"/>
          <a:lstStyle/>
          <a:p>
            <a:endParaRPr lang="zh-CN" altLang="en-US"/>
          </a:p>
        </p:txBody>
      </p:sp>
      <p:sp>
        <p:nvSpPr>
          <p:cNvPr id="777267" name="Rectangle 51"/>
          <p:cNvSpPr>
            <a:spLocks noChangeArrowheads="1"/>
          </p:cNvSpPr>
          <p:nvPr/>
        </p:nvSpPr>
        <p:spPr bwMode="auto">
          <a:xfrm>
            <a:off x="4278313" y="5013325"/>
            <a:ext cx="30956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777268" name="Rectangle 52"/>
          <p:cNvSpPr>
            <a:spLocks noChangeArrowheads="1"/>
          </p:cNvSpPr>
          <p:nvPr/>
        </p:nvSpPr>
        <p:spPr bwMode="auto">
          <a:xfrm>
            <a:off x="2484438" y="501332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a:t>
            </a:r>
          </a:p>
        </p:txBody>
      </p:sp>
      <p:sp>
        <p:nvSpPr>
          <p:cNvPr id="777269" name="Rectangle 53"/>
          <p:cNvSpPr>
            <a:spLocks noChangeArrowheads="1"/>
          </p:cNvSpPr>
          <p:nvPr/>
        </p:nvSpPr>
        <p:spPr bwMode="auto">
          <a:xfrm>
            <a:off x="4279900" y="5481638"/>
            <a:ext cx="1252538" cy="3937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IP </a:t>
            </a:r>
            <a:r>
              <a:rPr kumimoji="1" lang="zh-CN" altLang="en-US">
                <a:solidFill>
                  <a:srgbClr val="333399"/>
                </a:solidFill>
                <a:latin typeface="Arial" pitchFamily="34" charset="0"/>
                <a:ea typeface="黑体" pitchFamily="2" charset="-122"/>
              </a:rPr>
              <a:t>数据报</a:t>
            </a:r>
          </a:p>
        </p:txBody>
      </p:sp>
      <p:sp>
        <p:nvSpPr>
          <p:cNvPr id="777270" name="Rectangle 54"/>
          <p:cNvSpPr>
            <a:spLocks noChangeArrowheads="1"/>
          </p:cNvSpPr>
          <p:nvPr/>
        </p:nvSpPr>
        <p:spPr bwMode="auto">
          <a:xfrm>
            <a:off x="611188" y="1773238"/>
            <a:ext cx="434975" cy="118745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固</a:t>
            </a:r>
          </a:p>
          <a:p>
            <a:pPr defTabSz="762000" eaLnBrk="0" hangingPunct="0">
              <a:lnSpc>
                <a:spcPct val="90000"/>
              </a:lnSpc>
            </a:pPr>
            <a:r>
              <a:rPr kumimoji="1" lang="zh-CN" altLang="en-US">
                <a:solidFill>
                  <a:srgbClr val="333399"/>
                </a:solidFill>
                <a:latin typeface="Arial" pitchFamily="34" charset="0"/>
                <a:ea typeface="黑体" pitchFamily="2" charset="-122"/>
              </a:rPr>
              <a:t>定</a:t>
            </a:r>
          </a:p>
          <a:p>
            <a:pPr defTabSz="762000" eaLnBrk="0" hangingPunct="0">
              <a:lnSpc>
                <a:spcPct val="90000"/>
              </a:lnSpc>
            </a:pPr>
            <a:r>
              <a:rPr kumimoji="1" lang="zh-CN" altLang="en-US">
                <a:solidFill>
                  <a:srgbClr val="333399"/>
                </a:solidFill>
                <a:latin typeface="Arial" pitchFamily="34" charset="0"/>
                <a:ea typeface="黑体" pitchFamily="2" charset="-122"/>
              </a:rPr>
              <a:t>部</a:t>
            </a:r>
          </a:p>
          <a:p>
            <a:pPr defTabSz="762000" eaLnBrk="0" hangingPunct="0">
              <a:lnSpc>
                <a:spcPct val="90000"/>
              </a:lnSpc>
            </a:pPr>
            <a:r>
              <a:rPr kumimoji="1" lang="zh-CN" altLang="en-US">
                <a:solidFill>
                  <a:srgbClr val="333399"/>
                </a:solidFill>
                <a:latin typeface="Arial" pitchFamily="34" charset="0"/>
                <a:ea typeface="黑体" pitchFamily="2" charset="-122"/>
              </a:rPr>
              <a:t>分</a:t>
            </a:r>
          </a:p>
        </p:txBody>
      </p:sp>
      <p:grpSp>
        <p:nvGrpSpPr>
          <p:cNvPr id="777271" name="Group 55"/>
          <p:cNvGrpSpPr>
            <a:grpSpLocks/>
          </p:cNvGrpSpPr>
          <p:nvPr/>
        </p:nvGrpSpPr>
        <p:grpSpPr bwMode="auto">
          <a:xfrm>
            <a:off x="468313" y="3500438"/>
            <a:ext cx="8543925" cy="638175"/>
            <a:chOff x="295" y="2205"/>
            <a:chExt cx="5382" cy="402"/>
          </a:xfrm>
        </p:grpSpPr>
        <p:sp>
          <p:nvSpPr>
            <p:cNvPr id="777272" name="Rectangle 56"/>
            <p:cNvSpPr>
              <a:spLocks noChangeArrowheads="1"/>
            </p:cNvSpPr>
            <p:nvPr/>
          </p:nvSpPr>
          <p:spPr bwMode="auto">
            <a:xfrm>
              <a:off x="295" y="2205"/>
              <a:ext cx="434" cy="40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可变</a:t>
              </a:r>
            </a:p>
            <a:p>
              <a:pPr defTabSz="762000" eaLnBrk="0" hangingPunct="0">
                <a:lnSpc>
                  <a:spcPct val="90000"/>
                </a:lnSpc>
              </a:pPr>
              <a:r>
                <a:rPr kumimoji="1" lang="zh-CN" altLang="en-US">
                  <a:solidFill>
                    <a:srgbClr val="333399"/>
                  </a:solidFill>
                  <a:latin typeface="Arial" pitchFamily="34" charset="0"/>
                  <a:ea typeface="黑体" pitchFamily="2" charset="-122"/>
                </a:rPr>
                <a:t>部分</a:t>
              </a:r>
            </a:p>
          </p:txBody>
        </p:sp>
        <p:sp>
          <p:nvSpPr>
            <p:cNvPr id="777273" name="Rectangle 57"/>
            <p:cNvSpPr>
              <a:spLocks noChangeArrowheads="1"/>
            </p:cNvSpPr>
            <p:nvPr/>
          </p:nvSpPr>
          <p:spPr bwMode="auto">
            <a:xfrm>
              <a:off x="703" y="2236"/>
              <a:ext cx="4974" cy="287"/>
            </a:xfrm>
            <a:prstGeom prst="rect">
              <a:avLst/>
            </a:prstGeom>
            <a:noFill/>
            <a:ln w="57150">
              <a:solidFill>
                <a:schemeClr val="hlink"/>
              </a:solidFill>
              <a:miter lim="800000"/>
              <a:headEnd/>
              <a:tailEnd/>
            </a:ln>
            <a:effectLst/>
          </p:spPr>
          <p:txBody>
            <a:bodyPr wrap="none" anchor="ctr"/>
            <a:lstStyle/>
            <a:p>
              <a:endParaRPr lang="zh-CN" altLang="en-US"/>
            </a:p>
          </p:txBody>
        </p:sp>
      </p:grpSp>
      <p:sp>
        <p:nvSpPr>
          <p:cNvPr id="777274" name="AutoShape 58"/>
          <p:cNvSpPr>
            <a:spLocks/>
          </p:cNvSpPr>
          <p:nvPr/>
        </p:nvSpPr>
        <p:spPr bwMode="auto">
          <a:xfrm>
            <a:off x="949325" y="1412875"/>
            <a:ext cx="166688"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777275" name="Rectangle 59"/>
          <p:cNvSpPr>
            <a:spLocks noChangeArrowheads="1"/>
          </p:cNvSpPr>
          <p:nvPr/>
        </p:nvSpPr>
        <p:spPr bwMode="auto">
          <a:xfrm>
            <a:off x="3381375" y="1397000"/>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区 分 服 务</a:t>
            </a:r>
          </a:p>
        </p:txBody>
      </p:sp>
      <p:grpSp>
        <p:nvGrpSpPr>
          <p:cNvPr id="777276" name="Group 60"/>
          <p:cNvGrpSpPr>
            <a:grpSpLocks/>
          </p:cNvGrpSpPr>
          <p:nvPr/>
        </p:nvGrpSpPr>
        <p:grpSpPr bwMode="auto">
          <a:xfrm>
            <a:off x="1646238" y="5516563"/>
            <a:ext cx="1196975" cy="852487"/>
            <a:chOff x="1037" y="3475"/>
            <a:chExt cx="754" cy="537"/>
          </a:xfrm>
        </p:grpSpPr>
        <p:sp>
          <p:nvSpPr>
            <p:cNvPr id="777277" name="Line 61"/>
            <p:cNvSpPr>
              <a:spLocks noChangeShapeType="1"/>
            </p:cNvSpPr>
            <p:nvPr/>
          </p:nvSpPr>
          <p:spPr bwMode="auto">
            <a:xfrm flipV="1">
              <a:off x="1428" y="3475"/>
              <a:ext cx="0" cy="317"/>
            </a:xfrm>
            <a:prstGeom prst="line">
              <a:avLst/>
            </a:prstGeom>
            <a:noFill/>
            <a:ln w="57150">
              <a:solidFill>
                <a:schemeClr val="hlink"/>
              </a:solidFill>
              <a:round/>
              <a:headEnd/>
              <a:tailEnd type="triangle" w="med" len="lg"/>
            </a:ln>
            <a:effectLst/>
          </p:spPr>
          <p:txBody>
            <a:bodyPr/>
            <a:lstStyle/>
            <a:p>
              <a:endParaRPr lang="zh-CN" altLang="en-US"/>
            </a:p>
          </p:txBody>
        </p:sp>
        <p:sp>
          <p:nvSpPr>
            <p:cNvPr id="777278" name="Rectangle 62"/>
            <p:cNvSpPr>
              <a:spLocks noChangeArrowheads="1"/>
            </p:cNvSpPr>
            <p:nvPr/>
          </p:nvSpPr>
          <p:spPr bwMode="auto">
            <a:xfrm>
              <a:off x="1037" y="3764"/>
              <a:ext cx="754" cy="24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0000FF"/>
                  </a:solidFill>
                  <a:latin typeface="Times New Roman" pitchFamily="18" charset="0"/>
                  <a:ea typeface="黑体" pitchFamily="2" charset="-122"/>
                </a:rPr>
                <a:t>发送在前</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500"/>
                                  </p:stCondLst>
                                  <p:childTnLst>
                                    <p:anim calcmode="discrete" valueType="str">
                                      <p:cBhvr>
                                        <p:cTn id="6" dur="1000" fill="hold"/>
                                        <p:tgtEl>
                                          <p:spTgt spid="77727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Line 2"/>
          <p:cNvSpPr>
            <a:spLocks noChangeShapeType="1"/>
          </p:cNvSpPr>
          <p:nvPr/>
        </p:nvSpPr>
        <p:spPr bwMode="auto">
          <a:xfrm>
            <a:off x="395288" y="1341438"/>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779267" name="Rectangle 3"/>
          <p:cNvSpPr>
            <a:spLocks noChangeArrowheads="1"/>
          </p:cNvSpPr>
          <p:nvPr/>
        </p:nvSpPr>
        <p:spPr bwMode="auto">
          <a:xfrm>
            <a:off x="176213" y="2205038"/>
            <a:ext cx="434975" cy="6985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a:t>
            </a:r>
          </a:p>
          <a:p>
            <a:pPr defTabSz="762000" eaLnBrk="0" hangingPunct="0"/>
            <a:r>
              <a:rPr kumimoji="1" lang="zh-CN" altLang="en-US">
                <a:solidFill>
                  <a:srgbClr val="333399"/>
                </a:solidFill>
                <a:latin typeface="Arial" pitchFamily="34" charset="0"/>
                <a:ea typeface="黑体" pitchFamily="2" charset="-122"/>
              </a:rPr>
              <a:t>部</a:t>
            </a:r>
          </a:p>
        </p:txBody>
      </p:sp>
      <p:sp>
        <p:nvSpPr>
          <p:cNvPr id="779268" name="Rectangle 4"/>
          <p:cNvSpPr>
            <a:spLocks noChangeArrowheads="1"/>
          </p:cNvSpPr>
          <p:nvPr/>
        </p:nvSpPr>
        <p:spPr bwMode="auto">
          <a:xfrm>
            <a:off x="3094038" y="1371600"/>
            <a:ext cx="1966912"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779269" name="Rectangle 5"/>
          <p:cNvSpPr>
            <a:spLocks noChangeArrowheads="1"/>
          </p:cNvSpPr>
          <p:nvPr/>
        </p:nvSpPr>
        <p:spPr bwMode="auto">
          <a:xfrm>
            <a:off x="1136650" y="1362075"/>
            <a:ext cx="7864475"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779270" name="Rectangle 6"/>
          <p:cNvSpPr>
            <a:spLocks noChangeArrowheads="1"/>
          </p:cNvSpPr>
          <p:nvPr/>
        </p:nvSpPr>
        <p:spPr bwMode="auto">
          <a:xfrm>
            <a:off x="1150938" y="4016375"/>
            <a:ext cx="7832725"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779271" name="Line 7"/>
          <p:cNvSpPr>
            <a:spLocks noChangeShapeType="1"/>
          </p:cNvSpPr>
          <p:nvPr/>
        </p:nvSpPr>
        <p:spPr bwMode="auto">
          <a:xfrm>
            <a:off x="1131888" y="181292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9272" name="Line 8"/>
          <p:cNvSpPr>
            <a:spLocks noChangeShapeType="1"/>
          </p:cNvSpPr>
          <p:nvPr/>
        </p:nvSpPr>
        <p:spPr bwMode="auto">
          <a:xfrm>
            <a:off x="1131888" y="22558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9273" name="Line 9"/>
          <p:cNvSpPr>
            <a:spLocks noChangeShapeType="1"/>
          </p:cNvSpPr>
          <p:nvPr/>
        </p:nvSpPr>
        <p:spPr bwMode="auto">
          <a:xfrm>
            <a:off x="1131888" y="27003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9274" name="Line 10"/>
          <p:cNvSpPr>
            <a:spLocks noChangeShapeType="1"/>
          </p:cNvSpPr>
          <p:nvPr/>
        </p:nvSpPr>
        <p:spPr bwMode="auto">
          <a:xfrm>
            <a:off x="1131888" y="31384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9275" name="Line 11"/>
          <p:cNvSpPr>
            <a:spLocks noChangeShapeType="1"/>
          </p:cNvSpPr>
          <p:nvPr/>
        </p:nvSpPr>
        <p:spPr bwMode="auto">
          <a:xfrm>
            <a:off x="1131888" y="35829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79276" name="Line 12"/>
          <p:cNvSpPr>
            <a:spLocks noChangeShapeType="1"/>
          </p:cNvSpPr>
          <p:nvPr/>
        </p:nvSpPr>
        <p:spPr bwMode="auto">
          <a:xfrm>
            <a:off x="210026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79277" name="Line 13"/>
          <p:cNvSpPr>
            <a:spLocks noChangeShapeType="1"/>
          </p:cNvSpPr>
          <p:nvPr/>
        </p:nvSpPr>
        <p:spPr bwMode="auto">
          <a:xfrm>
            <a:off x="308451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79278" name="Line 14"/>
          <p:cNvSpPr>
            <a:spLocks noChangeShapeType="1"/>
          </p:cNvSpPr>
          <p:nvPr/>
        </p:nvSpPr>
        <p:spPr bwMode="auto">
          <a:xfrm>
            <a:off x="3084513"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779279" name="Line 15"/>
          <p:cNvSpPr>
            <a:spLocks noChangeShapeType="1"/>
          </p:cNvSpPr>
          <p:nvPr/>
        </p:nvSpPr>
        <p:spPr bwMode="auto">
          <a:xfrm>
            <a:off x="5057775"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779280" name="Line 16"/>
          <p:cNvSpPr>
            <a:spLocks noChangeShapeType="1"/>
          </p:cNvSpPr>
          <p:nvPr/>
        </p:nvSpPr>
        <p:spPr bwMode="auto">
          <a:xfrm flipV="1">
            <a:off x="7029450"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779281" name="Line 17"/>
          <p:cNvSpPr>
            <a:spLocks noChangeShapeType="1"/>
          </p:cNvSpPr>
          <p:nvPr/>
        </p:nvSpPr>
        <p:spPr bwMode="auto">
          <a:xfrm>
            <a:off x="5859463"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779282" name="Rectangle 18"/>
          <p:cNvSpPr>
            <a:spLocks noChangeArrowheads="1"/>
          </p:cNvSpPr>
          <p:nvPr/>
        </p:nvSpPr>
        <p:spPr bwMode="auto">
          <a:xfrm>
            <a:off x="10795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779283" name="Rectangle 19"/>
          <p:cNvSpPr>
            <a:spLocks noChangeArrowheads="1"/>
          </p:cNvSpPr>
          <p:nvPr/>
        </p:nvSpPr>
        <p:spPr bwMode="auto">
          <a:xfrm>
            <a:off x="2014538" y="982663"/>
            <a:ext cx="3222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4</a:t>
            </a:r>
          </a:p>
        </p:txBody>
      </p:sp>
      <p:sp>
        <p:nvSpPr>
          <p:cNvPr id="779284" name="Rectangle 20"/>
          <p:cNvSpPr>
            <a:spLocks noChangeArrowheads="1"/>
          </p:cNvSpPr>
          <p:nvPr/>
        </p:nvSpPr>
        <p:spPr bwMode="auto">
          <a:xfrm>
            <a:off x="30099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8</a:t>
            </a:r>
          </a:p>
        </p:txBody>
      </p:sp>
      <p:sp>
        <p:nvSpPr>
          <p:cNvPr id="779285" name="Rectangle 21"/>
          <p:cNvSpPr>
            <a:spLocks noChangeArrowheads="1"/>
          </p:cNvSpPr>
          <p:nvPr/>
        </p:nvSpPr>
        <p:spPr bwMode="auto">
          <a:xfrm>
            <a:off x="4960938"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16</a:t>
            </a:r>
          </a:p>
        </p:txBody>
      </p:sp>
      <p:sp>
        <p:nvSpPr>
          <p:cNvPr id="779286" name="Rectangle 22"/>
          <p:cNvSpPr>
            <a:spLocks noChangeArrowheads="1"/>
          </p:cNvSpPr>
          <p:nvPr/>
        </p:nvSpPr>
        <p:spPr bwMode="auto">
          <a:xfrm>
            <a:off x="5757863" y="982663"/>
            <a:ext cx="4619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19</a:t>
            </a:r>
          </a:p>
        </p:txBody>
      </p:sp>
      <p:sp>
        <p:nvSpPr>
          <p:cNvPr id="779287" name="Rectangle 23"/>
          <p:cNvSpPr>
            <a:spLocks noChangeArrowheads="1"/>
          </p:cNvSpPr>
          <p:nvPr/>
        </p:nvSpPr>
        <p:spPr bwMode="auto">
          <a:xfrm>
            <a:off x="6932613"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24</a:t>
            </a:r>
          </a:p>
        </p:txBody>
      </p:sp>
      <p:sp>
        <p:nvSpPr>
          <p:cNvPr id="779288" name="Rectangle 24"/>
          <p:cNvSpPr>
            <a:spLocks noChangeArrowheads="1"/>
          </p:cNvSpPr>
          <p:nvPr/>
        </p:nvSpPr>
        <p:spPr bwMode="auto">
          <a:xfrm>
            <a:off x="8645525"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31</a:t>
            </a:r>
          </a:p>
        </p:txBody>
      </p:sp>
      <p:sp>
        <p:nvSpPr>
          <p:cNvPr id="779289" name="Rectangle 25"/>
          <p:cNvSpPr>
            <a:spLocks noChangeArrowheads="1"/>
          </p:cNvSpPr>
          <p:nvPr/>
        </p:nvSpPr>
        <p:spPr bwMode="auto">
          <a:xfrm>
            <a:off x="1228725" y="1397000"/>
            <a:ext cx="7588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版 本</a:t>
            </a:r>
          </a:p>
        </p:txBody>
      </p:sp>
      <p:sp>
        <p:nvSpPr>
          <p:cNvPr id="779290" name="Rectangle 26"/>
          <p:cNvSpPr>
            <a:spLocks noChangeArrowheads="1"/>
          </p:cNvSpPr>
          <p:nvPr/>
        </p:nvSpPr>
        <p:spPr bwMode="auto">
          <a:xfrm>
            <a:off x="5116513" y="1873250"/>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标志</a:t>
            </a:r>
          </a:p>
        </p:txBody>
      </p:sp>
      <p:sp>
        <p:nvSpPr>
          <p:cNvPr id="779291" name="Rectangle 27"/>
          <p:cNvSpPr>
            <a:spLocks noChangeArrowheads="1"/>
          </p:cNvSpPr>
          <p:nvPr/>
        </p:nvSpPr>
        <p:spPr bwMode="auto">
          <a:xfrm>
            <a:off x="1425575" y="2278063"/>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生 存 时 间</a:t>
            </a:r>
          </a:p>
        </p:txBody>
      </p:sp>
      <p:sp>
        <p:nvSpPr>
          <p:cNvPr id="779292" name="Rectangle 28"/>
          <p:cNvSpPr>
            <a:spLocks noChangeArrowheads="1"/>
          </p:cNvSpPr>
          <p:nvPr/>
        </p:nvSpPr>
        <p:spPr bwMode="auto">
          <a:xfrm>
            <a:off x="3556000" y="2278063"/>
            <a:ext cx="9699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协    议</a:t>
            </a:r>
          </a:p>
        </p:txBody>
      </p:sp>
      <p:sp>
        <p:nvSpPr>
          <p:cNvPr id="779293" name="Rectangle 29"/>
          <p:cNvSpPr>
            <a:spLocks noChangeArrowheads="1"/>
          </p:cNvSpPr>
          <p:nvPr/>
        </p:nvSpPr>
        <p:spPr bwMode="auto">
          <a:xfrm>
            <a:off x="2570163" y="187325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    识</a:t>
            </a:r>
          </a:p>
        </p:txBody>
      </p:sp>
      <p:sp>
        <p:nvSpPr>
          <p:cNvPr id="779294" name="Rectangle 30"/>
          <p:cNvSpPr>
            <a:spLocks noChangeArrowheads="1"/>
          </p:cNvSpPr>
          <p:nvPr/>
        </p:nvSpPr>
        <p:spPr bwMode="auto">
          <a:xfrm>
            <a:off x="6507163" y="1397000"/>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总   长   度</a:t>
            </a:r>
          </a:p>
        </p:txBody>
      </p:sp>
      <p:sp>
        <p:nvSpPr>
          <p:cNvPr id="779295" name="Rectangle 31"/>
          <p:cNvSpPr>
            <a:spLocks noChangeArrowheads="1"/>
          </p:cNvSpPr>
          <p:nvPr/>
        </p:nvSpPr>
        <p:spPr bwMode="auto">
          <a:xfrm>
            <a:off x="6778625" y="18732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片   偏   移</a:t>
            </a:r>
          </a:p>
        </p:txBody>
      </p:sp>
      <p:sp>
        <p:nvSpPr>
          <p:cNvPr id="779296" name="Rectangle 32"/>
          <p:cNvSpPr>
            <a:spLocks noChangeArrowheads="1"/>
          </p:cNvSpPr>
          <p:nvPr/>
        </p:nvSpPr>
        <p:spPr bwMode="auto">
          <a:xfrm>
            <a:off x="7502525" y="360680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779297" name="Rectangle 33"/>
          <p:cNvSpPr>
            <a:spLocks noChangeArrowheads="1"/>
          </p:cNvSpPr>
          <p:nvPr/>
        </p:nvSpPr>
        <p:spPr bwMode="auto">
          <a:xfrm>
            <a:off x="5926138" y="2278063"/>
            <a:ext cx="2289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   检   验   和</a:t>
            </a:r>
          </a:p>
        </p:txBody>
      </p:sp>
      <p:sp>
        <p:nvSpPr>
          <p:cNvPr id="779298" name="Rectangle 34"/>
          <p:cNvSpPr>
            <a:spLocks noChangeArrowheads="1"/>
          </p:cNvSpPr>
          <p:nvPr/>
        </p:nvSpPr>
        <p:spPr bwMode="auto">
          <a:xfrm>
            <a:off x="4416425" y="27368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地   址</a:t>
            </a:r>
          </a:p>
        </p:txBody>
      </p:sp>
      <p:sp>
        <p:nvSpPr>
          <p:cNvPr id="779299" name="Rectangle 35"/>
          <p:cNvSpPr>
            <a:spLocks noChangeArrowheads="1"/>
          </p:cNvSpPr>
          <p:nvPr/>
        </p:nvSpPr>
        <p:spPr bwMode="auto">
          <a:xfrm>
            <a:off x="4160838" y="317817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地   址</a:t>
            </a:r>
          </a:p>
        </p:txBody>
      </p:sp>
      <p:sp>
        <p:nvSpPr>
          <p:cNvPr id="779300" name="Rectangle 36"/>
          <p:cNvSpPr>
            <a:spLocks noChangeArrowheads="1"/>
          </p:cNvSpPr>
          <p:nvPr/>
        </p:nvSpPr>
        <p:spPr bwMode="auto">
          <a:xfrm>
            <a:off x="2228850" y="3606800"/>
            <a:ext cx="4117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可   选   字   段  （长   度   可   变）</a:t>
            </a:r>
          </a:p>
        </p:txBody>
      </p:sp>
      <p:sp>
        <p:nvSpPr>
          <p:cNvPr id="779301" name="Rectangle 37"/>
          <p:cNvSpPr>
            <a:spLocks noChangeArrowheads="1"/>
          </p:cNvSpPr>
          <p:nvPr/>
        </p:nvSpPr>
        <p:spPr bwMode="auto">
          <a:xfrm>
            <a:off x="608013" y="968375"/>
            <a:ext cx="434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a:t>
            </a:r>
          </a:p>
        </p:txBody>
      </p:sp>
      <p:sp>
        <p:nvSpPr>
          <p:cNvPr id="779302" name="Rectangle 38"/>
          <p:cNvSpPr>
            <a:spLocks noChangeArrowheads="1"/>
          </p:cNvSpPr>
          <p:nvPr/>
        </p:nvSpPr>
        <p:spPr bwMode="auto">
          <a:xfrm>
            <a:off x="2003425" y="1377950"/>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首部长度</a:t>
            </a:r>
          </a:p>
        </p:txBody>
      </p:sp>
      <p:grpSp>
        <p:nvGrpSpPr>
          <p:cNvPr id="779303" name="Group 39"/>
          <p:cNvGrpSpPr>
            <a:grpSpLocks/>
          </p:cNvGrpSpPr>
          <p:nvPr/>
        </p:nvGrpSpPr>
        <p:grpSpPr bwMode="auto">
          <a:xfrm>
            <a:off x="1069975" y="3748088"/>
            <a:ext cx="131763" cy="69850"/>
            <a:chOff x="833" y="3024"/>
            <a:chExt cx="78" cy="51"/>
          </a:xfrm>
        </p:grpSpPr>
        <p:sp>
          <p:nvSpPr>
            <p:cNvPr id="779304" name="Rectangle 40"/>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79305" name="Line 41"/>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79306" name="Line 42"/>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779307" name="Group 43"/>
          <p:cNvGrpSpPr>
            <a:grpSpLocks/>
          </p:cNvGrpSpPr>
          <p:nvPr/>
        </p:nvGrpSpPr>
        <p:grpSpPr bwMode="auto">
          <a:xfrm>
            <a:off x="8937625" y="3757613"/>
            <a:ext cx="131763" cy="66675"/>
            <a:chOff x="5432" y="3030"/>
            <a:chExt cx="78" cy="51"/>
          </a:xfrm>
        </p:grpSpPr>
        <p:sp>
          <p:nvSpPr>
            <p:cNvPr id="779308" name="Rectangle 44"/>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79309" name="Line 45"/>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79310" name="Line 46"/>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779311" name="Rectangle 47"/>
          <p:cNvSpPr>
            <a:spLocks noChangeArrowheads="1"/>
          </p:cNvSpPr>
          <p:nvPr/>
        </p:nvSpPr>
        <p:spPr bwMode="auto">
          <a:xfrm>
            <a:off x="3811588" y="4149725"/>
            <a:ext cx="29083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779312" name="Rectangle 48"/>
          <p:cNvSpPr>
            <a:spLocks noChangeArrowheads="1"/>
          </p:cNvSpPr>
          <p:nvPr/>
        </p:nvSpPr>
        <p:spPr bwMode="auto">
          <a:xfrm>
            <a:off x="611188" y="1773238"/>
            <a:ext cx="434975" cy="118745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固</a:t>
            </a:r>
          </a:p>
          <a:p>
            <a:pPr defTabSz="762000" eaLnBrk="0" hangingPunct="0">
              <a:lnSpc>
                <a:spcPct val="90000"/>
              </a:lnSpc>
            </a:pPr>
            <a:r>
              <a:rPr kumimoji="1" lang="zh-CN" altLang="en-US">
                <a:solidFill>
                  <a:srgbClr val="333399"/>
                </a:solidFill>
                <a:latin typeface="Arial" pitchFamily="34" charset="0"/>
                <a:ea typeface="黑体" pitchFamily="2" charset="-122"/>
              </a:rPr>
              <a:t>定</a:t>
            </a:r>
          </a:p>
          <a:p>
            <a:pPr defTabSz="762000" eaLnBrk="0" hangingPunct="0">
              <a:lnSpc>
                <a:spcPct val="90000"/>
              </a:lnSpc>
            </a:pPr>
            <a:r>
              <a:rPr kumimoji="1" lang="zh-CN" altLang="en-US">
                <a:solidFill>
                  <a:srgbClr val="333399"/>
                </a:solidFill>
                <a:latin typeface="Arial" pitchFamily="34" charset="0"/>
                <a:ea typeface="黑体" pitchFamily="2" charset="-122"/>
              </a:rPr>
              <a:t>部</a:t>
            </a:r>
          </a:p>
          <a:p>
            <a:pPr defTabSz="762000" eaLnBrk="0" hangingPunct="0">
              <a:lnSpc>
                <a:spcPct val="90000"/>
              </a:lnSpc>
            </a:pPr>
            <a:r>
              <a:rPr kumimoji="1" lang="zh-CN" altLang="en-US">
                <a:solidFill>
                  <a:srgbClr val="333399"/>
                </a:solidFill>
                <a:latin typeface="Arial" pitchFamily="34" charset="0"/>
                <a:ea typeface="黑体" pitchFamily="2" charset="-122"/>
              </a:rPr>
              <a:t>分</a:t>
            </a:r>
          </a:p>
        </p:txBody>
      </p:sp>
      <p:sp>
        <p:nvSpPr>
          <p:cNvPr id="779313" name="Rectangle 49"/>
          <p:cNvSpPr>
            <a:spLocks noChangeArrowheads="1"/>
          </p:cNvSpPr>
          <p:nvPr/>
        </p:nvSpPr>
        <p:spPr bwMode="auto">
          <a:xfrm>
            <a:off x="468313" y="3500438"/>
            <a:ext cx="688975" cy="6381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可变</a:t>
            </a:r>
          </a:p>
          <a:p>
            <a:pPr defTabSz="762000" eaLnBrk="0" hangingPunct="0">
              <a:lnSpc>
                <a:spcPct val="90000"/>
              </a:lnSpc>
            </a:pPr>
            <a:r>
              <a:rPr kumimoji="1" lang="zh-CN" altLang="en-US">
                <a:solidFill>
                  <a:srgbClr val="333399"/>
                </a:solidFill>
                <a:latin typeface="Arial" pitchFamily="34" charset="0"/>
                <a:ea typeface="黑体" pitchFamily="2" charset="-122"/>
              </a:rPr>
              <a:t>部分</a:t>
            </a:r>
          </a:p>
        </p:txBody>
      </p:sp>
      <p:grpSp>
        <p:nvGrpSpPr>
          <p:cNvPr id="779314" name="Group 50"/>
          <p:cNvGrpSpPr>
            <a:grpSpLocks/>
          </p:cNvGrpSpPr>
          <p:nvPr/>
        </p:nvGrpSpPr>
        <p:grpSpPr bwMode="auto">
          <a:xfrm>
            <a:off x="1116013" y="1341438"/>
            <a:ext cx="6021387" cy="4689475"/>
            <a:chOff x="703" y="845"/>
            <a:chExt cx="3793" cy="2954"/>
          </a:xfrm>
        </p:grpSpPr>
        <p:sp>
          <p:nvSpPr>
            <p:cNvPr id="779315" name="Text Box 51"/>
            <p:cNvSpPr txBox="1">
              <a:spLocks noChangeArrowheads="1"/>
            </p:cNvSpPr>
            <p:nvPr/>
          </p:nvSpPr>
          <p:spPr bwMode="auto">
            <a:xfrm>
              <a:off x="884" y="3203"/>
              <a:ext cx="3612" cy="596"/>
            </a:xfrm>
            <a:prstGeom prst="rect">
              <a:avLst/>
            </a:prstGeom>
            <a:noFill/>
            <a:ln w="9525">
              <a:noFill/>
              <a:miter lim="800000"/>
              <a:headEnd/>
              <a:tailEnd/>
            </a:ln>
            <a:effectLst/>
          </p:spPr>
          <p:txBody>
            <a:bodyPr wrap="none">
              <a:spAutoFit/>
            </a:bodyPr>
            <a:lstStyle/>
            <a:p>
              <a:r>
                <a:rPr lang="zh-CN" altLang="en-US" sz="2800">
                  <a:solidFill>
                    <a:srgbClr val="333399"/>
                  </a:solidFill>
                  <a:latin typeface="Arial" pitchFamily="34" charset="0"/>
                  <a:ea typeface="黑体" pitchFamily="2" charset="-122"/>
                </a:rPr>
                <a:t>版本</a:t>
              </a:r>
              <a:r>
                <a:rPr lang="en-US" altLang="zh-CN" sz="2800">
                  <a:solidFill>
                    <a:srgbClr val="333399"/>
                  </a:solidFill>
                  <a:latin typeface="Arial" pitchFamily="34" charset="0"/>
                  <a:ea typeface="黑体" pitchFamily="2" charset="-122"/>
                </a:rPr>
                <a:t>——</a:t>
              </a:r>
              <a:r>
                <a:rPr lang="zh-CN" altLang="en-US" sz="2800">
                  <a:solidFill>
                    <a:srgbClr val="333399"/>
                  </a:solidFill>
                  <a:latin typeface="Arial" pitchFamily="34" charset="0"/>
                  <a:ea typeface="黑体" pitchFamily="2" charset="-122"/>
                </a:rPr>
                <a:t>占 </a:t>
              </a:r>
              <a:r>
                <a:rPr lang="en-US" altLang="zh-CN" sz="2800">
                  <a:solidFill>
                    <a:srgbClr val="333399"/>
                  </a:solidFill>
                  <a:latin typeface="Arial" pitchFamily="34" charset="0"/>
                  <a:ea typeface="黑体" pitchFamily="2" charset="-122"/>
                </a:rPr>
                <a:t>4 </a:t>
              </a:r>
              <a:r>
                <a:rPr lang="zh-CN" altLang="en-US" sz="2800">
                  <a:solidFill>
                    <a:srgbClr val="333399"/>
                  </a:solidFill>
                  <a:latin typeface="Arial" pitchFamily="34" charset="0"/>
                  <a:ea typeface="黑体" pitchFamily="2" charset="-122"/>
                </a:rPr>
                <a:t>位，指 </a:t>
              </a:r>
              <a:r>
                <a:rPr lang="en-US" altLang="zh-CN" sz="2800">
                  <a:solidFill>
                    <a:srgbClr val="333399"/>
                  </a:solidFill>
                  <a:latin typeface="Arial" pitchFamily="34" charset="0"/>
                  <a:ea typeface="黑体" pitchFamily="2" charset="-122"/>
                </a:rPr>
                <a:t>IP </a:t>
              </a:r>
              <a:r>
                <a:rPr lang="zh-CN" altLang="en-US" sz="2800">
                  <a:solidFill>
                    <a:srgbClr val="333399"/>
                  </a:solidFill>
                  <a:latin typeface="Arial" pitchFamily="34" charset="0"/>
                  <a:ea typeface="黑体" pitchFamily="2" charset="-122"/>
                </a:rPr>
                <a:t>协议的版本</a:t>
              </a:r>
            </a:p>
            <a:p>
              <a:r>
                <a:rPr lang="zh-CN" altLang="en-US" sz="2800">
                  <a:solidFill>
                    <a:srgbClr val="333399"/>
                  </a:solidFill>
                  <a:latin typeface="Arial" pitchFamily="34" charset="0"/>
                  <a:ea typeface="黑体" pitchFamily="2" charset="-122"/>
                </a:rPr>
                <a:t>目前的 </a:t>
              </a:r>
              <a:r>
                <a:rPr lang="en-US" altLang="zh-CN" sz="2800">
                  <a:solidFill>
                    <a:srgbClr val="333399"/>
                  </a:solidFill>
                  <a:latin typeface="Arial" pitchFamily="34" charset="0"/>
                  <a:ea typeface="黑体" pitchFamily="2" charset="-122"/>
                </a:rPr>
                <a:t>IP </a:t>
              </a:r>
              <a:r>
                <a:rPr lang="zh-CN" altLang="en-US" sz="2800">
                  <a:solidFill>
                    <a:srgbClr val="333399"/>
                  </a:solidFill>
                  <a:latin typeface="Arial" pitchFamily="34" charset="0"/>
                  <a:ea typeface="黑体" pitchFamily="2" charset="-122"/>
                </a:rPr>
                <a:t>协议版本号为 </a:t>
              </a:r>
              <a:r>
                <a:rPr lang="en-US" altLang="zh-CN" sz="2800">
                  <a:solidFill>
                    <a:srgbClr val="333399"/>
                  </a:solidFill>
                  <a:latin typeface="Arial" pitchFamily="34" charset="0"/>
                  <a:ea typeface="黑体" pitchFamily="2" charset="-122"/>
                </a:rPr>
                <a:t>4 (</a:t>
              </a:r>
              <a:r>
                <a:rPr lang="zh-CN" altLang="en-US" sz="2800">
                  <a:solidFill>
                    <a:srgbClr val="333399"/>
                  </a:solidFill>
                  <a:latin typeface="Arial" pitchFamily="34" charset="0"/>
                  <a:ea typeface="黑体" pitchFamily="2" charset="-122"/>
                </a:rPr>
                <a:t>即 </a:t>
              </a:r>
              <a:r>
                <a:rPr lang="en-US" altLang="zh-CN" sz="2800">
                  <a:solidFill>
                    <a:srgbClr val="333399"/>
                  </a:solidFill>
                  <a:latin typeface="Arial" pitchFamily="34" charset="0"/>
                  <a:ea typeface="黑体" pitchFamily="2" charset="-122"/>
                </a:rPr>
                <a:t>IPv4)</a:t>
              </a:r>
            </a:p>
          </p:txBody>
        </p:sp>
        <p:sp>
          <p:nvSpPr>
            <p:cNvPr id="779316" name="Rectangle 52"/>
            <p:cNvSpPr>
              <a:spLocks noChangeArrowheads="1"/>
            </p:cNvSpPr>
            <p:nvPr/>
          </p:nvSpPr>
          <p:spPr bwMode="auto">
            <a:xfrm>
              <a:off x="703" y="845"/>
              <a:ext cx="635" cy="317"/>
            </a:xfrm>
            <a:prstGeom prst="rect">
              <a:avLst/>
            </a:prstGeom>
            <a:noFill/>
            <a:ln w="76200">
              <a:solidFill>
                <a:schemeClr val="hlink"/>
              </a:solidFill>
              <a:miter lim="800000"/>
              <a:headEnd/>
              <a:tailEnd/>
            </a:ln>
            <a:effectLst/>
          </p:spPr>
          <p:txBody>
            <a:bodyPr wrap="none" anchor="ctr"/>
            <a:lstStyle/>
            <a:p>
              <a:endParaRPr lang="zh-CN" altLang="en-US"/>
            </a:p>
          </p:txBody>
        </p:sp>
      </p:grpSp>
      <p:sp>
        <p:nvSpPr>
          <p:cNvPr id="779317" name="AutoShape 53"/>
          <p:cNvSpPr>
            <a:spLocks/>
          </p:cNvSpPr>
          <p:nvPr/>
        </p:nvSpPr>
        <p:spPr bwMode="auto">
          <a:xfrm>
            <a:off x="949325" y="1412875"/>
            <a:ext cx="166688"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779318" name="Rectangle 54"/>
          <p:cNvSpPr>
            <a:spLocks noChangeArrowheads="1"/>
          </p:cNvSpPr>
          <p:nvPr/>
        </p:nvSpPr>
        <p:spPr bwMode="auto">
          <a:xfrm>
            <a:off x="3381375" y="1397000"/>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区 分 服 务</a:t>
            </a:r>
          </a:p>
        </p:txBody>
      </p:sp>
      <p:sp>
        <p:nvSpPr>
          <p:cNvPr id="779319" name="Text Box 55"/>
          <p:cNvSpPr txBox="1">
            <a:spLocks noChangeArrowheads="1"/>
          </p:cNvSpPr>
          <p:nvPr/>
        </p:nvSpPr>
        <p:spPr bwMode="auto">
          <a:xfrm>
            <a:off x="611188" y="123825"/>
            <a:ext cx="8372475" cy="650875"/>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spAutoFit/>
          </a:bodyPr>
          <a:lstStyle/>
          <a:p>
            <a:r>
              <a:rPr lang="en-US" altLang="zh-CN" sz="3600">
                <a:solidFill>
                  <a:srgbClr val="0000FF"/>
                </a:solidFill>
                <a:latin typeface="Arial" pitchFamily="34" charset="0"/>
                <a:ea typeface="黑体" pitchFamily="2" charset="-122"/>
              </a:rPr>
              <a:t>1.  IP </a:t>
            </a:r>
            <a:r>
              <a:rPr lang="zh-CN" altLang="en-US" sz="3600">
                <a:solidFill>
                  <a:srgbClr val="0000FF"/>
                </a:solidFill>
                <a:latin typeface="Arial" pitchFamily="34" charset="0"/>
                <a:ea typeface="黑体" pitchFamily="2" charset="-122"/>
              </a:rPr>
              <a:t>数据报首部的固定部分中的各字段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0"/>
                                  </p:stCondLst>
                                  <p:childTnLst>
                                    <p:anim calcmode="discrete" valueType="str">
                                      <p:cBhvr>
                                        <p:cTn id="6" dur="1000" fill="hold"/>
                                        <p:tgtEl>
                                          <p:spTgt spid="7793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Line 2"/>
          <p:cNvSpPr>
            <a:spLocks noChangeShapeType="1"/>
          </p:cNvSpPr>
          <p:nvPr/>
        </p:nvSpPr>
        <p:spPr bwMode="auto">
          <a:xfrm>
            <a:off x="395288" y="1341438"/>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781315" name="Rectangle 3"/>
          <p:cNvSpPr>
            <a:spLocks noChangeArrowheads="1"/>
          </p:cNvSpPr>
          <p:nvPr/>
        </p:nvSpPr>
        <p:spPr bwMode="auto">
          <a:xfrm>
            <a:off x="176213" y="2205038"/>
            <a:ext cx="434975" cy="6985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a:t>
            </a:r>
          </a:p>
          <a:p>
            <a:pPr defTabSz="762000" eaLnBrk="0" hangingPunct="0"/>
            <a:r>
              <a:rPr kumimoji="1" lang="zh-CN" altLang="en-US">
                <a:solidFill>
                  <a:srgbClr val="333399"/>
                </a:solidFill>
                <a:latin typeface="Arial" pitchFamily="34" charset="0"/>
                <a:ea typeface="黑体" pitchFamily="2" charset="-122"/>
              </a:rPr>
              <a:t>部</a:t>
            </a:r>
          </a:p>
        </p:txBody>
      </p:sp>
      <p:sp>
        <p:nvSpPr>
          <p:cNvPr id="781316" name="Rectangle 4"/>
          <p:cNvSpPr>
            <a:spLocks noChangeArrowheads="1"/>
          </p:cNvSpPr>
          <p:nvPr/>
        </p:nvSpPr>
        <p:spPr bwMode="auto">
          <a:xfrm>
            <a:off x="3094038" y="1371600"/>
            <a:ext cx="1966912"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781317" name="Rectangle 5"/>
          <p:cNvSpPr>
            <a:spLocks noChangeArrowheads="1"/>
          </p:cNvSpPr>
          <p:nvPr/>
        </p:nvSpPr>
        <p:spPr bwMode="auto">
          <a:xfrm>
            <a:off x="1136650" y="1362075"/>
            <a:ext cx="7864475"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781318" name="Rectangle 6"/>
          <p:cNvSpPr>
            <a:spLocks noChangeArrowheads="1"/>
          </p:cNvSpPr>
          <p:nvPr/>
        </p:nvSpPr>
        <p:spPr bwMode="auto">
          <a:xfrm>
            <a:off x="1150938" y="4016375"/>
            <a:ext cx="7832725"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781319" name="Line 7"/>
          <p:cNvSpPr>
            <a:spLocks noChangeShapeType="1"/>
          </p:cNvSpPr>
          <p:nvPr/>
        </p:nvSpPr>
        <p:spPr bwMode="auto">
          <a:xfrm>
            <a:off x="1131888" y="181292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1320" name="Line 8"/>
          <p:cNvSpPr>
            <a:spLocks noChangeShapeType="1"/>
          </p:cNvSpPr>
          <p:nvPr/>
        </p:nvSpPr>
        <p:spPr bwMode="auto">
          <a:xfrm>
            <a:off x="1131888" y="22558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1321" name="Line 9"/>
          <p:cNvSpPr>
            <a:spLocks noChangeShapeType="1"/>
          </p:cNvSpPr>
          <p:nvPr/>
        </p:nvSpPr>
        <p:spPr bwMode="auto">
          <a:xfrm>
            <a:off x="1131888" y="27003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1322" name="Line 10"/>
          <p:cNvSpPr>
            <a:spLocks noChangeShapeType="1"/>
          </p:cNvSpPr>
          <p:nvPr/>
        </p:nvSpPr>
        <p:spPr bwMode="auto">
          <a:xfrm>
            <a:off x="1131888" y="31384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1323" name="Line 11"/>
          <p:cNvSpPr>
            <a:spLocks noChangeShapeType="1"/>
          </p:cNvSpPr>
          <p:nvPr/>
        </p:nvSpPr>
        <p:spPr bwMode="auto">
          <a:xfrm>
            <a:off x="1131888" y="35829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1324" name="Line 12"/>
          <p:cNvSpPr>
            <a:spLocks noChangeShapeType="1"/>
          </p:cNvSpPr>
          <p:nvPr/>
        </p:nvSpPr>
        <p:spPr bwMode="auto">
          <a:xfrm>
            <a:off x="210026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81325" name="Line 13"/>
          <p:cNvSpPr>
            <a:spLocks noChangeShapeType="1"/>
          </p:cNvSpPr>
          <p:nvPr/>
        </p:nvSpPr>
        <p:spPr bwMode="auto">
          <a:xfrm>
            <a:off x="308451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81326" name="Line 14"/>
          <p:cNvSpPr>
            <a:spLocks noChangeShapeType="1"/>
          </p:cNvSpPr>
          <p:nvPr/>
        </p:nvSpPr>
        <p:spPr bwMode="auto">
          <a:xfrm>
            <a:off x="3084513"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781327" name="Line 15"/>
          <p:cNvSpPr>
            <a:spLocks noChangeShapeType="1"/>
          </p:cNvSpPr>
          <p:nvPr/>
        </p:nvSpPr>
        <p:spPr bwMode="auto">
          <a:xfrm>
            <a:off x="5057775"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781328" name="Line 16"/>
          <p:cNvSpPr>
            <a:spLocks noChangeShapeType="1"/>
          </p:cNvSpPr>
          <p:nvPr/>
        </p:nvSpPr>
        <p:spPr bwMode="auto">
          <a:xfrm flipV="1">
            <a:off x="7029450"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781329" name="Line 17"/>
          <p:cNvSpPr>
            <a:spLocks noChangeShapeType="1"/>
          </p:cNvSpPr>
          <p:nvPr/>
        </p:nvSpPr>
        <p:spPr bwMode="auto">
          <a:xfrm>
            <a:off x="5859463"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781330" name="Rectangle 18"/>
          <p:cNvSpPr>
            <a:spLocks noChangeArrowheads="1"/>
          </p:cNvSpPr>
          <p:nvPr/>
        </p:nvSpPr>
        <p:spPr bwMode="auto">
          <a:xfrm>
            <a:off x="10795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781331" name="Rectangle 19"/>
          <p:cNvSpPr>
            <a:spLocks noChangeArrowheads="1"/>
          </p:cNvSpPr>
          <p:nvPr/>
        </p:nvSpPr>
        <p:spPr bwMode="auto">
          <a:xfrm>
            <a:off x="2014538" y="982663"/>
            <a:ext cx="3222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4</a:t>
            </a:r>
          </a:p>
        </p:txBody>
      </p:sp>
      <p:sp>
        <p:nvSpPr>
          <p:cNvPr id="781332" name="Rectangle 20"/>
          <p:cNvSpPr>
            <a:spLocks noChangeArrowheads="1"/>
          </p:cNvSpPr>
          <p:nvPr/>
        </p:nvSpPr>
        <p:spPr bwMode="auto">
          <a:xfrm>
            <a:off x="30099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8</a:t>
            </a:r>
          </a:p>
        </p:txBody>
      </p:sp>
      <p:sp>
        <p:nvSpPr>
          <p:cNvPr id="781333" name="Rectangle 21"/>
          <p:cNvSpPr>
            <a:spLocks noChangeArrowheads="1"/>
          </p:cNvSpPr>
          <p:nvPr/>
        </p:nvSpPr>
        <p:spPr bwMode="auto">
          <a:xfrm>
            <a:off x="4960938"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16</a:t>
            </a:r>
          </a:p>
        </p:txBody>
      </p:sp>
      <p:sp>
        <p:nvSpPr>
          <p:cNvPr id="781334" name="Rectangle 22"/>
          <p:cNvSpPr>
            <a:spLocks noChangeArrowheads="1"/>
          </p:cNvSpPr>
          <p:nvPr/>
        </p:nvSpPr>
        <p:spPr bwMode="auto">
          <a:xfrm>
            <a:off x="5757863" y="982663"/>
            <a:ext cx="4619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19</a:t>
            </a:r>
          </a:p>
        </p:txBody>
      </p:sp>
      <p:sp>
        <p:nvSpPr>
          <p:cNvPr id="781335" name="Rectangle 23"/>
          <p:cNvSpPr>
            <a:spLocks noChangeArrowheads="1"/>
          </p:cNvSpPr>
          <p:nvPr/>
        </p:nvSpPr>
        <p:spPr bwMode="auto">
          <a:xfrm>
            <a:off x="6932613"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24</a:t>
            </a:r>
          </a:p>
        </p:txBody>
      </p:sp>
      <p:sp>
        <p:nvSpPr>
          <p:cNvPr id="781336" name="Rectangle 24"/>
          <p:cNvSpPr>
            <a:spLocks noChangeArrowheads="1"/>
          </p:cNvSpPr>
          <p:nvPr/>
        </p:nvSpPr>
        <p:spPr bwMode="auto">
          <a:xfrm>
            <a:off x="8645525"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31</a:t>
            </a:r>
          </a:p>
        </p:txBody>
      </p:sp>
      <p:sp>
        <p:nvSpPr>
          <p:cNvPr id="781337" name="Rectangle 25"/>
          <p:cNvSpPr>
            <a:spLocks noChangeArrowheads="1"/>
          </p:cNvSpPr>
          <p:nvPr/>
        </p:nvSpPr>
        <p:spPr bwMode="auto">
          <a:xfrm>
            <a:off x="1228725" y="1397000"/>
            <a:ext cx="7588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版 本</a:t>
            </a:r>
          </a:p>
        </p:txBody>
      </p:sp>
      <p:sp>
        <p:nvSpPr>
          <p:cNvPr id="781338" name="Rectangle 26"/>
          <p:cNvSpPr>
            <a:spLocks noChangeArrowheads="1"/>
          </p:cNvSpPr>
          <p:nvPr/>
        </p:nvSpPr>
        <p:spPr bwMode="auto">
          <a:xfrm>
            <a:off x="5116513" y="1873250"/>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标志</a:t>
            </a:r>
          </a:p>
        </p:txBody>
      </p:sp>
      <p:sp>
        <p:nvSpPr>
          <p:cNvPr id="781339" name="Rectangle 27"/>
          <p:cNvSpPr>
            <a:spLocks noChangeArrowheads="1"/>
          </p:cNvSpPr>
          <p:nvPr/>
        </p:nvSpPr>
        <p:spPr bwMode="auto">
          <a:xfrm>
            <a:off x="1425575" y="2278063"/>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生 存 时 间</a:t>
            </a:r>
          </a:p>
        </p:txBody>
      </p:sp>
      <p:sp>
        <p:nvSpPr>
          <p:cNvPr id="781340" name="Rectangle 28"/>
          <p:cNvSpPr>
            <a:spLocks noChangeArrowheads="1"/>
          </p:cNvSpPr>
          <p:nvPr/>
        </p:nvSpPr>
        <p:spPr bwMode="auto">
          <a:xfrm>
            <a:off x="3556000" y="2278063"/>
            <a:ext cx="9699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协    议</a:t>
            </a:r>
          </a:p>
        </p:txBody>
      </p:sp>
      <p:sp>
        <p:nvSpPr>
          <p:cNvPr id="781341" name="Rectangle 29"/>
          <p:cNvSpPr>
            <a:spLocks noChangeArrowheads="1"/>
          </p:cNvSpPr>
          <p:nvPr/>
        </p:nvSpPr>
        <p:spPr bwMode="auto">
          <a:xfrm>
            <a:off x="2570163" y="187325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    识</a:t>
            </a:r>
          </a:p>
        </p:txBody>
      </p:sp>
      <p:sp>
        <p:nvSpPr>
          <p:cNvPr id="781342" name="Rectangle 30"/>
          <p:cNvSpPr>
            <a:spLocks noChangeArrowheads="1"/>
          </p:cNvSpPr>
          <p:nvPr/>
        </p:nvSpPr>
        <p:spPr bwMode="auto">
          <a:xfrm>
            <a:off x="6507163" y="1397000"/>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总   长   度</a:t>
            </a:r>
          </a:p>
        </p:txBody>
      </p:sp>
      <p:sp>
        <p:nvSpPr>
          <p:cNvPr id="781343" name="Rectangle 31"/>
          <p:cNvSpPr>
            <a:spLocks noChangeArrowheads="1"/>
          </p:cNvSpPr>
          <p:nvPr/>
        </p:nvSpPr>
        <p:spPr bwMode="auto">
          <a:xfrm>
            <a:off x="6778625" y="18732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片   偏   移</a:t>
            </a:r>
          </a:p>
        </p:txBody>
      </p:sp>
      <p:sp>
        <p:nvSpPr>
          <p:cNvPr id="781344" name="Rectangle 32"/>
          <p:cNvSpPr>
            <a:spLocks noChangeArrowheads="1"/>
          </p:cNvSpPr>
          <p:nvPr/>
        </p:nvSpPr>
        <p:spPr bwMode="auto">
          <a:xfrm>
            <a:off x="7502525" y="360680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781345" name="Rectangle 33"/>
          <p:cNvSpPr>
            <a:spLocks noChangeArrowheads="1"/>
          </p:cNvSpPr>
          <p:nvPr/>
        </p:nvSpPr>
        <p:spPr bwMode="auto">
          <a:xfrm>
            <a:off x="5926138" y="2278063"/>
            <a:ext cx="2289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   检   验   和</a:t>
            </a:r>
          </a:p>
        </p:txBody>
      </p:sp>
      <p:sp>
        <p:nvSpPr>
          <p:cNvPr id="781346" name="Rectangle 34"/>
          <p:cNvSpPr>
            <a:spLocks noChangeArrowheads="1"/>
          </p:cNvSpPr>
          <p:nvPr/>
        </p:nvSpPr>
        <p:spPr bwMode="auto">
          <a:xfrm>
            <a:off x="4416425" y="27368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地   址</a:t>
            </a:r>
          </a:p>
        </p:txBody>
      </p:sp>
      <p:sp>
        <p:nvSpPr>
          <p:cNvPr id="781347" name="Rectangle 35"/>
          <p:cNvSpPr>
            <a:spLocks noChangeArrowheads="1"/>
          </p:cNvSpPr>
          <p:nvPr/>
        </p:nvSpPr>
        <p:spPr bwMode="auto">
          <a:xfrm>
            <a:off x="4160838" y="317817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地   址</a:t>
            </a:r>
          </a:p>
        </p:txBody>
      </p:sp>
      <p:sp>
        <p:nvSpPr>
          <p:cNvPr id="781348" name="Rectangle 36"/>
          <p:cNvSpPr>
            <a:spLocks noChangeArrowheads="1"/>
          </p:cNvSpPr>
          <p:nvPr/>
        </p:nvSpPr>
        <p:spPr bwMode="auto">
          <a:xfrm>
            <a:off x="2228850" y="3606800"/>
            <a:ext cx="4117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可   选   字   段  （长   度   可   变）</a:t>
            </a:r>
          </a:p>
        </p:txBody>
      </p:sp>
      <p:sp>
        <p:nvSpPr>
          <p:cNvPr id="781349" name="Rectangle 37"/>
          <p:cNvSpPr>
            <a:spLocks noChangeArrowheads="1"/>
          </p:cNvSpPr>
          <p:nvPr/>
        </p:nvSpPr>
        <p:spPr bwMode="auto">
          <a:xfrm>
            <a:off x="608013" y="968375"/>
            <a:ext cx="434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a:t>
            </a:r>
          </a:p>
        </p:txBody>
      </p:sp>
      <p:sp>
        <p:nvSpPr>
          <p:cNvPr id="781350" name="Rectangle 38"/>
          <p:cNvSpPr>
            <a:spLocks noChangeArrowheads="1"/>
          </p:cNvSpPr>
          <p:nvPr/>
        </p:nvSpPr>
        <p:spPr bwMode="auto">
          <a:xfrm>
            <a:off x="2003425" y="1377950"/>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首部长度</a:t>
            </a:r>
          </a:p>
        </p:txBody>
      </p:sp>
      <p:grpSp>
        <p:nvGrpSpPr>
          <p:cNvPr id="781351" name="Group 39"/>
          <p:cNvGrpSpPr>
            <a:grpSpLocks/>
          </p:cNvGrpSpPr>
          <p:nvPr/>
        </p:nvGrpSpPr>
        <p:grpSpPr bwMode="auto">
          <a:xfrm>
            <a:off x="1069975" y="3748088"/>
            <a:ext cx="131763" cy="69850"/>
            <a:chOff x="833" y="3024"/>
            <a:chExt cx="78" cy="51"/>
          </a:xfrm>
        </p:grpSpPr>
        <p:sp>
          <p:nvSpPr>
            <p:cNvPr id="781352" name="Rectangle 40"/>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81353" name="Line 41"/>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81354" name="Line 42"/>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781355" name="Group 43"/>
          <p:cNvGrpSpPr>
            <a:grpSpLocks/>
          </p:cNvGrpSpPr>
          <p:nvPr/>
        </p:nvGrpSpPr>
        <p:grpSpPr bwMode="auto">
          <a:xfrm>
            <a:off x="8937625" y="3757613"/>
            <a:ext cx="131763" cy="66675"/>
            <a:chOff x="5432" y="3030"/>
            <a:chExt cx="78" cy="51"/>
          </a:xfrm>
        </p:grpSpPr>
        <p:sp>
          <p:nvSpPr>
            <p:cNvPr id="781356" name="Rectangle 44"/>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81357" name="Line 45"/>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81358" name="Line 46"/>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781359" name="Rectangle 47"/>
          <p:cNvSpPr>
            <a:spLocks noChangeArrowheads="1"/>
          </p:cNvSpPr>
          <p:nvPr/>
        </p:nvSpPr>
        <p:spPr bwMode="auto">
          <a:xfrm>
            <a:off x="3811588" y="4149725"/>
            <a:ext cx="29083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781360" name="Rectangle 48"/>
          <p:cNvSpPr>
            <a:spLocks noChangeArrowheads="1"/>
          </p:cNvSpPr>
          <p:nvPr/>
        </p:nvSpPr>
        <p:spPr bwMode="auto">
          <a:xfrm>
            <a:off x="611188" y="1773238"/>
            <a:ext cx="434975" cy="118745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固</a:t>
            </a:r>
          </a:p>
          <a:p>
            <a:pPr defTabSz="762000" eaLnBrk="0" hangingPunct="0">
              <a:lnSpc>
                <a:spcPct val="90000"/>
              </a:lnSpc>
            </a:pPr>
            <a:r>
              <a:rPr kumimoji="1" lang="zh-CN" altLang="en-US">
                <a:solidFill>
                  <a:srgbClr val="333399"/>
                </a:solidFill>
                <a:latin typeface="Arial" pitchFamily="34" charset="0"/>
                <a:ea typeface="黑体" pitchFamily="2" charset="-122"/>
              </a:rPr>
              <a:t>定</a:t>
            </a:r>
          </a:p>
          <a:p>
            <a:pPr defTabSz="762000" eaLnBrk="0" hangingPunct="0">
              <a:lnSpc>
                <a:spcPct val="90000"/>
              </a:lnSpc>
            </a:pPr>
            <a:r>
              <a:rPr kumimoji="1" lang="zh-CN" altLang="en-US">
                <a:solidFill>
                  <a:srgbClr val="333399"/>
                </a:solidFill>
                <a:latin typeface="Arial" pitchFamily="34" charset="0"/>
                <a:ea typeface="黑体" pitchFamily="2" charset="-122"/>
              </a:rPr>
              <a:t>部</a:t>
            </a:r>
          </a:p>
          <a:p>
            <a:pPr defTabSz="762000" eaLnBrk="0" hangingPunct="0">
              <a:lnSpc>
                <a:spcPct val="90000"/>
              </a:lnSpc>
            </a:pPr>
            <a:r>
              <a:rPr kumimoji="1" lang="zh-CN" altLang="en-US">
                <a:solidFill>
                  <a:srgbClr val="333399"/>
                </a:solidFill>
                <a:latin typeface="Arial" pitchFamily="34" charset="0"/>
                <a:ea typeface="黑体" pitchFamily="2" charset="-122"/>
              </a:rPr>
              <a:t>分</a:t>
            </a:r>
          </a:p>
        </p:txBody>
      </p:sp>
      <p:sp>
        <p:nvSpPr>
          <p:cNvPr id="781361" name="Rectangle 49"/>
          <p:cNvSpPr>
            <a:spLocks noChangeArrowheads="1"/>
          </p:cNvSpPr>
          <p:nvPr/>
        </p:nvSpPr>
        <p:spPr bwMode="auto">
          <a:xfrm>
            <a:off x="468313" y="3500438"/>
            <a:ext cx="688975" cy="6381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可变</a:t>
            </a:r>
          </a:p>
          <a:p>
            <a:pPr defTabSz="762000" eaLnBrk="0" hangingPunct="0">
              <a:lnSpc>
                <a:spcPct val="90000"/>
              </a:lnSpc>
            </a:pPr>
            <a:r>
              <a:rPr kumimoji="1" lang="zh-CN" altLang="en-US">
                <a:solidFill>
                  <a:srgbClr val="333399"/>
                </a:solidFill>
                <a:latin typeface="Arial" pitchFamily="34" charset="0"/>
                <a:ea typeface="黑体" pitchFamily="2" charset="-122"/>
              </a:rPr>
              <a:t>部分</a:t>
            </a:r>
          </a:p>
        </p:txBody>
      </p:sp>
      <p:grpSp>
        <p:nvGrpSpPr>
          <p:cNvPr id="781362" name="Group 50"/>
          <p:cNvGrpSpPr>
            <a:grpSpLocks/>
          </p:cNvGrpSpPr>
          <p:nvPr/>
        </p:nvGrpSpPr>
        <p:grpSpPr bwMode="auto">
          <a:xfrm>
            <a:off x="1446213" y="1341438"/>
            <a:ext cx="6643687" cy="5102225"/>
            <a:chOff x="911" y="845"/>
            <a:chExt cx="4185" cy="3214"/>
          </a:xfrm>
        </p:grpSpPr>
        <p:sp>
          <p:nvSpPr>
            <p:cNvPr id="781363" name="Text Box 51"/>
            <p:cNvSpPr txBox="1">
              <a:spLocks noChangeArrowheads="1"/>
            </p:cNvSpPr>
            <p:nvPr/>
          </p:nvSpPr>
          <p:spPr bwMode="auto">
            <a:xfrm>
              <a:off x="911" y="3194"/>
              <a:ext cx="4185" cy="865"/>
            </a:xfrm>
            <a:prstGeom prst="rect">
              <a:avLst/>
            </a:prstGeom>
            <a:noFill/>
            <a:ln w="9525">
              <a:noFill/>
              <a:miter lim="800000"/>
              <a:headEnd/>
              <a:tailEnd/>
            </a:ln>
            <a:effectLst/>
          </p:spPr>
          <p:txBody>
            <a:bodyPr wrap="none">
              <a:spAutoFit/>
            </a:bodyPr>
            <a:lstStyle/>
            <a:p>
              <a:pPr algn="ctr"/>
              <a:r>
                <a:rPr lang="zh-CN" altLang="en-US" sz="2800">
                  <a:solidFill>
                    <a:srgbClr val="333399"/>
                  </a:solidFill>
                  <a:latin typeface="Arial" pitchFamily="34" charset="0"/>
                  <a:ea typeface="黑体" pitchFamily="2" charset="-122"/>
                </a:rPr>
                <a:t>首部长度</a:t>
              </a:r>
              <a:r>
                <a:rPr lang="en-US" altLang="zh-CN" sz="2800">
                  <a:solidFill>
                    <a:srgbClr val="333399"/>
                  </a:solidFill>
                  <a:latin typeface="Arial" pitchFamily="34" charset="0"/>
                  <a:ea typeface="黑体" pitchFamily="2" charset="-122"/>
                </a:rPr>
                <a:t>——</a:t>
              </a:r>
              <a:r>
                <a:rPr lang="zh-CN" altLang="en-US" sz="2800">
                  <a:solidFill>
                    <a:srgbClr val="333399"/>
                  </a:solidFill>
                  <a:latin typeface="Arial" pitchFamily="34" charset="0"/>
                  <a:ea typeface="黑体" pitchFamily="2" charset="-122"/>
                </a:rPr>
                <a:t>占 </a:t>
              </a:r>
              <a:r>
                <a:rPr lang="en-US" altLang="zh-CN" sz="2800">
                  <a:solidFill>
                    <a:srgbClr val="333399"/>
                  </a:solidFill>
                  <a:latin typeface="Arial" pitchFamily="34" charset="0"/>
                  <a:ea typeface="黑体" pitchFamily="2" charset="-122"/>
                </a:rPr>
                <a:t>4 </a:t>
              </a:r>
              <a:r>
                <a:rPr lang="zh-CN" altLang="en-US" sz="2800">
                  <a:solidFill>
                    <a:srgbClr val="333399"/>
                  </a:solidFill>
                  <a:latin typeface="Arial" pitchFamily="34" charset="0"/>
                  <a:ea typeface="黑体" pitchFamily="2" charset="-122"/>
                </a:rPr>
                <a:t>位，可表示的最大数值</a:t>
              </a:r>
            </a:p>
            <a:p>
              <a:pPr algn="ctr"/>
              <a:r>
                <a:rPr lang="zh-CN" altLang="en-US" sz="2800">
                  <a:solidFill>
                    <a:srgbClr val="333399"/>
                  </a:solidFill>
                  <a:latin typeface="Arial" pitchFamily="34" charset="0"/>
                  <a:ea typeface="黑体" pitchFamily="2" charset="-122"/>
                </a:rPr>
                <a:t>是 </a:t>
              </a:r>
              <a:r>
                <a:rPr lang="en-US" altLang="zh-CN" sz="2800">
                  <a:solidFill>
                    <a:srgbClr val="333399"/>
                  </a:solidFill>
                  <a:latin typeface="Arial" pitchFamily="34" charset="0"/>
                  <a:ea typeface="黑体" pitchFamily="2" charset="-122"/>
                </a:rPr>
                <a:t>15 (</a:t>
              </a:r>
              <a:r>
                <a:rPr lang="zh-CN" altLang="en-US" sz="2800">
                  <a:solidFill>
                    <a:srgbClr val="333399"/>
                  </a:solidFill>
                  <a:latin typeface="Arial" pitchFamily="34" charset="0"/>
                  <a:ea typeface="黑体" pitchFamily="2" charset="-122"/>
                </a:rPr>
                <a:t>一个单位为 </a:t>
              </a:r>
              <a:r>
                <a:rPr lang="en-US" altLang="zh-CN" sz="2800">
                  <a:solidFill>
                    <a:srgbClr val="333399"/>
                  </a:solidFill>
                  <a:latin typeface="Arial" pitchFamily="34" charset="0"/>
                  <a:ea typeface="黑体" pitchFamily="2" charset="-122"/>
                </a:rPr>
                <a:t>4 </a:t>
              </a:r>
              <a:r>
                <a:rPr lang="zh-CN" altLang="en-US" sz="2800">
                  <a:solidFill>
                    <a:srgbClr val="333399"/>
                  </a:solidFill>
                  <a:latin typeface="Arial" pitchFamily="34" charset="0"/>
                  <a:ea typeface="黑体" pitchFamily="2" charset="-122"/>
                </a:rPr>
                <a:t>字节</a:t>
              </a:r>
              <a:r>
                <a:rPr lang="en-US" altLang="zh-CN" sz="2800">
                  <a:solidFill>
                    <a:srgbClr val="333399"/>
                  </a:solidFill>
                  <a:latin typeface="Arial" pitchFamily="34" charset="0"/>
                  <a:ea typeface="黑体" pitchFamily="2" charset="-122"/>
                </a:rPr>
                <a:t>)</a:t>
              </a:r>
            </a:p>
            <a:p>
              <a:pPr algn="ctr"/>
              <a:r>
                <a:rPr lang="zh-CN" altLang="en-US" sz="2800">
                  <a:solidFill>
                    <a:srgbClr val="333399"/>
                  </a:solidFill>
                  <a:latin typeface="Arial" pitchFamily="34" charset="0"/>
                  <a:ea typeface="黑体" pitchFamily="2" charset="-122"/>
                </a:rPr>
                <a:t>因此 </a:t>
              </a:r>
              <a:r>
                <a:rPr lang="en-US" altLang="zh-CN" sz="2800">
                  <a:solidFill>
                    <a:srgbClr val="333399"/>
                  </a:solidFill>
                  <a:latin typeface="Arial" pitchFamily="34" charset="0"/>
                  <a:ea typeface="黑体" pitchFamily="2" charset="-122"/>
                </a:rPr>
                <a:t>IP </a:t>
              </a:r>
              <a:r>
                <a:rPr lang="zh-CN" altLang="en-US" sz="2800">
                  <a:solidFill>
                    <a:srgbClr val="333399"/>
                  </a:solidFill>
                  <a:latin typeface="Arial" pitchFamily="34" charset="0"/>
                  <a:ea typeface="黑体" pitchFamily="2" charset="-122"/>
                </a:rPr>
                <a:t>的首部长度的最大值是 </a:t>
              </a:r>
              <a:r>
                <a:rPr lang="en-US" altLang="zh-CN" sz="2800">
                  <a:solidFill>
                    <a:srgbClr val="333399"/>
                  </a:solidFill>
                  <a:latin typeface="Arial" pitchFamily="34" charset="0"/>
                  <a:ea typeface="黑体" pitchFamily="2" charset="-122"/>
                </a:rPr>
                <a:t>60 </a:t>
              </a:r>
              <a:r>
                <a:rPr lang="zh-CN" altLang="en-US" sz="2800">
                  <a:solidFill>
                    <a:srgbClr val="333399"/>
                  </a:solidFill>
                  <a:latin typeface="Arial" pitchFamily="34" charset="0"/>
                  <a:ea typeface="黑体" pitchFamily="2" charset="-122"/>
                </a:rPr>
                <a:t>字节。</a:t>
              </a:r>
            </a:p>
          </p:txBody>
        </p:sp>
        <p:sp>
          <p:nvSpPr>
            <p:cNvPr id="781364" name="Rectangle 52"/>
            <p:cNvSpPr>
              <a:spLocks noChangeArrowheads="1"/>
            </p:cNvSpPr>
            <p:nvPr/>
          </p:nvSpPr>
          <p:spPr bwMode="auto">
            <a:xfrm>
              <a:off x="1303" y="845"/>
              <a:ext cx="658" cy="317"/>
            </a:xfrm>
            <a:prstGeom prst="rect">
              <a:avLst/>
            </a:prstGeom>
            <a:noFill/>
            <a:ln w="76200">
              <a:solidFill>
                <a:schemeClr val="hlink"/>
              </a:solidFill>
              <a:miter lim="800000"/>
              <a:headEnd/>
              <a:tailEnd/>
            </a:ln>
            <a:effectLst/>
          </p:spPr>
          <p:txBody>
            <a:bodyPr wrap="none" anchor="ctr"/>
            <a:lstStyle/>
            <a:p>
              <a:endParaRPr lang="zh-CN" altLang="en-US"/>
            </a:p>
          </p:txBody>
        </p:sp>
      </p:grpSp>
      <p:sp>
        <p:nvSpPr>
          <p:cNvPr id="781365" name="AutoShape 53"/>
          <p:cNvSpPr>
            <a:spLocks/>
          </p:cNvSpPr>
          <p:nvPr/>
        </p:nvSpPr>
        <p:spPr bwMode="auto">
          <a:xfrm>
            <a:off x="949325" y="1412875"/>
            <a:ext cx="166688"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781366" name="Rectangle 54"/>
          <p:cNvSpPr>
            <a:spLocks noChangeArrowheads="1"/>
          </p:cNvSpPr>
          <p:nvPr/>
        </p:nvSpPr>
        <p:spPr bwMode="auto">
          <a:xfrm>
            <a:off x="3381375" y="1397000"/>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区 分 服 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0"/>
                                  </p:stCondLst>
                                  <p:childTnLst>
                                    <p:anim calcmode="discrete" valueType="str">
                                      <p:cBhvr>
                                        <p:cTn id="6" dur="1000" fill="hold"/>
                                        <p:tgtEl>
                                          <p:spTgt spid="7813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Line 2"/>
          <p:cNvSpPr>
            <a:spLocks noChangeShapeType="1"/>
          </p:cNvSpPr>
          <p:nvPr/>
        </p:nvSpPr>
        <p:spPr bwMode="auto">
          <a:xfrm>
            <a:off x="395288" y="1341438"/>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783363" name="Rectangle 3"/>
          <p:cNvSpPr>
            <a:spLocks noChangeArrowheads="1"/>
          </p:cNvSpPr>
          <p:nvPr/>
        </p:nvSpPr>
        <p:spPr bwMode="auto">
          <a:xfrm>
            <a:off x="176213" y="2205038"/>
            <a:ext cx="434975" cy="6985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a:t>
            </a:r>
          </a:p>
          <a:p>
            <a:pPr defTabSz="762000" eaLnBrk="0" hangingPunct="0"/>
            <a:r>
              <a:rPr kumimoji="1" lang="zh-CN" altLang="en-US">
                <a:solidFill>
                  <a:srgbClr val="333399"/>
                </a:solidFill>
                <a:latin typeface="Arial" pitchFamily="34" charset="0"/>
                <a:ea typeface="黑体" pitchFamily="2" charset="-122"/>
              </a:rPr>
              <a:t>部</a:t>
            </a:r>
          </a:p>
        </p:txBody>
      </p:sp>
      <p:sp>
        <p:nvSpPr>
          <p:cNvPr id="783364" name="Rectangle 4"/>
          <p:cNvSpPr>
            <a:spLocks noChangeArrowheads="1"/>
          </p:cNvSpPr>
          <p:nvPr/>
        </p:nvSpPr>
        <p:spPr bwMode="auto">
          <a:xfrm>
            <a:off x="3094038" y="1371600"/>
            <a:ext cx="1966912"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783365" name="Rectangle 5"/>
          <p:cNvSpPr>
            <a:spLocks noChangeArrowheads="1"/>
          </p:cNvSpPr>
          <p:nvPr/>
        </p:nvSpPr>
        <p:spPr bwMode="auto">
          <a:xfrm>
            <a:off x="1136650" y="1362075"/>
            <a:ext cx="7864475"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783366" name="Rectangle 6"/>
          <p:cNvSpPr>
            <a:spLocks noChangeArrowheads="1"/>
          </p:cNvSpPr>
          <p:nvPr/>
        </p:nvSpPr>
        <p:spPr bwMode="auto">
          <a:xfrm>
            <a:off x="1150938" y="4016375"/>
            <a:ext cx="7832725"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783367" name="Line 7"/>
          <p:cNvSpPr>
            <a:spLocks noChangeShapeType="1"/>
          </p:cNvSpPr>
          <p:nvPr/>
        </p:nvSpPr>
        <p:spPr bwMode="auto">
          <a:xfrm>
            <a:off x="1131888" y="181292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3368" name="Line 8"/>
          <p:cNvSpPr>
            <a:spLocks noChangeShapeType="1"/>
          </p:cNvSpPr>
          <p:nvPr/>
        </p:nvSpPr>
        <p:spPr bwMode="auto">
          <a:xfrm>
            <a:off x="1131888" y="22558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3369" name="Line 9"/>
          <p:cNvSpPr>
            <a:spLocks noChangeShapeType="1"/>
          </p:cNvSpPr>
          <p:nvPr/>
        </p:nvSpPr>
        <p:spPr bwMode="auto">
          <a:xfrm>
            <a:off x="1131888" y="27003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3370" name="Line 10"/>
          <p:cNvSpPr>
            <a:spLocks noChangeShapeType="1"/>
          </p:cNvSpPr>
          <p:nvPr/>
        </p:nvSpPr>
        <p:spPr bwMode="auto">
          <a:xfrm>
            <a:off x="1131888" y="31384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3371" name="Line 11"/>
          <p:cNvSpPr>
            <a:spLocks noChangeShapeType="1"/>
          </p:cNvSpPr>
          <p:nvPr/>
        </p:nvSpPr>
        <p:spPr bwMode="auto">
          <a:xfrm>
            <a:off x="1131888" y="35829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3372" name="Line 12"/>
          <p:cNvSpPr>
            <a:spLocks noChangeShapeType="1"/>
          </p:cNvSpPr>
          <p:nvPr/>
        </p:nvSpPr>
        <p:spPr bwMode="auto">
          <a:xfrm>
            <a:off x="210026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83373" name="Line 13"/>
          <p:cNvSpPr>
            <a:spLocks noChangeShapeType="1"/>
          </p:cNvSpPr>
          <p:nvPr/>
        </p:nvSpPr>
        <p:spPr bwMode="auto">
          <a:xfrm>
            <a:off x="308451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83374" name="Line 14"/>
          <p:cNvSpPr>
            <a:spLocks noChangeShapeType="1"/>
          </p:cNvSpPr>
          <p:nvPr/>
        </p:nvSpPr>
        <p:spPr bwMode="auto">
          <a:xfrm>
            <a:off x="3084513"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783375" name="Line 15"/>
          <p:cNvSpPr>
            <a:spLocks noChangeShapeType="1"/>
          </p:cNvSpPr>
          <p:nvPr/>
        </p:nvSpPr>
        <p:spPr bwMode="auto">
          <a:xfrm>
            <a:off x="5057775"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783376" name="Line 16"/>
          <p:cNvSpPr>
            <a:spLocks noChangeShapeType="1"/>
          </p:cNvSpPr>
          <p:nvPr/>
        </p:nvSpPr>
        <p:spPr bwMode="auto">
          <a:xfrm flipV="1">
            <a:off x="7029450"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783377" name="Line 17"/>
          <p:cNvSpPr>
            <a:spLocks noChangeShapeType="1"/>
          </p:cNvSpPr>
          <p:nvPr/>
        </p:nvSpPr>
        <p:spPr bwMode="auto">
          <a:xfrm>
            <a:off x="5859463"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783378" name="Rectangle 18"/>
          <p:cNvSpPr>
            <a:spLocks noChangeArrowheads="1"/>
          </p:cNvSpPr>
          <p:nvPr/>
        </p:nvSpPr>
        <p:spPr bwMode="auto">
          <a:xfrm>
            <a:off x="10795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783379" name="Rectangle 19"/>
          <p:cNvSpPr>
            <a:spLocks noChangeArrowheads="1"/>
          </p:cNvSpPr>
          <p:nvPr/>
        </p:nvSpPr>
        <p:spPr bwMode="auto">
          <a:xfrm>
            <a:off x="2014538" y="982663"/>
            <a:ext cx="3222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4</a:t>
            </a:r>
          </a:p>
        </p:txBody>
      </p:sp>
      <p:sp>
        <p:nvSpPr>
          <p:cNvPr id="783380" name="Rectangle 20"/>
          <p:cNvSpPr>
            <a:spLocks noChangeArrowheads="1"/>
          </p:cNvSpPr>
          <p:nvPr/>
        </p:nvSpPr>
        <p:spPr bwMode="auto">
          <a:xfrm>
            <a:off x="30099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8</a:t>
            </a:r>
          </a:p>
        </p:txBody>
      </p:sp>
      <p:sp>
        <p:nvSpPr>
          <p:cNvPr id="783381" name="Rectangle 21"/>
          <p:cNvSpPr>
            <a:spLocks noChangeArrowheads="1"/>
          </p:cNvSpPr>
          <p:nvPr/>
        </p:nvSpPr>
        <p:spPr bwMode="auto">
          <a:xfrm>
            <a:off x="4960938"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16</a:t>
            </a:r>
          </a:p>
        </p:txBody>
      </p:sp>
      <p:sp>
        <p:nvSpPr>
          <p:cNvPr id="783382" name="Rectangle 22"/>
          <p:cNvSpPr>
            <a:spLocks noChangeArrowheads="1"/>
          </p:cNvSpPr>
          <p:nvPr/>
        </p:nvSpPr>
        <p:spPr bwMode="auto">
          <a:xfrm>
            <a:off x="5757863" y="982663"/>
            <a:ext cx="4619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19</a:t>
            </a:r>
          </a:p>
        </p:txBody>
      </p:sp>
      <p:sp>
        <p:nvSpPr>
          <p:cNvPr id="783383" name="Rectangle 23"/>
          <p:cNvSpPr>
            <a:spLocks noChangeArrowheads="1"/>
          </p:cNvSpPr>
          <p:nvPr/>
        </p:nvSpPr>
        <p:spPr bwMode="auto">
          <a:xfrm>
            <a:off x="6932613"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24</a:t>
            </a:r>
          </a:p>
        </p:txBody>
      </p:sp>
      <p:sp>
        <p:nvSpPr>
          <p:cNvPr id="783384" name="Rectangle 24"/>
          <p:cNvSpPr>
            <a:spLocks noChangeArrowheads="1"/>
          </p:cNvSpPr>
          <p:nvPr/>
        </p:nvSpPr>
        <p:spPr bwMode="auto">
          <a:xfrm>
            <a:off x="8645525"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31</a:t>
            </a:r>
          </a:p>
        </p:txBody>
      </p:sp>
      <p:sp>
        <p:nvSpPr>
          <p:cNvPr id="783385" name="Rectangle 25"/>
          <p:cNvSpPr>
            <a:spLocks noChangeArrowheads="1"/>
          </p:cNvSpPr>
          <p:nvPr/>
        </p:nvSpPr>
        <p:spPr bwMode="auto">
          <a:xfrm>
            <a:off x="1228725" y="1397000"/>
            <a:ext cx="7588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版 本</a:t>
            </a:r>
          </a:p>
        </p:txBody>
      </p:sp>
      <p:sp>
        <p:nvSpPr>
          <p:cNvPr id="783386" name="Rectangle 26"/>
          <p:cNvSpPr>
            <a:spLocks noChangeArrowheads="1"/>
          </p:cNvSpPr>
          <p:nvPr/>
        </p:nvSpPr>
        <p:spPr bwMode="auto">
          <a:xfrm>
            <a:off x="5116513" y="1873250"/>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标志</a:t>
            </a:r>
          </a:p>
        </p:txBody>
      </p:sp>
      <p:sp>
        <p:nvSpPr>
          <p:cNvPr id="783387" name="Rectangle 27"/>
          <p:cNvSpPr>
            <a:spLocks noChangeArrowheads="1"/>
          </p:cNvSpPr>
          <p:nvPr/>
        </p:nvSpPr>
        <p:spPr bwMode="auto">
          <a:xfrm>
            <a:off x="1425575" y="2278063"/>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生 存 时 间</a:t>
            </a:r>
          </a:p>
        </p:txBody>
      </p:sp>
      <p:sp>
        <p:nvSpPr>
          <p:cNvPr id="783388" name="Rectangle 28"/>
          <p:cNvSpPr>
            <a:spLocks noChangeArrowheads="1"/>
          </p:cNvSpPr>
          <p:nvPr/>
        </p:nvSpPr>
        <p:spPr bwMode="auto">
          <a:xfrm>
            <a:off x="3556000" y="2278063"/>
            <a:ext cx="9699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协    议</a:t>
            </a:r>
          </a:p>
        </p:txBody>
      </p:sp>
      <p:sp>
        <p:nvSpPr>
          <p:cNvPr id="783389" name="Rectangle 29"/>
          <p:cNvSpPr>
            <a:spLocks noChangeArrowheads="1"/>
          </p:cNvSpPr>
          <p:nvPr/>
        </p:nvSpPr>
        <p:spPr bwMode="auto">
          <a:xfrm>
            <a:off x="2570163" y="187325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    识</a:t>
            </a:r>
          </a:p>
        </p:txBody>
      </p:sp>
      <p:sp>
        <p:nvSpPr>
          <p:cNvPr id="783390" name="Rectangle 30"/>
          <p:cNvSpPr>
            <a:spLocks noChangeArrowheads="1"/>
          </p:cNvSpPr>
          <p:nvPr/>
        </p:nvSpPr>
        <p:spPr bwMode="auto">
          <a:xfrm>
            <a:off x="6507163" y="1397000"/>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总   长   度</a:t>
            </a:r>
          </a:p>
        </p:txBody>
      </p:sp>
      <p:sp>
        <p:nvSpPr>
          <p:cNvPr id="783391" name="Rectangle 31"/>
          <p:cNvSpPr>
            <a:spLocks noChangeArrowheads="1"/>
          </p:cNvSpPr>
          <p:nvPr/>
        </p:nvSpPr>
        <p:spPr bwMode="auto">
          <a:xfrm>
            <a:off x="6778625" y="18732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片   偏   移</a:t>
            </a:r>
          </a:p>
        </p:txBody>
      </p:sp>
      <p:sp>
        <p:nvSpPr>
          <p:cNvPr id="783392" name="Rectangle 32"/>
          <p:cNvSpPr>
            <a:spLocks noChangeArrowheads="1"/>
          </p:cNvSpPr>
          <p:nvPr/>
        </p:nvSpPr>
        <p:spPr bwMode="auto">
          <a:xfrm>
            <a:off x="7502525" y="360680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783393" name="Rectangle 33"/>
          <p:cNvSpPr>
            <a:spLocks noChangeArrowheads="1"/>
          </p:cNvSpPr>
          <p:nvPr/>
        </p:nvSpPr>
        <p:spPr bwMode="auto">
          <a:xfrm>
            <a:off x="5926138" y="2278063"/>
            <a:ext cx="2289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   检   验   和</a:t>
            </a:r>
          </a:p>
        </p:txBody>
      </p:sp>
      <p:sp>
        <p:nvSpPr>
          <p:cNvPr id="783394" name="Rectangle 34"/>
          <p:cNvSpPr>
            <a:spLocks noChangeArrowheads="1"/>
          </p:cNvSpPr>
          <p:nvPr/>
        </p:nvSpPr>
        <p:spPr bwMode="auto">
          <a:xfrm>
            <a:off x="4416425" y="27368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地   址</a:t>
            </a:r>
          </a:p>
        </p:txBody>
      </p:sp>
      <p:sp>
        <p:nvSpPr>
          <p:cNvPr id="783395" name="Rectangle 35"/>
          <p:cNvSpPr>
            <a:spLocks noChangeArrowheads="1"/>
          </p:cNvSpPr>
          <p:nvPr/>
        </p:nvSpPr>
        <p:spPr bwMode="auto">
          <a:xfrm>
            <a:off x="4160838" y="317817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地   址</a:t>
            </a:r>
          </a:p>
        </p:txBody>
      </p:sp>
      <p:sp>
        <p:nvSpPr>
          <p:cNvPr id="783396" name="Rectangle 36"/>
          <p:cNvSpPr>
            <a:spLocks noChangeArrowheads="1"/>
          </p:cNvSpPr>
          <p:nvPr/>
        </p:nvSpPr>
        <p:spPr bwMode="auto">
          <a:xfrm>
            <a:off x="2228850" y="3606800"/>
            <a:ext cx="4117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可   选   字   段  （长   度   可   变）</a:t>
            </a:r>
          </a:p>
        </p:txBody>
      </p:sp>
      <p:sp>
        <p:nvSpPr>
          <p:cNvPr id="783397" name="Rectangle 37"/>
          <p:cNvSpPr>
            <a:spLocks noChangeArrowheads="1"/>
          </p:cNvSpPr>
          <p:nvPr/>
        </p:nvSpPr>
        <p:spPr bwMode="auto">
          <a:xfrm>
            <a:off x="608013" y="968375"/>
            <a:ext cx="434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a:t>
            </a:r>
          </a:p>
        </p:txBody>
      </p:sp>
      <p:sp>
        <p:nvSpPr>
          <p:cNvPr id="783398" name="Rectangle 38"/>
          <p:cNvSpPr>
            <a:spLocks noChangeArrowheads="1"/>
          </p:cNvSpPr>
          <p:nvPr/>
        </p:nvSpPr>
        <p:spPr bwMode="auto">
          <a:xfrm>
            <a:off x="2003425" y="1377950"/>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首部长度</a:t>
            </a:r>
          </a:p>
        </p:txBody>
      </p:sp>
      <p:grpSp>
        <p:nvGrpSpPr>
          <p:cNvPr id="783399" name="Group 39"/>
          <p:cNvGrpSpPr>
            <a:grpSpLocks/>
          </p:cNvGrpSpPr>
          <p:nvPr/>
        </p:nvGrpSpPr>
        <p:grpSpPr bwMode="auto">
          <a:xfrm>
            <a:off x="1069975" y="3748088"/>
            <a:ext cx="131763" cy="69850"/>
            <a:chOff x="833" y="3024"/>
            <a:chExt cx="78" cy="51"/>
          </a:xfrm>
        </p:grpSpPr>
        <p:sp>
          <p:nvSpPr>
            <p:cNvPr id="783400" name="Rectangle 40"/>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83401" name="Line 41"/>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83402" name="Line 42"/>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783403" name="Group 43"/>
          <p:cNvGrpSpPr>
            <a:grpSpLocks/>
          </p:cNvGrpSpPr>
          <p:nvPr/>
        </p:nvGrpSpPr>
        <p:grpSpPr bwMode="auto">
          <a:xfrm>
            <a:off x="8937625" y="3757613"/>
            <a:ext cx="131763" cy="66675"/>
            <a:chOff x="5432" y="3030"/>
            <a:chExt cx="78" cy="51"/>
          </a:xfrm>
        </p:grpSpPr>
        <p:sp>
          <p:nvSpPr>
            <p:cNvPr id="783404" name="Rectangle 44"/>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83405" name="Line 45"/>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83406" name="Line 46"/>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783407" name="Rectangle 47"/>
          <p:cNvSpPr>
            <a:spLocks noChangeArrowheads="1"/>
          </p:cNvSpPr>
          <p:nvPr/>
        </p:nvSpPr>
        <p:spPr bwMode="auto">
          <a:xfrm>
            <a:off x="3811588" y="4149725"/>
            <a:ext cx="29083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783408" name="Rectangle 48"/>
          <p:cNvSpPr>
            <a:spLocks noChangeArrowheads="1"/>
          </p:cNvSpPr>
          <p:nvPr/>
        </p:nvSpPr>
        <p:spPr bwMode="auto">
          <a:xfrm>
            <a:off x="611188" y="1773238"/>
            <a:ext cx="434975" cy="118745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固</a:t>
            </a:r>
          </a:p>
          <a:p>
            <a:pPr defTabSz="762000" eaLnBrk="0" hangingPunct="0">
              <a:lnSpc>
                <a:spcPct val="90000"/>
              </a:lnSpc>
            </a:pPr>
            <a:r>
              <a:rPr kumimoji="1" lang="zh-CN" altLang="en-US">
                <a:solidFill>
                  <a:srgbClr val="333399"/>
                </a:solidFill>
                <a:latin typeface="Arial" pitchFamily="34" charset="0"/>
                <a:ea typeface="黑体" pitchFamily="2" charset="-122"/>
              </a:rPr>
              <a:t>定</a:t>
            </a:r>
          </a:p>
          <a:p>
            <a:pPr defTabSz="762000" eaLnBrk="0" hangingPunct="0">
              <a:lnSpc>
                <a:spcPct val="90000"/>
              </a:lnSpc>
            </a:pPr>
            <a:r>
              <a:rPr kumimoji="1" lang="zh-CN" altLang="en-US">
                <a:solidFill>
                  <a:srgbClr val="333399"/>
                </a:solidFill>
                <a:latin typeface="Arial" pitchFamily="34" charset="0"/>
                <a:ea typeface="黑体" pitchFamily="2" charset="-122"/>
              </a:rPr>
              <a:t>部</a:t>
            </a:r>
          </a:p>
          <a:p>
            <a:pPr defTabSz="762000" eaLnBrk="0" hangingPunct="0">
              <a:lnSpc>
                <a:spcPct val="90000"/>
              </a:lnSpc>
            </a:pPr>
            <a:r>
              <a:rPr kumimoji="1" lang="zh-CN" altLang="en-US">
                <a:solidFill>
                  <a:srgbClr val="333399"/>
                </a:solidFill>
                <a:latin typeface="Arial" pitchFamily="34" charset="0"/>
                <a:ea typeface="黑体" pitchFamily="2" charset="-122"/>
              </a:rPr>
              <a:t>分</a:t>
            </a:r>
          </a:p>
        </p:txBody>
      </p:sp>
      <p:sp>
        <p:nvSpPr>
          <p:cNvPr id="783409" name="Rectangle 49"/>
          <p:cNvSpPr>
            <a:spLocks noChangeArrowheads="1"/>
          </p:cNvSpPr>
          <p:nvPr/>
        </p:nvSpPr>
        <p:spPr bwMode="auto">
          <a:xfrm>
            <a:off x="468313" y="3500438"/>
            <a:ext cx="688975" cy="6381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可变</a:t>
            </a:r>
          </a:p>
          <a:p>
            <a:pPr defTabSz="762000" eaLnBrk="0" hangingPunct="0">
              <a:lnSpc>
                <a:spcPct val="90000"/>
              </a:lnSpc>
            </a:pPr>
            <a:r>
              <a:rPr kumimoji="1" lang="zh-CN" altLang="en-US">
                <a:solidFill>
                  <a:srgbClr val="333399"/>
                </a:solidFill>
                <a:latin typeface="Arial" pitchFamily="34" charset="0"/>
                <a:ea typeface="黑体" pitchFamily="2" charset="-122"/>
              </a:rPr>
              <a:t>部分</a:t>
            </a:r>
          </a:p>
        </p:txBody>
      </p:sp>
      <p:grpSp>
        <p:nvGrpSpPr>
          <p:cNvPr id="783410" name="Group 50"/>
          <p:cNvGrpSpPr>
            <a:grpSpLocks/>
          </p:cNvGrpSpPr>
          <p:nvPr/>
        </p:nvGrpSpPr>
        <p:grpSpPr bwMode="auto">
          <a:xfrm>
            <a:off x="958850" y="1341438"/>
            <a:ext cx="7974013" cy="5351462"/>
            <a:chOff x="604" y="845"/>
            <a:chExt cx="5023" cy="3371"/>
          </a:xfrm>
        </p:grpSpPr>
        <p:sp>
          <p:nvSpPr>
            <p:cNvPr id="783411" name="Text Box 51"/>
            <p:cNvSpPr txBox="1">
              <a:spLocks noChangeArrowheads="1"/>
            </p:cNvSpPr>
            <p:nvPr/>
          </p:nvSpPr>
          <p:spPr bwMode="auto">
            <a:xfrm>
              <a:off x="604" y="3008"/>
              <a:ext cx="5023" cy="1208"/>
            </a:xfrm>
            <a:prstGeom prst="rect">
              <a:avLst/>
            </a:prstGeom>
            <a:noFill/>
            <a:ln w="9525">
              <a:noFill/>
              <a:miter lim="800000"/>
              <a:headEnd/>
              <a:tailEnd/>
            </a:ln>
            <a:effectLst/>
          </p:spPr>
          <p:txBody>
            <a:bodyPr wrap="none">
              <a:spAutoFit/>
            </a:bodyPr>
            <a:lstStyle/>
            <a:p>
              <a:pPr algn="ctr"/>
              <a:r>
                <a:rPr lang="zh-CN" altLang="en-US" sz="2400">
                  <a:latin typeface="Arial" pitchFamily="34" charset="0"/>
                  <a:ea typeface="黑体" pitchFamily="2" charset="-122"/>
                </a:rPr>
                <a:t>区分服务</a:t>
              </a:r>
              <a:r>
                <a:rPr lang="en-US" altLang="zh-CN" sz="2400">
                  <a:latin typeface="Arial" pitchFamily="34" charset="0"/>
                  <a:ea typeface="黑体" pitchFamily="2" charset="-122"/>
                </a:rPr>
                <a:t>——</a:t>
              </a:r>
              <a:r>
                <a:rPr lang="zh-CN" altLang="en-US" sz="2400">
                  <a:latin typeface="Arial" pitchFamily="34" charset="0"/>
                  <a:ea typeface="黑体" pitchFamily="2" charset="-122"/>
                </a:rPr>
                <a:t>占 </a:t>
              </a:r>
              <a:r>
                <a:rPr lang="en-US" altLang="zh-CN" sz="2400">
                  <a:latin typeface="Arial" pitchFamily="34" charset="0"/>
                  <a:ea typeface="黑体" pitchFamily="2" charset="-122"/>
                </a:rPr>
                <a:t>8 </a:t>
              </a:r>
              <a:r>
                <a:rPr lang="zh-CN" altLang="en-US" sz="2400">
                  <a:latin typeface="Arial" pitchFamily="34" charset="0"/>
                  <a:ea typeface="黑体" pitchFamily="2" charset="-122"/>
                </a:rPr>
                <a:t>位，用来获得更好的服务</a:t>
              </a:r>
            </a:p>
            <a:p>
              <a:pPr algn="ctr"/>
              <a:r>
                <a:rPr lang="zh-CN" altLang="en-US" sz="2400">
                  <a:ea typeface="黑体" pitchFamily="2" charset="-122"/>
                </a:rPr>
                <a:t>在旧标准中叫做</a:t>
              </a:r>
              <a:r>
                <a:rPr lang="zh-CN" altLang="en-US" sz="2400">
                  <a:solidFill>
                    <a:srgbClr val="0000FF"/>
                  </a:solidFill>
                  <a:ea typeface="黑体" pitchFamily="2" charset="-122"/>
                </a:rPr>
                <a:t>服务类型</a:t>
              </a:r>
              <a:r>
                <a:rPr lang="zh-CN" altLang="en-US" sz="2400">
                  <a:ea typeface="黑体" pitchFamily="2" charset="-122"/>
                </a:rPr>
                <a:t>，但实际上一直未被使用过。</a:t>
              </a:r>
            </a:p>
            <a:p>
              <a:pPr algn="ctr"/>
              <a:r>
                <a:rPr lang="en-US" altLang="zh-CN" sz="2400">
                  <a:ea typeface="黑体" pitchFamily="2" charset="-122"/>
                </a:rPr>
                <a:t>1998 </a:t>
              </a:r>
              <a:r>
                <a:rPr lang="zh-CN" altLang="en-US" sz="2400">
                  <a:ea typeface="黑体" pitchFamily="2" charset="-122"/>
                </a:rPr>
                <a:t>年这个字段改名为</a:t>
              </a:r>
              <a:r>
                <a:rPr lang="zh-CN" altLang="en-US" sz="2400">
                  <a:solidFill>
                    <a:srgbClr val="0000FF"/>
                  </a:solidFill>
                  <a:ea typeface="黑体" pitchFamily="2" charset="-122"/>
                </a:rPr>
                <a:t>区分服务</a:t>
              </a:r>
              <a:r>
                <a:rPr lang="zh-CN" altLang="en-US" sz="2400">
                  <a:ea typeface="黑体" pitchFamily="2" charset="-122"/>
                </a:rPr>
                <a:t>。</a:t>
              </a:r>
            </a:p>
            <a:p>
              <a:pPr algn="ctr"/>
              <a:r>
                <a:rPr lang="zh-CN" altLang="en-US" sz="2400">
                  <a:ea typeface="黑体" pitchFamily="2" charset="-122"/>
                </a:rPr>
                <a:t>只有在使用区分服务（</a:t>
              </a:r>
              <a:r>
                <a:rPr lang="en-US" altLang="zh-CN" sz="2400">
                  <a:latin typeface="Arial" pitchFamily="34" charset="0"/>
                  <a:ea typeface="黑体" pitchFamily="2" charset="-122"/>
                </a:rPr>
                <a:t>DiffServ</a:t>
              </a:r>
              <a:r>
                <a:rPr lang="zh-CN" altLang="en-US" sz="2400">
                  <a:ea typeface="黑体" pitchFamily="2" charset="-122"/>
                </a:rPr>
                <a:t>）时，这个字段才起作用。</a:t>
              </a:r>
            </a:p>
            <a:p>
              <a:pPr algn="ctr"/>
              <a:r>
                <a:rPr lang="zh-CN" altLang="en-US" sz="2400">
                  <a:ea typeface="黑体" pitchFamily="2" charset="-122"/>
                </a:rPr>
                <a:t>在一般的情况下都不使用这个字段 </a:t>
              </a:r>
            </a:p>
          </p:txBody>
        </p:sp>
        <p:sp>
          <p:nvSpPr>
            <p:cNvPr id="783412" name="Rectangle 52"/>
            <p:cNvSpPr>
              <a:spLocks noChangeArrowheads="1"/>
            </p:cNvSpPr>
            <p:nvPr/>
          </p:nvSpPr>
          <p:spPr bwMode="auto">
            <a:xfrm>
              <a:off x="1950" y="845"/>
              <a:ext cx="1248" cy="317"/>
            </a:xfrm>
            <a:prstGeom prst="rect">
              <a:avLst/>
            </a:prstGeom>
            <a:noFill/>
            <a:ln w="76200">
              <a:solidFill>
                <a:schemeClr val="hlink"/>
              </a:solidFill>
              <a:miter lim="800000"/>
              <a:headEnd/>
              <a:tailEnd/>
            </a:ln>
            <a:effectLst/>
          </p:spPr>
          <p:txBody>
            <a:bodyPr wrap="none" anchor="ctr"/>
            <a:lstStyle/>
            <a:p>
              <a:endParaRPr lang="zh-CN" altLang="en-US"/>
            </a:p>
          </p:txBody>
        </p:sp>
      </p:grpSp>
      <p:sp>
        <p:nvSpPr>
          <p:cNvPr id="783413" name="AutoShape 53"/>
          <p:cNvSpPr>
            <a:spLocks/>
          </p:cNvSpPr>
          <p:nvPr/>
        </p:nvSpPr>
        <p:spPr bwMode="auto">
          <a:xfrm>
            <a:off x="949325" y="1412875"/>
            <a:ext cx="166688"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783414" name="Rectangle 54"/>
          <p:cNvSpPr>
            <a:spLocks noChangeArrowheads="1"/>
          </p:cNvSpPr>
          <p:nvPr/>
        </p:nvSpPr>
        <p:spPr bwMode="auto">
          <a:xfrm>
            <a:off x="3381375" y="1397000"/>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区 分 服 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0"/>
                                  </p:stCondLst>
                                  <p:childTnLst>
                                    <p:anim calcmode="discrete" valueType="str">
                                      <p:cBhvr>
                                        <p:cTn id="6" dur="1000" fill="hold"/>
                                        <p:tgtEl>
                                          <p:spTgt spid="7834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Line 2"/>
          <p:cNvSpPr>
            <a:spLocks noChangeShapeType="1"/>
          </p:cNvSpPr>
          <p:nvPr/>
        </p:nvSpPr>
        <p:spPr bwMode="auto">
          <a:xfrm>
            <a:off x="395288" y="1341438"/>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785411" name="Rectangle 3"/>
          <p:cNvSpPr>
            <a:spLocks noChangeArrowheads="1"/>
          </p:cNvSpPr>
          <p:nvPr/>
        </p:nvSpPr>
        <p:spPr bwMode="auto">
          <a:xfrm>
            <a:off x="176213" y="2205038"/>
            <a:ext cx="434975" cy="6985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a:t>
            </a:r>
          </a:p>
          <a:p>
            <a:pPr defTabSz="762000" eaLnBrk="0" hangingPunct="0"/>
            <a:r>
              <a:rPr kumimoji="1" lang="zh-CN" altLang="en-US">
                <a:solidFill>
                  <a:srgbClr val="333399"/>
                </a:solidFill>
                <a:latin typeface="Arial" pitchFamily="34" charset="0"/>
                <a:ea typeface="黑体" pitchFamily="2" charset="-122"/>
              </a:rPr>
              <a:t>部</a:t>
            </a:r>
          </a:p>
        </p:txBody>
      </p:sp>
      <p:sp>
        <p:nvSpPr>
          <p:cNvPr id="785412" name="Rectangle 4"/>
          <p:cNvSpPr>
            <a:spLocks noChangeArrowheads="1"/>
          </p:cNvSpPr>
          <p:nvPr/>
        </p:nvSpPr>
        <p:spPr bwMode="auto">
          <a:xfrm>
            <a:off x="3094038" y="1371600"/>
            <a:ext cx="1966912"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785413" name="Rectangle 5"/>
          <p:cNvSpPr>
            <a:spLocks noChangeArrowheads="1"/>
          </p:cNvSpPr>
          <p:nvPr/>
        </p:nvSpPr>
        <p:spPr bwMode="auto">
          <a:xfrm>
            <a:off x="1136650" y="1362075"/>
            <a:ext cx="7864475"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785414" name="Rectangle 6"/>
          <p:cNvSpPr>
            <a:spLocks noChangeArrowheads="1"/>
          </p:cNvSpPr>
          <p:nvPr/>
        </p:nvSpPr>
        <p:spPr bwMode="auto">
          <a:xfrm>
            <a:off x="1150938" y="4016375"/>
            <a:ext cx="7832725"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785415" name="Line 7"/>
          <p:cNvSpPr>
            <a:spLocks noChangeShapeType="1"/>
          </p:cNvSpPr>
          <p:nvPr/>
        </p:nvSpPr>
        <p:spPr bwMode="auto">
          <a:xfrm>
            <a:off x="1131888" y="181292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5416" name="Line 8"/>
          <p:cNvSpPr>
            <a:spLocks noChangeShapeType="1"/>
          </p:cNvSpPr>
          <p:nvPr/>
        </p:nvSpPr>
        <p:spPr bwMode="auto">
          <a:xfrm>
            <a:off x="1131888" y="22558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5417" name="Line 9"/>
          <p:cNvSpPr>
            <a:spLocks noChangeShapeType="1"/>
          </p:cNvSpPr>
          <p:nvPr/>
        </p:nvSpPr>
        <p:spPr bwMode="auto">
          <a:xfrm>
            <a:off x="1131888" y="27003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5418" name="Line 10"/>
          <p:cNvSpPr>
            <a:spLocks noChangeShapeType="1"/>
          </p:cNvSpPr>
          <p:nvPr/>
        </p:nvSpPr>
        <p:spPr bwMode="auto">
          <a:xfrm>
            <a:off x="1131888" y="31384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5419" name="Line 11"/>
          <p:cNvSpPr>
            <a:spLocks noChangeShapeType="1"/>
          </p:cNvSpPr>
          <p:nvPr/>
        </p:nvSpPr>
        <p:spPr bwMode="auto">
          <a:xfrm>
            <a:off x="1131888" y="35829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5420" name="Line 12"/>
          <p:cNvSpPr>
            <a:spLocks noChangeShapeType="1"/>
          </p:cNvSpPr>
          <p:nvPr/>
        </p:nvSpPr>
        <p:spPr bwMode="auto">
          <a:xfrm>
            <a:off x="210026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85421" name="Line 13"/>
          <p:cNvSpPr>
            <a:spLocks noChangeShapeType="1"/>
          </p:cNvSpPr>
          <p:nvPr/>
        </p:nvSpPr>
        <p:spPr bwMode="auto">
          <a:xfrm>
            <a:off x="308451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85422" name="Line 14"/>
          <p:cNvSpPr>
            <a:spLocks noChangeShapeType="1"/>
          </p:cNvSpPr>
          <p:nvPr/>
        </p:nvSpPr>
        <p:spPr bwMode="auto">
          <a:xfrm>
            <a:off x="3084513"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785423" name="Line 15"/>
          <p:cNvSpPr>
            <a:spLocks noChangeShapeType="1"/>
          </p:cNvSpPr>
          <p:nvPr/>
        </p:nvSpPr>
        <p:spPr bwMode="auto">
          <a:xfrm>
            <a:off x="5057775"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785424" name="Line 16"/>
          <p:cNvSpPr>
            <a:spLocks noChangeShapeType="1"/>
          </p:cNvSpPr>
          <p:nvPr/>
        </p:nvSpPr>
        <p:spPr bwMode="auto">
          <a:xfrm flipV="1">
            <a:off x="7029450"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785425" name="Line 17"/>
          <p:cNvSpPr>
            <a:spLocks noChangeShapeType="1"/>
          </p:cNvSpPr>
          <p:nvPr/>
        </p:nvSpPr>
        <p:spPr bwMode="auto">
          <a:xfrm>
            <a:off x="5859463"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785426" name="Rectangle 18"/>
          <p:cNvSpPr>
            <a:spLocks noChangeArrowheads="1"/>
          </p:cNvSpPr>
          <p:nvPr/>
        </p:nvSpPr>
        <p:spPr bwMode="auto">
          <a:xfrm>
            <a:off x="10795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785427" name="Rectangle 19"/>
          <p:cNvSpPr>
            <a:spLocks noChangeArrowheads="1"/>
          </p:cNvSpPr>
          <p:nvPr/>
        </p:nvSpPr>
        <p:spPr bwMode="auto">
          <a:xfrm>
            <a:off x="2014538" y="982663"/>
            <a:ext cx="3222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4</a:t>
            </a:r>
          </a:p>
        </p:txBody>
      </p:sp>
      <p:sp>
        <p:nvSpPr>
          <p:cNvPr id="785428" name="Rectangle 20"/>
          <p:cNvSpPr>
            <a:spLocks noChangeArrowheads="1"/>
          </p:cNvSpPr>
          <p:nvPr/>
        </p:nvSpPr>
        <p:spPr bwMode="auto">
          <a:xfrm>
            <a:off x="30099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8</a:t>
            </a:r>
          </a:p>
        </p:txBody>
      </p:sp>
      <p:sp>
        <p:nvSpPr>
          <p:cNvPr id="785429" name="Rectangle 21"/>
          <p:cNvSpPr>
            <a:spLocks noChangeArrowheads="1"/>
          </p:cNvSpPr>
          <p:nvPr/>
        </p:nvSpPr>
        <p:spPr bwMode="auto">
          <a:xfrm>
            <a:off x="4960938"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16</a:t>
            </a:r>
          </a:p>
        </p:txBody>
      </p:sp>
      <p:sp>
        <p:nvSpPr>
          <p:cNvPr id="785430" name="Rectangle 22"/>
          <p:cNvSpPr>
            <a:spLocks noChangeArrowheads="1"/>
          </p:cNvSpPr>
          <p:nvPr/>
        </p:nvSpPr>
        <p:spPr bwMode="auto">
          <a:xfrm>
            <a:off x="5757863" y="982663"/>
            <a:ext cx="4619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19</a:t>
            </a:r>
          </a:p>
        </p:txBody>
      </p:sp>
      <p:sp>
        <p:nvSpPr>
          <p:cNvPr id="785431" name="Rectangle 23"/>
          <p:cNvSpPr>
            <a:spLocks noChangeArrowheads="1"/>
          </p:cNvSpPr>
          <p:nvPr/>
        </p:nvSpPr>
        <p:spPr bwMode="auto">
          <a:xfrm>
            <a:off x="6932613"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24</a:t>
            </a:r>
          </a:p>
        </p:txBody>
      </p:sp>
      <p:sp>
        <p:nvSpPr>
          <p:cNvPr id="785432" name="Rectangle 24"/>
          <p:cNvSpPr>
            <a:spLocks noChangeArrowheads="1"/>
          </p:cNvSpPr>
          <p:nvPr/>
        </p:nvSpPr>
        <p:spPr bwMode="auto">
          <a:xfrm>
            <a:off x="8645525"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31</a:t>
            </a:r>
          </a:p>
        </p:txBody>
      </p:sp>
      <p:sp>
        <p:nvSpPr>
          <p:cNvPr id="785433" name="Rectangle 25"/>
          <p:cNvSpPr>
            <a:spLocks noChangeArrowheads="1"/>
          </p:cNvSpPr>
          <p:nvPr/>
        </p:nvSpPr>
        <p:spPr bwMode="auto">
          <a:xfrm>
            <a:off x="1228725" y="1397000"/>
            <a:ext cx="7588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版 本</a:t>
            </a:r>
          </a:p>
        </p:txBody>
      </p:sp>
      <p:sp>
        <p:nvSpPr>
          <p:cNvPr id="785434" name="Rectangle 26"/>
          <p:cNvSpPr>
            <a:spLocks noChangeArrowheads="1"/>
          </p:cNvSpPr>
          <p:nvPr/>
        </p:nvSpPr>
        <p:spPr bwMode="auto">
          <a:xfrm>
            <a:off x="5116513" y="1873250"/>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标志</a:t>
            </a:r>
          </a:p>
        </p:txBody>
      </p:sp>
      <p:sp>
        <p:nvSpPr>
          <p:cNvPr id="785435" name="Rectangle 27"/>
          <p:cNvSpPr>
            <a:spLocks noChangeArrowheads="1"/>
          </p:cNvSpPr>
          <p:nvPr/>
        </p:nvSpPr>
        <p:spPr bwMode="auto">
          <a:xfrm>
            <a:off x="1425575" y="2278063"/>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生 存 时 间</a:t>
            </a:r>
          </a:p>
        </p:txBody>
      </p:sp>
      <p:sp>
        <p:nvSpPr>
          <p:cNvPr id="785436" name="Rectangle 28"/>
          <p:cNvSpPr>
            <a:spLocks noChangeArrowheads="1"/>
          </p:cNvSpPr>
          <p:nvPr/>
        </p:nvSpPr>
        <p:spPr bwMode="auto">
          <a:xfrm>
            <a:off x="3556000" y="2278063"/>
            <a:ext cx="9699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协    议</a:t>
            </a:r>
          </a:p>
        </p:txBody>
      </p:sp>
      <p:sp>
        <p:nvSpPr>
          <p:cNvPr id="785437" name="Rectangle 29"/>
          <p:cNvSpPr>
            <a:spLocks noChangeArrowheads="1"/>
          </p:cNvSpPr>
          <p:nvPr/>
        </p:nvSpPr>
        <p:spPr bwMode="auto">
          <a:xfrm>
            <a:off x="2570163" y="187325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    识</a:t>
            </a:r>
          </a:p>
        </p:txBody>
      </p:sp>
      <p:sp>
        <p:nvSpPr>
          <p:cNvPr id="785438" name="Rectangle 30"/>
          <p:cNvSpPr>
            <a:spLocks noChangeArrowheads="1"/>
          </p:cNvSpPr>
          <p:nvPr/>
        </p:nvSpPr>
        <p:spPr bwMode="auto">
          <a:xfrm>
            <a:off x="6507163" y="1397000"/>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总   长   度</a:t>
            </a:r>
          </a:p>
        </p:txBody>
      </p:sp>
      <p:sp>
        <p:nvSpPr>
          <p:cNvPr id="785439" name="Rectangle 31"/>
          <p:cNvSpPr>
            <a:spLocks noChangeArrowheads="1"/>
          </p:cNvSpPr>
          <p:nvPr/>
        </p:nvSpPr>
        <p:spPr bwMode="auto">
          <a:xfrm>
            <a:off x="6778625" y="18732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片   偏   移</a:t>
            </a:r>
          </a:p>
        </p:txBody>
      </p:sp>
      <p:sp>
        <p:nvSpPr>
          <p:cNvPr id="785440" name="Rectangle 32"/>
          <p:cNvSpPr>
            <a:spLocks noChangeArrowheads="1"/>
          </p:cNvSpPr>
          <p:nvPr/>
        </p:nvSpPr>
        <p:spPr bwMode="auto">
          <a:xfrm>
            <a:off x="7502525" y="360680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785441" name="Rectangle 33"/>
          <p:cNvSpPr>
            <a:spLocks noChangeArrowheads="1"/>
          </p:cNvSpPr>
          <p:nvPr/>
        </p:nvSpPr>
        <p:spPr bwMode="auto">
          <a:xfrm>
            <a:off x="5926138" y="2278063"/>
            <a:ext cx="2289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   检   验   和</a:t>
            </a:r>
          </a:p>
        </p:txBody>
      </p:sp>
      <p:sp>
        <p:nvSpPr>
          <p:cNvPr id="785442" name="Rectangle 34"/>
          <p:cNvSpPr>
            <a:spLocks noChangeArrowheads="1"/>
          </p:cNvSpPr>
          <p:nvPr/>
        </p:nvSpPr>
        <p:spPr bwMode="auto">
          <a:xfrm>
            <a:off x="4416425" y="27368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地   址</a:t>
            </a:r>
          </a:p>
        </p:txBody>
      </p:sp>
      <p:sp>
        <p:nvSpPr>
          <p:cNvPr id="785443" name="Rectangle 35"/>
          <p:cNvSpPr>
            <a:spLocks noChangeArrowheads="1"/>
          </p:cNvSpPr>
          <p:nvPr/>
        </p:nvSpPr>
        <p:spPr bwMode="auto">
          <a:xfrm>
            <a:off x="4160838" y="317817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地   址</a:t>
            </a:r>
          </a:p>
        </p:txBody>
      </p:sp>
      <p:sp>
        <p:nvSpPr>
          <p:cNvPr id="785444" name="Rectangle 36"/>
          <p:cNvSpPr>
            <a:spLocks noChangeArrowheads="1"/>
          </p:cNvSpPr>
          <p:nvPr/>
        </p:nvSpPr>
        <p:spPr bwMode="auto">
          <a:xfrm>
            <a:off x="2228850" y="3606800"/>
            <a:ext cx="4117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可   选   字   段  （长   度   可   变）</a:t>
            </a:r>
          </a:p>
        </p:txBody>
      </p:sp>
      <p:sp>
        <p:nvSpPr>
          <p:cNvPr id="785445" name="Rectangle 37"/>
          <p:cNvSpPr>
            <a:spLocks noChangeArrowheads="1"/>
          </p:cNvSpPr>
          <p:nvPr/>
        </p:nvSpPr>
        <p:spPr bwMode="auto">
          <a:xfrm>
            <a:off x="608013" y="968375"/>
            <a:ext cx="434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a:t>
            </a:r>
          </a:p>
        </p:txBody>
      </p:sp>
      <p:sp>
        <p:nvSpPr>
          <p:cNvPr id="785446" name="Rectangle 38"/>
          <p:cNvSpPr>
            <a:spLocks noChangeArrowheads="1"/>
          </p:cNvSpPr>
          <p:nvPr/>
        </p:nvSpPr>
        <p:spPr bwMode="auto">
          <a:xfrm>
            <a:off x="2003425" y="1377950"/>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首部长度</a:t>
            </a:r>
          </a:p>
        </p:txBody>
      </p:sp>
      <p:grpSp>
        <p:nvGrpSpPr>
          <p:cNvPr id="785447" name="Group 39"/>
          <p:cNvGrpSpPr>
            <a:grpSpLocks/>
          </p:cNvGrpSpPr>
          <p:nvPr/>
        </p:nvGrpSpPr>
        <p:grpSpPr bwMode="auto">
          <a:xfrm>
            <a:off x="1069975" y="3748088"/>
            <a:ext cx="131763" cy="69850"/>
            <a:chOff x="833" y="3024"/>
            <a:chExt cx="78" cy="51"/>
          </a:xfrm>
        </p:grpSpPr>
        <p:sp>
          <p:nvSpPr>
            <p:cNvPr id="785448" name="Rectangle 40"/>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85449" name="Line 41"/>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85450" name="Line 42"/>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785451" name="Group 43"/>
          <p:cNvGrpSpPr>
            <a:grpSpLocks/>
          </p:cNvGrpSpPr>
          <p:nvPr/>
        </p:nvGrpSpPr>
        <p:grpSpPr bwMode="auto">
          <a:xfrm>
            <a:off x="8937625" y="3757613"/>
            <a:ext cx="131763" cy="66675"/>
            <a:chOff x="5432" y="3030"/>
            <a:chExt cx="78" cy="51"/>
          </a:xfrm>
        </p:grpSpPr>
        <p:sp>
          <p:nvSpPr>
            <p:cNvPr id="785452" name="Rectangle 44"/>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85453" name="Line 45"/>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85454" name="Line 46"/>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785455" name="Rectangle 47"/>
          <p:cNvSpPr>
            <a:spLocks noChangeArrowheads="1"/>
          </p:cNvSpPr>
          <p:nvPr/>
        </p:nvSpPr>
        <p:spPr bwMode="auto">
          <a:xfrm>
            <a:off x="3811588" y="4149725"/>
            <a:ext cx="29083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785456" name="Rectangle 48"/>
          <p:cNvSpPr>
            <a:spLocks noChangeArrowheads="1"/>
          </p:cNvSpPr>
          <p:nvPr/>
        </p:nvSpPr>
        <p:spPr bwMode="auto">
          <a:xfrm>
            <a:off x="611188" y="1773238"/>
            <a:ext cx="434975" cy="118745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固</a:t>
            </a:r>
          </a:p>
          <a:p>
            <a:pPr defTabSz="762000" eaLnBrk="0" hangingPunct="0">
              <a:lnSpc>
                <a:spcPct val="90000"/>
              </a:lnSpc>
            </a:pPr>
            <a:r>
              <a:rPr kumimoji="1" lang="zh-CN" altLang="en-US">
                <a:solidFill>
                  <a:srgbClr val="333399"/>
                </a:solidFill>
                <a:latin typeface="Arial" pitchFamily="34" charset="0"/>
                <a:ea typeface="黑体" pitchFamily="2" charset="-122"/>
              </a:rPr>
              <a:t>定</a:t>
            </a:r>
          </a:p>
          <a:p>
            <a:pPr defTabSz="762000" eaLnBrk="0" hangingPunct="0">
              <a:lnSpc>
                <a:spcPct val="90000"/>
              </a:lnSpc>
            </a:pPr>
            <a:r>
              <a:rPr kumimoji="1" lang="zh-CN" altLang="en-US">
                <a:solidFill>
                  <a:srgbClr val="333399"/>
                </a:solidFill>
                <a:latin typeface="Arial" pitchFamily="34" charset="0"/>
                <a:ea typeface="黑体" pitchFamily="2" charset="-122"/>
              </a:rPr>
              <a:t>部</a:t>
            </a:r>
          </a:p>
          <a:p>
            <a:pPr defTabSz="762000" eaLnBrk="0" hangingPunct="0">
              <a:lnSpc>
                <a:spcPct val="90000"/>
              </a:lnSpc>
            </a:pPr>
            <a:r>
              <a:rPr kumimoji="1" lang="zh-CN" altLang="en-US">
                <a:solidFill>
                  <a:srgbClr val="333399"/>
                </a:solidFill>
                <a:latin typeface="Arial" pitchFamily="34" charset="0"/>
                <a:ea typeface="黑体" pitchFamily="2" charset="-122"/>
              </a:rPr>
              <a:t>分</a:t>
            </a:r>
          </a:p>
        </p:txBody>
      </p:sp>
      <p:sp>
        <p:nvSpPr>
          <p:cNvPr id="785457" name="Rectangle 49"/>
          <p:cNvSpPr>
            <a:spLocks noChangeArrowheads="1"/>
          </p:cNvSpPr>
          <p:nvPr/>
        </p:nvSpPr>
        <p:spPr bwMode="auto">
          <a:xfrm>
            <a:off x="468313" y="3500438"/>
            <a:ext cx="688975" cy="6381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可变</a:t>
            </a:r>
          </a:p>
          <a:p>
            <a:pPr defTabSz="762000" eaLnBrk="0" hangingPunct="0">
              <a:lnSpc>
                <a:spcPct val="90000"/>
              </a:lnSpc>
            </a:pPr>
            <a:r>
              <a:rPr kumimoji="1" lang="zh-CN" altLang="en-US">
                <a:solidFill>
                  <a:srgbClr val="333399"/>
                </a:solidFill>
                <a:latin typeface="Arial" pitchFamily="34" charset="0"/>
                <a:ea typeface="黑体" pitchFamily="2" charset="-122"/>
              </a:rPr>
              <a:t>部分</a:t>
            </a:r>
          </a:p>
        </p:txBody>
      </p:sp>
      <p:grpSp>
        <p:nvGrpSpPr>
          <p:cNvPr id="785458" name="Group 50"/>
          <p:cNvGrpSpPr>
            <a:grpSpLocks/>
          </p:cNvGrpSpPr>
          <p:nvPr/>
        </p:nvGrpSpPr>
        <p:grpSpPr bwMode="auto">
          <a:xfrm>
            <a:off x="369888" y="1341438"/>
            <a:ext cx="8666162" cy="5102225"/>
            <a:chOff x="233" y="845"/>
            <a:chExt cx="5459" cy="3214"/>
          </a:xfrm>
        </p:grpSpPr>
        <p:sp>
          <p:nvSpPr>
            <p:cNvPr id="785459" name="Text Box 51"/>
            <p:cNvSpPr txBox="1">
              <a:spLocks noChangeArrowheads="1"/>
            </p:cNvSpPr>
            <p:nvPr/>
          </p:nvSpPr>
          <p:spPr bwMode="auto">
            <a:xfrm>
              <a:off x="233" y="3194"/>
              <a:ext cx="5345" cy="865"/>
            </a:xfrm>
            <a:prstGeom prst="rect">
              <a:avLst/>
            </a:prstGeom>
            <a:noFill/>
            <a:ln w="9525">
              <a:noFill/>
              <a:miter lim="800000"/>
              <a:headEnd/>
              <a:tailEnd/>
            </a:ln>
            <a:effectLst/>
          </p:spPr>
          <p:txBody>
            <a:bodyPr wrap="none">
              <a:spAutoFit/>
            </a:bodyPr>
            <a:lstStyle/>
            <a:p>
              <a:pPr algn="ctr"/>
              <a:r>
                <a:rPr lang="zh-CN" altLang="en-US" sz="2800">
                  <a:solidFill>
                    <a:srgbClr val="333399"/>
                  </a:solidFill>
                  <a:latin typeface="Arial" pitchFamily="34" charset="0"/>
                  <a:ea typeface="黑体" pitchFamily="2" charset="-122"/>
                </a:rPr>
                <a:t>总长度</a:t>
              </a:r>
              <a:r>
                <a:rPr lang="en-US" altLang="zh-CN" sz="2800">
                  <a:solidFill>
                    <a:srgbClr val="333399"/>
                  </a:solidFill>
                  <a:latin typeface="Arial" pitchFamily="34" charset="0"/>
                  <a:ea typeface="黑体" pitchFamily="2" charset="-122"/>
                </a:rPr>
                <a:t>——</a:t>
              </a:r>
              <a:r>
                <a:rPr lang="zh-CN" altLang="en-US" sz="2800">
                  <a:solidFill>
                    <a:srgbClr val="333399"/>
                  </a:solidFill>
                  <a:latin typeface="Arial" pitchFamily="34" charset="0"/>
                  <a:ea typeface="黑体" pitchFamily="2" charset="-122"/>
                </a:rPr>
                <a:t>占 </a:t>
              </a:r>
              <a:r>
                <a:rPr lang="en-US" altLang="zh-CN" sz="2800">
                  <a:solidFill>
                    <a:srgbClr val="333399"/>
                  </a:solidFill>
                  <a:latin typeface="Arial" pitchFamily="34" charset="0"/>
                  <a:ea typeface="黑体" pitchFamily="2" charset="-122"/>
                </a:rPr>
                <a:t>16 </a:t>
              </a:r>
              <a:r>
                <a:rPr lang="zh-CN" altLang="en-US" sz="2800">
                  <a:solidFill>
                    <a:srgbClr val="333399"/>
                  </a:solidFill>
                  <a:latin typeface="Arial" pitchFamily="34" charset="0"/>
                  <a:ea typeface="黑体" pitchFamily="2" charset="-122"/>
                </a:rPr>
                <a:t>位，指首部和数据之和的长度，</a:t>
              </a:r>
            </a:p>
            <a:p>
              <a:pPr algn="ctr"/>
              <a:r>
                <a:rPr lang="zh-CN" altLang="en-US" sz="2800">
                  <a:solidFill>
                    <a:srgbClr val="333399"/>
                  </a:solidFill>
                  <a:latin typeface="Arial" pitchFamily="34" charset="0"/>
                  <a:ea typeface="黑体" pitchFamily="2" charset="-122"/>
                </a:rPr>
                <a:t>单位为字节，因此数据报的最大长度为 </a:t>
              </a:r>
              <a:r>
                <a:rPr lang="en-US" altLang="zh-CN" sz="2800">
                  <a:solidFill>
                    <a:srgbClr val="333399"/>
                  </a:solidFill>
                  <a:latin typeface="Arial" pitchFamily="34" charset="0"/>
                  <a:ea typeface="黑体" pitchFamily="2" charset="-122"/>
                </a:rPr>
                <a:t>65535 </a:t>
              </a:r>
              <a:r>
                <a:rPr lang="zh-CN" altLang="en-US" sz="2800">
                  <a:solidFill>
                    <a:srgbClr val="333399"/>
                  </a:solidFill>
                  <a:latin typeface="Arial" pitchFamily="34" charset="0"/>
                  <a:ea typeface="黑体" pitchFamily="2" charset="-122"/>
                </a:rPr>
                <a:t>字节。</a:t>
              </a:r>
            </a:p>
            <a:p>
              <a:pPr algn="ctr"/>
              <a:r>
                <a:rPr lang="zh-CN" altLang="en-US" sz="2800">
                  <a:solidFill>
                    <a:srgbClr val="333399"/>
                  </a:solidFill>
                  <a:latin typeface="Arial" pitchFamily="34" charset="0"/>
                  <a:ea typeface="黑体" pitchFamily="2" charset="-122"/>
                </a:rPr>
                <a:t>总长度必须不超过最大传送单元 </a:t>
              </a:r>
              <a:r>
                <a:rPr lang="en-US" altLang="zh-CN" sz="2800">
                  <a:solidFill>
                    <a:srgbClr val="333399"/>
                  </a:solidFill>
                  <a:latin typeface="Arial" pitchFamily="34" charset="0"/>
                  <a:ea typeface="黑体" pitchFamily="2" charset="-122"/>
                </a:rPr>
                <a:t>MTU</a:t>
              </a:r>
              <a:r>
                <a:rPr lang="zh-CN" altLang="en-US" sz="2800">
                  <a:solidFill>
                    <a:srgbClr val="333399"/>
                  </a:solidFill>
                  <a:latin typeface="Arial" pitchFamily="34" charset="0"/>
                  <a:ea typeface="黑体" pitchFamily="2" charset="-122"/>
                </a:rPr>
                <a:t>。</a:t>
              </a:r>
              <a:r>
                <a:rPr lang="zh-CN" altLang="en-US" sz="2800"/>
                <a:t> </a:t>
              </a:r>
            </a:p>
          </p:txBody>
        </p:sp>
        <p:sp>
          <p:nvSpPr>
            <p:cNvPr id="785460" name="Rectangle 52"/>
            <p:cNvSpPr>
              <a:spLocks noChangeArrowheads="1"/>
            </p:cNvSpPr>
            <p:nvPr/>
          </p:nvSpPr>
          <p:spPr bwMode="auto">
            <a:xfrm>
              <a:off x="3208" y="845"/>
              <a:ext cx="2484" cy="307"/>
            </a:xfrm>
            <a:prstGeom prst="rect">
              <a:avLst/>
            </a:prstGeom>
            <a:noFill/>
            <a:ln w="76200">
              <a:solidFill>
                <a:schemeClr val="hlink"/>
              </a:solidFill>
              <a:miter lim="800000"/>
              <a:headEnd/>
              <a:tailEnd/>
            </a:ln>
            <a:effectLst/>
          </p:spPr>
          <p:txBody>
            <a:bodyPr wrap="none" anchor="ctr"/>
            <a:lstStyle/>
            <a:p>
              <a:endParaRPr lang="zh-CN" altLang="en-US"/>
            </a:p>
          </p:txBody>
        </p:sp>
      </p:grpSp>
      <p:sp>
        <p:nvSpPr>
          <p:cNvPr id="785461" name="AutoShape 53"/>
          <p:cNvSpPr>
            <a:spLocks/>
          </p:cNvSpPr>
          <p:nvPr/>
        </p:nvSpPr>
        <p:spPr bwMode="auto">
          <a:xfrm>
            <a:off x="949325" y="1412875"/>
            <a:ext cx="166688"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785462" name="Rectangle 54"/>
          <p:cNvSpPr>
            <a:spLocks noChangeArrowheads="1"/>
          </p:cNvSpPr>
          <p:nvPr/>
        </p:nvSpPr>
        <p:spPr bwMode="auto">
          <a:xfrm>
            <a:off x="3381375" y="1397000"/>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区 分 服 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0"/>
                                  </p:stCondLst>
                                  <p:childTnLst>
                                    <p:anim calcmode="discrete" valueType="str">
                                      <p:cBhvr>
                                        <p:cTn id="6" dur="1000" fill="hold"/>
                                        <p:tgtEl>
                                          <p:spTgt spid="7854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Line 2"/>
          <p:cNvSpPr>
            <a:spLocks noChangeShapeType="1"/>
          </p:cNvSpPr>
          <p:nvPr/>
        </p:nvSpPr>
        <p:spPr bwMode="auto">
          <a:xfrm>
            <a:off x="395288" y="1341438"/>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787459" name="Rectangle 3"/>
          <p:cNvSpPr>
            <a:spLocks noChangeArrowheads="1"/>
          </p:cNvSpPr>
          <p:nvPr/>
        </p:nvSpPr>
        <p:spPr bwMode="auto">
          <a:xfrm>
            <a:off x="176213" y="2205038"/>
            <a:ext cx="434975" cy="6985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a:t>
            </a:r>
          </a:p>
          <a:p>
            <a:pPr defTabSz="762000" eaLnBrk="0" hangingPunct="0"/>
            <a:r>
              <a:rPr kumimoji="1" lang="zh-CN" altLang="en-US">
                <a:solidFill>
                  <a:srgbClr val="333399"/>
                </a:solidFill>
                <a:latin typeface="Arial" pitchFamily="34" charset="0"/>
                <a:ea typeface="黑体" pitchFamily="2" charset="-122"/>
              </a:rPr>
              <a:t>部</a:t>
            </a:r>
          </a:p>
        </p:txBody>
      </p:sp>
      <p:sp>
        <p:nvSpPr>
          <p:cNvPr id="787460" name="Rectangle 4"/>
          <p:cNvSpPr>
            <a:spLocks noChangeArrowheads="1"/>
          </p:cNvSpPr>
          <p:nvPr/>
        </p:nvSpPr>
        <p:spPr bwMode="auto">
          <a:xfrm>
            <a:off x="3094038" y="1371600"/>
            <a:ext cx="1966912"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787461" name="Rectangle 5"/>
          <p:cNvSpPr>
            <a:spLocks noChangeArrowheads="1"/>
          </p:cNvSpPr>
          <p:nvPr/>
        </p:nvSpPr>
        <p:spPr bwMode="auto">
          <a:xfrm>
            <a:off x="1136650" y="1362075"/>
            <a:ext cx="7864475"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787462" name="Rectangle 6"/>
          <p:cNvSpPr>
            <a:spLocks noChangeArrowheads="1"/>
          </p:cNvSpPr>
          <p:nvPr/>
        </p:nvSpPr>
        <p:spPr bwMode="auto">
          <a:xfrm>
            <a:off x="1150938" y="4016375"/>
            <a:ext cx="7832725"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787463" name="Line 7"/>
          <p:cNvSpPr>
            <a:spLocks noChangeShapeType="1"/>
          </p:cNvSpPr>
          <p:nvPr/>
        </p:nvSpPr>
        <p:spPr bwMode="auto">
          <a:xfrm>
            <a:off x="1131888" y="181292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7464" name="Line 8"/>
          <p:cNvSpPr>
            <a:spLocks noChangeShapeType="1"/>
          </p:cNvSpPr>
          <p:nvPr/>
        </p:nvSpPr>
        <p:spPr bwMode="auto">
          <a:xfrm>
            <a:off x="1131888" y="22558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7465" name="Line 9"/>
          <p:cNvSpPr>
            <a:spLocks noChangeShapeType="1"/>
          </p:cNvSpPr>
          <p:nvPr/>
        </p:nvSpPr>
        <p:spPr bwMode="auto">
          <a:xfrm>
            <a:off x="1131888" y="27003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7466" name="Line 10"/>
          <p:cNvSpPr>
            <a:spLocks noChangeShapeType="1"/>
          </p:cNvSpPr>
          <p:nvPr/>
        </p:nvSpPr>
        <p:spPr bwMode="auto">
          <a:xfrm>
            <a:off x="1131888" y="31384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7467" name="Line 11"/>
          <p:cNvSpPr>
            <a:spLocks noChangeShapeType="1"/>
          </p:cNvSpPr>
          <p:nvPr/>
        </p:nvSpPr>
        <p:spPr bwMode="auto">
          <a:xfrm>
            <a:off x="1131888" y="35829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7468" name="Line 12"/>
          <p:cNvSpPr>
            <a:spLocks noChangeShapeType="1"/>
          </p:cNvSpPr>
          <p:nvPr/>
        </p:nvSpPr>
        <p:spPr bwMode="auto">
          <a:xfrm>
            <a:off x="210026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87469" name="Line 13"/>
          <p:cNvSpPr>
            <a:spLocks noChangeShapeType="1"/>
          </p:cNvSpPr>
          <p:nvPr/>
        </p:nvSpPr>
        <p:spPr bwMode="auto">
          <a:xfrm>
            <a:off x="308451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87470" name="Line 14"/>
          <p:cNvSpPr>
            <a:spLocks noChangeShapeType="1"/>
          </p:cNvSpPr>
          <p:nvPr/>
        </p:nvSpPr>
        <p:spPr bwMode="auto">
          <a:xfrm>
            <a:off x="3084513"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787471" name="Line 15"/>
          <p:cNvSpPr>
            <a:spLocks noChangeShapeType="1"/>
          </p:cNvSpPr>
          <p:nvPr/>
        </p:nvSpPr>
        <p:spPr bwMode="auto">
          <a:xfrm>
            <a:off x="5057775"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787472" name="Line 16"/>
          <p:cNvSpPr>
            <a:spLocks noChangeShapeType="1"/>
          </p:cNvSpPr>
          <p:nvPr/>
        </p:nvSpPr>
        <p:spPr bwMode="auto">
          <a:xfrm flipV="1">
            <a:off x="7029450"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787473" name="Line 17"/>
          <p:cNvSpPr>
            <a:spLocks noChangeShapeType="1"/>
          </p:cNvSpPr>
          <p:nvPr/>
        </p:nvSpPr>
        <p:spPr bwMode="auto">
          <a:xfrm>
            <a:off x="5859463"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787474" name="Rectangle 18"/>
          <p:cNvSpPr>
            <a:spLocks noChangeArrowheads="1"/>
          </p:cNvSpPr>
          <p:nvPr/>
        </p:nvSpPr>
        <p:spPr bwMode="auto">
          <a:xfrm>
            <a:off x="10795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787475" name="Rectangle 19"/>
          <p:cNvSpPr>
            <a:spLocks noChangeArrowheads="1"/>
          </p:cNvSpPr>
          <p:nvPr/>
        </p:nvSpPr>
        <p:spPr bwMode="auto">
          <a:xfrm>
            <a:off x="2014538" y="982663"/>
            <a:ext cx="3222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4</a:t>
            </a:r>
          </a:p>
        </p:txBody>
      </p:sp>
      <p:sp>
        <p:nvSpPr>
          <p:cNvPr id="787476" name="Rectangle 20"/>
          <p:cNvSpPr>
            <a:spLocks noChangeArrowheads="1"/>
          </p:cNvSpPr>
          <p:nvPr/>
        </p:nvSpPr>
        <p:spPr bwMode="auto">
          <a:xfrm>
            <a:off x="30099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8</a:t>
            </a:r>
          </a:p>
        </p:txBody>
      </p:sp>
      <p:sp>
        <p:nvSpPr>
          <p:cNvPr id="787477" name="Rectangle 21"/>
          <p:cNvSpPr>
            <a:spLocks noChangeArrowheads="1"/>
          </p:cNvSpPr>
          <p:nvPr/>
        </p:nvSpPr>
        <p:spPr bwMode="auto">
          <a:xfrm>
            <a:off x="4960938"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16</a:t>
            </a:r>
          </a:p>
        </p:txBody>
      </p:sp>
      <p:sp>
        <p:nvSpPr>
          <p:cNvPr id="787478" name="Rectangle 22"/>
          <p:cNvSpPr>
            <a:spLocks noChangeArrowheads="1"/>
          </p:cNvSpPr>
          <p:nvPr/>
        </p:nvSpPr>
        <p:spPr bwMode="auto">
          <a:xfrm>
            <a:off x="5757863" y="982663"/>
            <a:ext cx="4619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19</a:t>
            </a:r>
          </a:p>
        </p:txBody>
      </p:sp>
      <p:sp>
        <p:nvSpPr>
          <p:cNvPr id="787479" name="Rectangle 23"/>
          <p:cNvSpPr>
            <a:spLocks noChangeArrowheads="1"/>
          </p:cNvSpPr>
          <p:nvPr/>
        </p:nvSpPr>
        <p:spPr bwMode="auto">
          <a:xfrm>
            <a:off x="6932613"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24</a:t>
            </a:r>
          </a:p>
        </p:txBody>
      </p:sp>
      <p:sp>
        <p:nvSpPr>
          <p:cNvPr id="787480" name="Rectangle 24"/>
          <p:cNvSpPr>
            <a:spLocks noChangeArrowheads="1"/>
          </p:cNvSpPr>
          <p:nvPr/>
        </p:nvSpPr>
        <p:spPr bwMode="auto">
          <a:xfrm>
            <a:off x="8645525"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31</a:t>
            </a:r>
          </a:p>
        </p:txBody>
      </p:sp>
      <p:sp>
        <p:nvSpPr>
          <p:cNvPr id="787481" name="Rectangle 25"/>
          <p:cNvSpPr>
            <a:spLocks noChangeArrowheads="1"/>
          </p:cNvSpPr>
          <p:nvPr/>
        </p:nvSpPr>
        <p:spPr bwMode="auto">
          <a:xfrm>
            <a:off x="1228725" y="1397000"/>
            <a:ext cx="7588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版 本</a:t>
            </a:r>
          </a:p>
        </p:txBody>
      </p:sp>
      <p:sp>
        <p:nvSpPr>
          <p:cNvPr id="787482" name="Rectangle 26"/>
          <p:cNvSpPr>
            <a:spLocks noChangeArrowheads="1"/>
          </p:cNvSpPr>
          <p:nvPr/>
        </p:nvSpPr>
        <p:spPr bwMode="auto">
          <a:xfrm>
            <a:off x="5116513" y="1873250"/>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标志</a:t>
            </a:r>
          </a:p>
        </p:txBody>
      </p:sp>
      <p:sp>
        <p:nvSpPr>
          <p:cNvPr id="787483" name="Rectangle 27"/>
          <p:cNvSpPr>
            <a:spLocks noChangeArrowheads="1"/>
          </p:cNvSpPr>
          <p:nvPr/>
        </p:nvSpPr>
        <p:spPr bwMode="auto">
          <a:xfrm>
            <a:off x="1425575" y="2278063"/>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生 存 时 间</a:t>
            </a:r>
          </a:p>
        </p:txBody>
      </p:sp>
      <p:sp>
        <p:nvSpPr>
          <p:cNvPr id="787484" name="Rectangle 28"/>
          <p:cNvSpPr>
            <a:spLocks noChangeArrowheads="1"/>
          </p:cNvSpPr>
          <p:nvPr/>
        </p:nvSpPr>
        <p:spPr bwMode="auto">
          <a:xfrm>
            <a:off x="3556000" y="2278063"/>
            <a:ext cx="9699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协    议</a:t>
            </a:r>
          </a:p>
        </p:txBody>
      </p:sp>
      <p:sp>
        <p:nvSpPr>
          <p:cNvPr id="787485" name="Rectangle 29"/>
          <p:cNvSpPr>
            <a:spLocks noChangeArrowheads="1"/>
          </p:cNvSpPr>
          <p:nvPr/>
        </p:nvSpPr>
        <p:spPr bwMode="auto">
          <a:xfrm>
            <a:off x="2570163" y="187325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    识</a:t>
            </a:r>
          </a:p>
        </p:txBody>
      </p:sp>
      <p:sp>
        <p:nvSpPr>
          <p:cNvPr id="787486" name="Rectangle 30"/>
          <p:cNvSpPr>
            <a:spLocks noChangeArrowheads="1"/>
          </p:cNvSpPr>
          <p:nvPr/>
        </p:nvSpPr>
        <p:spPr bwMode="auto">
          <a:xfrm>
            <a:off x="6507163" y="1397000"/>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总   长   度</a:t>
            </a:r>
          </a:p>
        </p:txBody>
      </p:sp>
      <p:sp>
        <p:nvSpPr>
          <p:cNvPr id="787487" name="Rectangle 31"/>
          <p:cNvSpPr>
            <a:spLocks noChangeArrowheads="1"/>
          </p:cNvSpPr>
          <p:nvPr/>
        </p:nvSpPr>
        <p:spPr bwMode="auto">
          <a:xfrm>
            <a:off x="6778625" y="18732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片   偏   移</a:t>
            </a:r>
          </a:p>
        </p:txBody>
      </p:sp>
      <p:sp>
        <p:nvSpPr>
          <p:cNvPr id="787488" name="Rectangle 32"/>
          <p:cNvSpPr>
            <a:spLocks noChangeArrowheads="1"/>
          </p:cNvSpPr>
          <p:nvPr/>
        </p:nvSpPr>
        <p:spPr bwMode="auto">
          <a:xfrm>
            <a:off x="7502525" y="360680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787489" name="Rectangle 33"/>
          <p:cNvSpPr>
            <a:spLocks noChangeArrowheads="1"/>
          </p:cNvSpPr>
          <p:nvPr/>
        </p:nvSpPr>
        <p:spPr bwMode="auto">
          <a:xfrm>
            <a:off x="5926138" y="2278063"/>
            <a:ext cx="2289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   检   验   和</a:t>
            </a:r>
          </a:p>
        </p:txBody>
      </p:sp>
      <p:sp>
        <p:nvSpPr>
          <p:cNvPr id="787490" name="Rectangle 34"/>
          <p:cNvSpPr>
            <a:spLocks noChangeArrowheads="1"/>
          </p:cNvSpPr>
          <p:nvPr/>
        </p:nvSpPr>
        <p:spPr bwMode="auto">
          <a:xfrm>
            <a:off x="4416425" y="27368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地   址</a:t>
            </a:r>
          </a:p>
        </p:txBody>
      </p:sp>
      <p:sp>
        <p:nvSpPr>
          <p:cNvPr id="787491" name="Rectangle 35"/>
          <p:cNvSpPr>
            <a:spLocks noChangeArrowheads="1"/>
          </p:cNvSpPr>
          <p:nvPr/>
        </p:nvSpPr>
        <p:spPr bwMode="auto">
          <a:xfrm>
            <a:off x="4160838" y="317817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地   址</a:t>
            </a:r>
          </a:p>
        </p:txBody>
      </p:sp>
      <p:sp>
        <p:nvSpPr>
          <p:cNvPr id="787492" name="Rectangle 36"/>
          <p:cNvSpPr>
            <a:spLocks noChangeArrowheads="1"/>
          </p:cNvSpPr>
          <p:nvPr/>
        </p:nvSpPr>
        <p:spPr bwMode="auto">
          <a:xfrm>
            <a:off x="2228850" y="3606800"/>
            <a:ext cx="4117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可   选   字   段  （长   度   可   变）</a:t>
            </a:r>
          </a:p>
        </p:txBody>
      </p:sp>
      <p:sp>
        <p:nvSpPr>
          <p:cNvPr id="787493" name="Rectangle 37"/>
          <p:cNvSpPr>
            <a:spLocks noChangeArrowheads="1"/>
          </p:cNvSpPr>
          <p:nvPr/>
        </p:nvSpPr>
        <p:spPr bwMode="auto">
          <a:xfrm>
            <a:off x="608013" y="968375"/>
            <a:ext cx="434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a:t>
            </a:r>
          </a:p>
        </p:txBody>
      </p:sp>
      <p:sp>
        <p:nvSpPr>
          <p:cNvPr id="787494" name="Rectangle 38"/>
          <p:cNvSpPr>
            <a:spLocks noChangeArrowheads="1"/>
          </p:cNvSpPr>
          <p:nvPr/>
        </p:nvSpPr>
        <p:spPr bwMode="auto">
          <a:xfrm>
            <a:off x="2003425" y="1377950"/>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首部长度</a:t>
            </a:r>
          </a:p>
        </p:txBody>
      </p:sp>
      <p:grpSp>
        <p:nvGrpSpPr>
          <p:cNvPr id="787495" name="Group 39"/>
          <p:cNvGrpSpPr>
            <a:grpSpLocks/>
          </p:cNvGrpSpPr>
          <p:nvPr/>
        </p:nvGrpSpPr>
        <p:grpSpPr bwMode="auto">
          <a:xfrm>
            <a:off x="1069975" y="3748088"/>
            <a:ext cx="131763" cy="69850"/>
            <a:chOff x="833" y="3024"/>
            <a:chExt cx="78" cy="51"/>
          </a:xfrm>
        </p:grpSpPr>
        <p:sp>
          <p:nvSpPr>
            <p:cNvPr id="787496" name="Rectangle 40"/>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87497" name="Line 41"/>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87498" name="Line 42"/>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787499" name="Group 43"/>
          <p:cNvGrpSpPr>
            <a:grpSpLocks/>
          </p:cNvGrpSpPr>
          <p:nvPr/>
        </p:nvGrpSpPr>
        <p:grpSpPr bwMode="auto">
          <a:xfrm>
            <a:off x="8937625" y="3757613"/>
            <a:ext cx="131763" cy="66675"/>
            <a:chOff x="5432" y="3030"/>
            <a:chExt cx="78" cy="51"/>
          </a:xfrm>
        </p:grpSpPr>
        <p:sp>
          <p:nvSpPr>
            <p:cNvPr id="787500" name="Rectangle 44"/>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87501" name="Line 45"/>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87502" name="Line 46"/>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787503" name="Rectangle 47"/>
          <p:cNvSpPr>
            <a:spLocks noChangeArrowheads="1"/>
          </p:cNvSpPr>
          <p:nvPr/>
        </p:nvSpPr>
        <p:spPr bwMode="auto">
          <a:xfrm>
            <a:off x="3811588" y="4149725"/>
            <a:ext cx="29083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787504" name="Rectangle 48"/>
          <p:cNvSpPr>
            <a:spLocks noChangeArrowheads="1"/>
          </p:cNvSpPr>
          <p:nvPr/>
        </p:nvSpPr>
        <p:spPr bwMode="auto">
          <a:xfrm>
            <a:off x="611188" y="1773238"/>
            <a:ext cx="434975" cy="118745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固</a:t>
            </a:r>
          </a:p>
          <a:p>
            <a:pPr defTabSz="762000" eaLnBrk="0" hangingPunct="0">
              <a:lnSpc>
                <a:spcPct val="90000"/>
              </a:lnSpc>
            </a:pPr>
            <a:r>
              <a:rPr kumimoji="1" lang="zh-CN" altLang="en-US">
                <a:solidFill>
                  <a:srgbClr val="333399"/>
                </a:solidFill>
                <a:latin typeface="Arial" pitchFamily="34" charset="0"/>
                <a:ea typeface="黑体" pitchFamily="2" charset="-122"/>
              </a:rPr>
              <a:t>定</a:t>
            </a:r>
          </a:p>
          <a:p>
            <a:pPr defTabSz="762000" eaLnBrk="0" hangingPunct="0">
              <a:lnSpc>
                <a:spcPct val="90000"/>
              </a:lnSpc>
            </a:pPr>
            <a:r>
              <a:rPr kumimoji="1" lang="zh-CN" altLang="en-US">
                <a:solidFill>
                  <a:srgbClr val="333399"/>
                </a:solidFill>
                <a:latin typeface="Arial" pitchFamily="34" charset="0"/>
                <a:ea typeface="黑体" pitchFamily="2" charset="-122"/>
              </a:rPr>
              <a:t>部</a:t>
            </a:r>
          </a:p>
          <a:p>
            <a:pPr defTabSz="762000" eaLnBrk="0" hangingPunct="0">
              <a:lnSpc>
                <a:spcPct val="90000"/>
              </a:lnSpc>
            </a:pPr>
            <a:r>
              <a:rPr kumimoji="1" lang="zh-CN" altLang="en-US">
                <a:solidFill>
                  <a:srgbClr val="333399"/>
                </a:solidFill>
                <a:latin typeface="Arial" pitchFamily="34" charset="0"/>
                <a:ea typeface="黑体" pitchFamily="2" charset="-122"/>
              </a:rPr>
              <a:t>分</a:t>
            </a:r>
          </a:p>
        </p:txBody>
      </p:sp>
      <p:sp>
        <p:nvSpPr>
          <p:cNvPr id="787505" name="Rectangle 49"/>
          <p:cNvSpPr>
            <a:spLocks noChangeArrowheads="1"/>
          </p:cNvSpPr>
          <p:nvPr/>
        </p:nvSpPr>
        <p:spPr bwMode="auto">
          <a:xfrm>
            <a:off x="468313" y="3500438"/>
            <a:ext cx="688975" cy="6381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可变</a:t>
            </a:r>
          </a:p>
          <a:p>
            <a:pPr defTabSz="762000" eaLnBrk="0" hangingPunct="0">
              <a:lnSpc>
                <a:spcPct val="90000"/>
              </a:lnSpc>
            </a:pPr>
            <a:r>
              <a:rPr kumimoji="1" lang="zh-CN" altLang="en-US">
                <a:solidFill>
                  <a:srgbClr val="333399"/>
                </a:solidFill>
                <a:latin typeface="Arial" pitchFamily="34" charset="0"/>
                <a:ea typeface="黑体" pitchFamily="2" charset="-122"/>
              </a:rPr>
              <a:t>部分</a:t>
            </a:r>
          </a:p>
        </p:txBody>
      </p:sp>
      <p:grpSp>
        <p:nvGrpSpPr>
          <p:cNvPr id="787506" name="Group 50"/>
          <p:cNvGrpSpPr>
            <a:grpSpLocks/>
          </p:cNvGrpSpPr>
          <p:nvPr/>
        </p:nvGrpSpPr>
        <p:grpSpPr bwMode="auto">
          <a:xfrm>
            <a:off x="1093788" y="1789113"/>
            <a:ext cx="7038975" cy="4227512"/>
            <a:chOff x="689" y="1127"/>
            <a:chExt cx="4434" cy="2663"/>
          </a:xfrm>
        </p:grpSpPr>
        <p:sp>
          <p:nvSpPr>
            <p:cNvPr id="787507" name="Text Box 51"/>
            <p:cNvSpPr txBox="1">
              <a:spLocks noChangeArrowheads="1"/>
            </p:cNvSpPr>
            <p:nvPr/>
          </p:nvSpPr>
          <p:spPr bwMode="auto">
            <a:xfrm>
              <a:off x="689" y="3194"/>
              <a:ext cx="4434" cy="596"/>
            </a:xfrm>
            <a:prstGeom prst="rect">
              <a:avLst/>
            </a:prstGeom>
            <a:noFill/>
            <a:ln w="9525">
              <a:noFill/>
              <a:miter lim="800000"/>
              <a:headEnd/>
              <a:tailEnd/>
            </a:ln>
            <a:effectLst/>
          </p:spPr>
          <p:txBody>
            <a:bodyPr wrap="none">
              <a:spAutoFit/>
            </a:bodyPr>
            <a:lstStyle/>
            <a:p>
              <a:pPr algn="ctr"/>
              <a:r>
                <a:rPr lang="zh-CN" altLang="en-US" sz="2800">
                  <a:solidFill>
                    <a:srgbClr val="333399"/>
                  </a:solidFill>
                  <a:latin typeface="Arial" pitchFamily="34" charset="0"/>
                  <a:ea typeface="黑体" pitchFamily="2" charset="-122"/>
                </a:rPr>
                <a:t>标识</a:t>
              </a:r>
              <a:r>
                <a:rPr lang="en-US" altLang="zh-CN" sz="2800">
                  <a:solidFill>
                    <a:srgbClr val="333399"/>
                  </a:solidFill>
                  <a:latin typeface="Arial" pitchFamily="34" charset="0"/>
                  <a:ea typeface="黑体" pitchFamily="2" charset="-122"/>
                </a:rPr>
                <a:t>(identification)    </a:t>
              </a:r>
              <a:r>
                <a:rPr lang="zh-CN" altLang="en-US" sz="2800">
                  <a:solidFill>
                    <a:srgbClr val="333399"/>
                  </a:solidFill>
                  <a:latin typeface="Arial" pitchFamily="34" charset="0"/>
                  <a:ea typeface="黑体" pitchFamily="2" charset="-122"/>
                </a:rPr>
                <a:t>占 </a:t>
              </a:r>
              <a:r>
                <a:rPr lang="en-US" altLang="zh-CN" sz="2800">
                  <a:solidFill>
                    <a:srgbClr val="333399"/>
                  </a:solidFill>
                  <a:latin typeface="Arial" pitchFamily="34" charset="0"/>
                  <a:ea typeface="黑体" pitchFamily="2" charset="-122"/>
                </a:rPr>
                <a:t>16 </a:t>
              </a:r>
              <a:r>
                <a:rPr lang="zh-CN" altLang="en-US" sz="2800">
                  <a:solidFill>
                    <a:srgbClr val="333399"/>
                  </a:solidFill>
                  <a:latin typeface="Arial" pitchFamily="34" charset="0"/>
                  <a:ea typeface="黑体" pitchFamily="2" charset="-122"/>
                </a:rPr>
                <a:t>位，</a:t>
              </a:r>
            </a:p>
            <a:p>
              <a:pPr algn="ctr"/>
              <a:r>
                <a:rPr lang="zh-CN" altLang="en-US" sz="2800">
                  <a:solidFill>
                    <a:srgbClr val="333399"/>
                  </a:solidFill>
                  <a:latin typeface="Arial" pitchFamily="34" charset="0"/>
                  <a:ea typeface="黑体" pitchFamily="2" charset="-122"/>
                </a:rPr>
                <a:t>它是一个计数器，用来产生数据报的标识。 </a:t>
              </a:r>
            </a:p>
          </p:txBody>
        </p:sp>
        <p:sp>
          <p:nvSpPr>
            <p:cNvPr id="787508" name="Rectangle 52"/>
            <p:cNvSpPr>
              <a:spLocks noChangeArrowheads="1"/>
            </p:cNvSpPr>
            <p:nvPr/>
          </p:nvSpPr>
          <p:spPr bwMode="auto">
            <a:xfrm>
              <a:off x="703" y="1127"/>
              <a:ext cx="2484" cy="307"/>
            </a:xfrm>
            <a:prstGeom prst="rect">
              <a:avLst/>
            </a:prstGeom>
            <a:noFill/>
            <a:ln w="76200">
              <a:solidFill>
                <a:schemeClr val="hlink"/>
              </a:solidFill>
              <a:miter lim="800000"/>
              <a:headEnd/>
              <a:tailEnd/>
            </a:ln>
            <a:effectLst/>
          </p:spPr>
          <p:txBody>
            <a:bodyPr wrap="none" anchor="ctr"/>
            <a:lstStyle/>
            <a:p>
              <a:endParaRPr lang="zh-CN" altLang="en-US"/>
            </a:p>
          </p:txBody>
        </p:sp>
      </p:grpSp>
      <p:sp>
        <p:nvSpPr>
          <p:cNvPr id="787509" name="AutoShape 53"/>
          <p:cNvSpPr>
            <a:spLocks/>
          </p:cNvSpPr>
          <p:nvPr/>
        </p:nvSpPr>
        <p:spPr bwMode="auto">
          <a:xfrm>
            <a:off x="949325" y="1412875"/>
            <a:ext cx="166688"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787510" name="Rectangle 54"/>
          <p:cNvSpPr>
            <a:spLocks noChangeArrowheads="1"/>
          </p:cNvSpPr>
          <p:nvPr/>
        </p:nvSpPr>
        <p:spPr bwMode="auto">
          <a:xfrm>
            <a:off x="3381375" y="1397000"/>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区 分 服 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0"/>
                                  </p:stCondLst>
                                  <p:childTnLst>
                                    <p:anim calcmode="discrete" valueType="str">
                                      <p:cBhvr>
                                        <p:cTn id="6" dur="1000" fill="hold"/>
                                        <p:tgtEl>
                                          <p:spTgt spid="78750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Line 2"/>
          <p:cNvSpPr>
            <a:spLocks noChangeShapeType="1"/>
          </p:cNvSpPr>
          <p:nvPr/>
        </p:nvSpPr>
        <p:spPr bwMode="auto">
          <a:xfrm>
            <a:off x="395288" y="1341438"/>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789507" name="Rectangle 3"/>
          <p:cNvSpPr>
            <a:spLocks noChangeArrowheads="1"/>
          </p:cNvSpPr>
          <p:nvPr/>
        </p:nvSpPr>
        <p:spPr bwMode="auto">
          <a:xfrm>
            <a:off x="176213" y="2205038"/>
            <a:ext cx="434975" cy="6985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a:t>
            </a:r>
          </a:p>
          <a:p>
            <a:pPr defTabSz="762000" eaLnBrk="0" hangingPunct="0"/>
            <a:r>
              <a:rPr kumimoji="1" lang="zh-CN" altLang="en-US">
                <a:solidFill>
                  <a:srgbClr val="333399"/>
                </a:solidFill>
                <a:latin typeface="Arial" pitchFamily="34" charset="0"/>
                <a:ea typeface="黑体" pitchFamily="2" charset="-122"/>
              </a:rPr>
              <a:t>部</a:t>
            </a:r>
          </a:p>
        </p:txBody>
      </p:sp>
      <p:sp>
        <p:nvSpPr>
          <p:cNvPr id="789508" name="Rectangle 4"/>
          <p:cNvSpPr>
            <a:spLocks noChangeArrowheads="1"/>
          </p:cNvSpPr>
          <p:nvPr/>
        </p:nvSpPr>
        <p:spPr bwMode="auto">
          <a:xfrm>
            <a:off x="3094038" y="1371600"/>
            <a:ext cx="1966912"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789509" name="Rectangle 5"/>
          <p:cNvSpPr>
            <a:spLocks noChangeArrowheads="1"/>
          </p:cNvSpPr>
          <p:nvPr/>
        </p:nvSpPr>
        <p:spPr bwMode="auto">
          <a:xfrm>
            <a:off x="1136650" y="1362075"/>
            <a:ext cx="7864475"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789510" name="Rectangle 6"/>
          <p:cNvSpPr>
            <a:spLocks noChangeArrowheads="1"/>
          </p:cNvSpPr>
          <p:nvPr/>
        </p:nvSpPr>
        <p:spPr bwMode="auto">
          <a:xfrm>
            <a:off x="1150938" y="4016375"/>
            <a:ext cx="7832725"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789511" name="Line 7"/>
          <p:cNvSpPr>
            <a:spLocks noChangeShapeType="1"/>
          </p:cNvSpPr>
          <p:nvPr/>
        </p:nvSpPr>
        <p:spPr bwMode="auto">
          <a:xfrm>
            <a:off x="1131888" y="181292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9512" name="Line 8"/>
          <p:cNvSpPr>
            <a:spLocks noChangeShapeType="1"/>
          </p:cNvSpPr>
          <p:nvPr/>
        </p:nvSpPr>
        <p:spPr bwMode="auto">
          <a:xfrm>
            <a:off x="1131888" y="22558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9513" name="Line 9"/>
          <p:cNvSpPr>
            <a:spLocks noChangeShapeType="1"/>
          </p:cNvSpPr>
          <p:nvPr/>
        </p:nvSpPr>
        <p:spPr bwMode="auto">
          <a:xfrm>
            <a:off x="1131888" y="27003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9514" name="Line 10"/>
          <p:cNvSpPr>
            <a:spLocks noChangeShapeType="1"/>
          </p:cNvSpPr>
          <p:nvPr/>
        </p:nvSpPr>
        <p:spPr bwMode="auto">
          <a:xfrm>
            <a:off x="1131888" y="31384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9515" name="Line 11"/>
          <p:cNvSpPr>
            <a:spLocks noChangeShapeType="1"/>
          </p:cNvSpPr>
          <p:nvPr/>
        </p:nvSpPr>
        <p:spPr bwMode="auto">
          <a:xfrm>
            <a:off x="1131888" y="35829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89516" name="Line 12"/>
          <p:cNvSpPr>
            <a:spLocks noChangeShapeType="1"/>
          </p:cNvSpPr>
          <p:nvPr/>
        </p:nvSpPr>
        <p:spPr bwMode="auto">
          <a:xfrm>
            <a:off x="210026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89517" name="Line 13"/>
          <p:cNvSpPr>
            <a:spLocks noChangeShapeType="1"/>
          </p:cNvSpPr>
          <p:nvPr/>
        </p:nvSpPr>
        <p:spPr bwMode="auto">
          <a:xfrm>
            <a:off x="308451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89518" name="Line 14"/>
          <p:cNvSpPr>
            <a:spLocks noChangeShapeType="1"/>
          </p:cNvSpPr>
          <p:nvPr/>
        </p:nvSpPr>
        <p:spPr bwMode="auto">
          <a:xfrm>
            <a:off x="3084513"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789519" name="Line 15"/>
          <p:cNvSpPr>
            <a:spLocks noChangeShapeType="1"/>
          </p:cNvSpPr>
          <p:nvPr/>
        </p:nvSpPr>
        <p:spPr bwMode="auto">
          <a:xfrm>
            <a:off x="5057775"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789520" name="Line 16"/>
          <p:cNvSpPr>
            <a:spLocks noChangeShapeType="1"/>
          </p:cNvSpPr>
          <p:nvPr/>
        </p:nvSpPr>
        <p:spPr bwMode="auto">
          <a:xfrm flipV="1">
            <a:off x="7029450"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789521" name="Line 17"/>
          <p:cNvSpPr>
            <a:spLocks noChangeShapeType="1"/>
          </p:cNvSpPr>
          <p:nvPr/>
        </p:nvSpPr>
        <p:spPr bwMode="auto">
          <a:xfrm>
            <a:off x="5859463"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789522" name="Rectangle 18"/>
          <p:cNvSpPr>
            <a:spLocks noChangeArrowheads="1"/>
          </p:cNvSpPr>
          <p:nvPr/>
        </p:nvSpPr>
        <p:spPr bwMode="auto">
          <a:xfrm>
            <a:off x="10795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789523" name="Rectangle 19"/>
          <p:cNvSpPr>
            <a:spLocks noChangeArrowheads="1"/>
          </p:cNvSpPr>
          <p:nvPr/>
        </p:nvSpPr>
        <p:spPr bwMode="auto">
          <a:xfrm>
            <a:off x="2014538" y="982663"/>
            <a:ext cx="3222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4</a:t>
            </a:r>
          </a:p>
        </p:txBody>
      </p:sp>
      <p:sp>
        <p:nvSpPr>
          <p:cNvPr id="789524" name="Rectangle 20"/>
          <p:cNvSpPr>
            <a:spLocks noChangeArrowheads="1"/>
          </p:cNvSpPr>
          <p:nvPr/>
        </p:nvSpPr>
        <p:spPr bwMode="auto">
          <a:xfrm>
            <a:off x="30099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8</a:t>
            </a:r>
          </a:p>
        </p:txBody>
      </p:sp>
      <p:sp>
        <p:nvSpPr>
          <p:cNvPr id="789525" name="Rectangle 21"/>
          <p:cNvSpPr>
            <a:spLocks noChangeArrowheads="1"/>
          </p:cNvSpPr>
          <p:nvPr/>
        </p:nvSpPr>
        <p:spPr bwMode="auto">
          <a:xfrm>
            <a:off x="4960938"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16</a:t>
            </a:r>
          </a:p>
        </p:txBody>
      </p:sp>
      <p:sp>
        <p:nvSpPr>
          <p:cNvPr id="789526" name="Rectangle 22"/>
          <p:cNvSpPr>
            <a:spLocks noChangeArrowheads="1"/>
          </p:cNvSpPr>
          <p:nvPr/>
        </p:nvSpPr>
        <p:spPr bwMode="auto">
          <a:xfrm>
            <a:off x="5757863" y="982663"/>
            <a:ext cx="4619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19</a:t>
            </a:r>
          </a:p>
        </p:txBody>
      </p:sp>
      <p:sp>
        <p:nvSpPr>
          <p:cNvPr id="789527" name="Rectangle 23"/>
          <p:cNvSpPr>
            <a:spLocks noChangeArrowheads="1"/>
          </p:cNvSpPr>
          <p:nvPr/>
        </p:nvSpPr>
        <p:spPr bwMode="auto">
          <a:xfrm>
            <a:off x="6932613"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24</a:t>
            </a:r>
          </a:p>
        </p:txBody>
      </p:sp>
      <p:sp>
        <p:nvSpPr>
          <p:cNvPr id="789528" name="Rectangle 24"/>
          <p:cNvSpPr>
            <a:spLocks noChangeArrowheads="1"/>
          </p:cNvSpPr>
          <p:nvPr/>
        </p:nvSpPr>
        <p:spPr bwMode="auto">
          <a:xfrm>
            <a:off x="8645525"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31</a:t>
            </a:r>
          </a:p>
        </p:txBody>
      </p:sp>
      <p:sp>
        <p:nvSpPr>
          <p:cNvPr id="789529" name="Rectangle 25"/>
          <p:cNvSpPr>
            <a:spLocks noChangeArrowheads="1"/>
          </p:cNvSpPr>
          <p:nvPr/>
        </p:nvSpPr>
        <p:spPr bwMode="auto">
          <a:xfrm>
            <a:off x="1228725" y="1397000"/>
            <a:ext cx="7588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版 本</a:t>
            </a:r>
          </a:p>
        </p:txBody>
      </p:sp>
      <p:sp>
        <p:nvSpPr>
          <p:cNvPr id="789530" name="Rectangle 26"/>
          <p:cNvSpPr>
            <a:spLocks noChangeArrowheads="1"/>
          </p:cNvSpPr>
          <p:nvPr/>
        </p:nvSpPr>
        <p:spPr bwMode="auto">
          <a:xfrm>
            <a:off x="5116513" y="1873250"/>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标志</a:t>
            </a:r>
          </a:p>
        </p:txBody>
      </p:sp>
      <p:sp>
        <p:nvSpPr>
          <p:cNvPr id="789531" name="Rectangle 27"/>
          <p:cNvSpPr>
            <a:spLocks noChangeArrowheads="1"/>
          </p:cNvSpPr>
          <p:nvPr/>
        </p:nvSpPr>
        <p:spPr bwMode="auto">
          <a:xfrm>
            <a:off x="1425575" y="2278063"/>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生 存 时 间</a:t>
            </a:r>
          </a:p>
        </p:txBody>
      </p:sp>
      <p:sp>
        <p:nvSpPr>
          <p:cNvPr id="789532" name="Rectangle 28"/>
          <p:cNvSpPr>
            <a:spLocks noChangeArrowheads="1"/>
          </p:cNvSpPr>
          <p:nvPr/>
        </p:nvSpPr>
        <p:spPr bwMode="auto">
          <a:xfrm>
            <a:off x="3556000" y="2278063"/>
            <a:ext cx="9699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协    议</a:t>
            </a:r>
          </a:p>
        </p:txBody>
      </p:sp>
      <p:sp>
        <p:nvSpPr>
          <p:cNvPr id="789533" name="Rectangle 29"/>
          <p:cNvSpPr>
            <a:spLocks noChangeArrowheads="1"/>
          </p:cNvSpPr>
          <p:nvPr/>
        </p:nvSpPr>
        <p:spPr bwMode="auto">
          <a:xfrm>
            <a:off x="2570163" y="187325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    识</a:t>
            </a:r>
          </a:p>
        </p:txBody>
      </p:sp>
      <p:sp>
        <p:nvSpPr>
          <p:cNvPr id="789534" name="Rectangle 30"/>
          <p:cNvSpPr>
            <a:spLocks noChangeArrowheads="1"/>
          </p:cNvSpPr>
          <p:nvPr/>
        </p:nvSpPr>
        <p:spPr bwMode="auto">
          <a:xfrm>
            <a:off x="3303588" y="1397000"/>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区 分 服 务</a:t>
            </a:r>
          </a:p>
        </p:txBody>
      </p:sp>
      <p:sp>
        <p:nvSpPr>
          <p:cNvPr id="789535" name="Rectangle 31"/>
          <p:cNvSpPr>
            <a:spLocks noChangeArrowheads="1"/>
          </p:cNvSpPr>
          <p:nvPr/>
        </p:nvSpPr>
        <p:spPr bwMode="auto">
          <a:xfrm>
            <a:off x="6507163" y="1397000"/>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总   长   度</a:t>
            </a:r>
          </a:p>
        </p:txBody>
      </p:sp>
      <p:sp>
        <p:nvSpPr>
          <p:cNvPr id="789536" name="Rectangle 32"/>
          <p:cNvSpPr>
            <a:spLocks noChangeArrowheads="1"/>
          </p:cNvSpPr>
          <p:nvPr/>
        </p:nvSpPr>
        <p:spPr bwMode="auto">
          <a:xfrm>
            <a:off x="6778625" y="18732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片   偏   移</a:t>
            </a:r>
          </a:p>
        </p:txBody>
      </p:sp>
      <p:sp>
        <p:nvSpPr>
          <p:cNvPr id="789537" name="Rectangle 33"/>
          <p:cNvSpPr>
            <a:spLocks noChangeArrowheads="1"/>
          </p:cNvSpPr>
          <p:nvPr/>
        </p:nvSpPr>
        <p:spPr bwMode="auto">
          <a:xfrm>
            <a:off x="7502525" y="360680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789538" name="Rectangle 34"/>
          <p:cNvSpPr>
            <a:spLocks noChangeArrowheads="1"/>
          </p:cNvSpPr>
          <p:nvPr/>
        </p:nvSpPr>
        <p:spPr bwMode="auto">
          <a:xfrm>
            <a:off x="5926138" y="2278063"/>
            <a:ext cx="2289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   检   验   和</a:t>
            </a:r>
          </a:p>
        </p:txBody>
      </p:sp>
      <p:sp>
        <p:nvSpPr>
          <p:cNvPr id="789539" name="Rectangle 35"/>
          <p:cNvSpPr>
            <a:spLocks noChangeArrowheads="1"/>
          </p:cNvSpPr>
          <p:nvPr/>
        </p:nvSpPr>
        <p:spPr bwMode="auto">
          <a:xfrm>
            <a:off x="4416425" y="27368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地   址</a:t>
            </a:r>
          </a:p>
        </p:txBody>
      </p:sp>
      <p:sp>
        <p:nvSpPr>
          <p:cNvPr id="789540" name="Rectangle 36"/>
          <p:cNvSpPr>
            <a:spLocks noChangeArrowheads="1"/>
          </p:cNvSpPr>
          <p:nvPr/>
        </p:nvSpPr>
        <p:spPr bwMode="auto">
          <a:xfrm>
            <a:off x="4160838" y="317817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地   址</a:t>
            </a:r>
          </a:p>
        </p:txBody>
      </p:sp>
      <p:sp>
        <p:nvSpPr>
          <p:cNvPr id="789541" name="Rectangle 37"/>
          <p:cNvSpPr>
            <a:spLocks noChangeArrowheads="1"/>
          </p:cNvSpPr>
          <p:nvPr/>
        </p:nvSpPr>
        <p:spPr bwMode="auto">
          <a:xfrm>
            <a:off x="2228850" y="3606800"/>
            <a:ext cx="4117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可   选   字   段  （长   度   可   变）</a:t>
            </a:r>
          </a:p>
        </p:txBody>
      </p:sp>
      <p:sp>
        <p:nvSpPr>
          <p:cNvPr id="789542" name="Rectangle 38"/>
          <p:cNvSpPr>
            <a:spLocks noChangeArrowheads="1"/>
          </p:cNvSpPr>
          <p:nvPr/>
        </p:nvSpPr>
        <p:spPr bwMode="auto">
          <a:xfrm>
            <a:off x="681038" y="968375"/>
            <a:ext cx="434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a:t>
            </a:r>
          </a:p>
        </p:txBody>
      </p:sp>
      <p:sp>
        <p:nvSpPr>
          <p:cNvPr id="789543" name="Rectangle 39"/>
          <p:cNvSpPr>
            <a:spLocks noChangeArrowheads="1"/>
          </p:cNvSpPr>
          <p:nvPr/>
        </p:nvSpPr>
        <p:spPr bwMode="auto">
          <a:xfrm>
            <a:off x="2003425" y="1377950"/>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首部长度</a:t>
            </a:r>
          </a:p>
        </p:txBody>
      </p:sp>
      <p:grpSp>
        <p:nvGrpSpPr>
          <p:cNvPr id="789544" name="Group 40"/>
          <p:cNvGrpSpPr>
            <a:grpSpLocks/>
          </p:cNvGrpSpPr>
          <p:nvPr/>
        </p:nvGrpSpPr>
        <p:grpSpPr bwMode="auto">
          <a:xfrm>
            <a:off x="1069975" y="3748088"/>
            <a:ext cx="131763" cy="69850"/>
            <a:chOff x="833" y="3024"/>
            <a:chExt cx="78" cy="51"/>
          </a:xfrm>
        </p:grpSpPr>
        <p:sp>
          <p:nvSpPr>
            <p:cNvPr id="789545" name="Rectangle 41"/>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89546" name="Line 42"/>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89547" name="Line 43"/>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789548" name="Group 44"/>
          <p:cNvGrpSpPr>
            <a:grpSpLocks/>
          </p:cNvGrpSpPr>
          <p:nvPr/>
        </p:nvGrpSpPr>
        <p:grpSpPr bwMode="auto">
          <a:xfrm>
            <a:off x="8937625" y="3757613"/>
            <a:ext cx="131763" cy="66675"/>
            <a:chOff x="5432" y="3030"/>
            <a:chExt cx="78" cy="51"/>
          </a:xfrm>
        </p:grpSpPr>
        <p:sp>
          <p:nvSpPr>
            <p:cNvPr id="789549" name="Rectangle 45"/>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89550" name="Line 46"/>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89551" name="Line 47"/>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789552" name="Rectangle 48"/>
          <p:cNvSpPr>
            <a:spLocks noChangeArrowheads="1"/>
          </p:cNvSpPr>
          <p:nvPr/>
        </p:nvSpPr>
        <p:spPr bwMode="auto">
          <a:xfrm>
            <a:off x="3811588" y="4149725"/>
            <a:ext cx="29083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789553" name="Rectangle 49"/>
          <p:cNvSpPr>
            <a:spLocks noChangeArrowheads="1"/>
          </p:cNvSpPr>
          <p:nvPr/>
        </p:nvSpPr>
        <p:spPr bwMode="auto">
          <a:xfrm>
            <a:off x="611188" y="1773238"/>
            <a:ext cx="434975" cy="118745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固</a:t>
            </a:r>
          </a:p>
          <a:p>
            <a:pPr defTabSz="762000" eaLnBrk="0" hangingPunct="0">
              <a:lnSpc>
                <a:spcPct val="90000"/>
              </a:lnSpc>
            </a:pPr>
            <a:r>
              <a:rPr kumimoji="1" lang="zh-CN" altLang="en-US">
                <a:solidFill>
                  <a:srgbClr val="333399"/>
                </a:solidFill>
                <a:latin typeface="Arial" pitchFamily="34" charset="0"/>
                <a:ea typeface="黑体" pitchFamily="2" charset="-122"/>
              </a:rPr>
              <a:t>定</a:t>
            </a:r>
          </a:p>
          <a:p>
            <a:pPr defTabSz="762000" eaLnBrk="0" hangingPunct="0">
              <a:lnSpc>
                <a:spcPct val="90000"/>
              </a:lnSpc>
            </a:pPr>
            <a:r>
              <a:rPr kumimoji="1" lang="zh-CN" altLang="en-US">
                <a:solidFill>
                  <a:srgbClr val="333399"/>
                </a:solidFill>
                <a:latin typeface="Arial" pitchFamily="34" charset="0"/>
                <a:ea typeface="黑体" pitchFamily="2" charset="-122"/>
              </a:rPr>
              <a:t>部</a:t>
            </a:r>
          </a:p>
          <a:p>
            <a:pPr defTabSz="762000" eaLnBrk="0" hangingPunct="0">
              <a:lnSpc>
                <a:spcPct val="90000"/>
              </a:lnSpc>
            </a:pPr>
            <a:r>
              <a:rPr kumimoji="1" lang="zh-CN" altLang="en-US">
                <a:solidFill>
                  <a:srgbClr val="333399"/>
                </a:solidFill>
                <a:latin typeface="Arial" pitchFamily="34" charset="0"/>
                <a:ea typeface="黑体" pitchFamily="2" charset="-122"/>
              </a:rPr>
              <a:t>分</a:t>
            </a:r>
          </a:p>
        </p:txBody>
      </p:sp>
      <p:sp>
        <p:nvSpPr>
          <p:cNvPr id="789554" name="Rectangle 50"/>
          <p:cNvSpPr>
            <a:spLocks noChangeArrowheads="1"/>
          </p:cNvSpPr>
          <p:nvPr/>
        </p:nvSpPr>
        <p:spPr bwMode="auto">
          <a:xfrm>
            <a:off x="468313" y="3500438"/>
            <a:ext cx="688975" cy="6381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可变</a:t>
            </a:r>
          </a:p>
          <a:p>
            <a:pPr defTabSz="762000" eaLnBrk="0" hangingPunct="0">
              <a:lnSpc>
                <a:spcPct val="90000"/>
              </a:lnSpc>
            </a:pPr>
            <a:r>
              <a:rPr kumimoji="1" lang="zh-CN" altLang="en-US">
                <a:solidFill>
                  <a:srgbClr val="333399"/>
                </a:solidFill>
                <a:latin typeface="Arial" pitchFamily="34" charset="0"/>
                <a:ea typeface="黑体" pitchFamily="2" charset="-122"/>
              </a:rPr>
              <a:t>部分</a:t>
            </a:r>
          </a:p>
        </p:txBody>
      </p:sp>
      <p:sp>
        <p:nvSpPr>
          <p:cNvPr id="789555" name="Text Box 51"/>
          <p:cNvSpPr txBox="1">
            <a:spLocks noChangeArrowheads="1"/>
          </p:cNvSpPr>
          <p:nvPr/>
        </p:nvSpPr>
        <p:spPr bwMode="auto">
          <a:xfrm>
            <a:off x="107950" y="4657725"/>
            <a:ext cx="8615363" cy="2165350"/>
          </a:xfrm>
          <a:prstGeom prst="rect">
            <a:avLst/>
          </a:prstGeom>
          <a:noFill/>
          <a:ln w="9525">
            <a:noFill/>
            <a:miter lim="800000"/>
            <a:headEnd/>
            <a:tailEnd/>
          </a:ln>
          <a:effectLst/>
        </p:spPr>
        <p:txBody>
          <a:bodyPr wrap="none">
            <a:spAutoFit/>
          </a:bodyPr>
          <a:lstStyle/>
          <a:p>
            <a:r>
              <a:rPr lang="zh-CN" altLang="en-US" sz="2800">
                <a:solidFill>
                  <a:srgbClr val="333399"/>
                </a:solidFill>
                <a:latin typeface="Arial" pitchFamily="34" charset="0"/>
                <a:ea typeface="黑体" pitchFamily="2" charset="-122"/>
              </a:rPr>
              <a:t>标志</a:t>
            </a:r>
            <a:r>
              <a:rPr lang="en-US" altLang="zh-CN" sz="2800">
                <a:solidFill>
                  <a:srgbClr val="333399"/>
                </a:solidFill>
                <a:latin typeface="Arial" pitchFamily="34" charset="0"/>
                <a:ea typeface="黑体" pitchFamily="2" charset="-122"/>
              </a:rPr>
              <a:t>(flag)    </a:t>
            </a:r>
            <a:r>
              <a:rPr lang="zh-CN" altLang="en-US" sz="2800">
                <a:solidFill>
                  <a:srgbClr val="333399"/>
                </a:solidFill>
                <a:latin typeface="Arial" pitchFamily="34" charset="0"/>
                <a:ea typeface="黑体" pitchFamily="2" charset="-122"/>
              </a:rPr>
              <a:t>占 </a:t>
            </a:r>
            <a:r>
              <a:rPr lang="en-US" altLang="zh-CN" sz="2800">
                <a:solidFill>
                  <a:srgbClr val="333399"/>
                </a:solidFill>
                <a:latin typeface="Arial" pitchFamily="34" charset="0"/>
                <a:ea typeface="黑体" pitchFamily="2" charset="-122"/>
              </a:rPr>
              <a:t>3 </a:t>
            </a:r>
            <a:r>
              <a:rPr lang="zh-CN" altLang="en-US" sz="2800">
                <a:solidFill>
                  <a:srgbClr val="333399"/>
                </a:solidFill>
                <a:latin typeface="Arial" pitchFamily="34" charset="0"/>
                <a:ea typeface="黑体" pitchFamily="2" charset="-122"/>
              </a:rPr>
              <a:t>位，目前只有两位有意义。</a:t>
            </a:r>
          </a:p>
          <a:p>
            <a:pPr>
              <a:buFont typeface="Wingdings" pitchFamily="2" charset="2"/>
              <a:buChar char="p"/>
            </a:pPr>
            <a:r>
              <a:rPr lang="zh-CN" altLang="en-US" sz="2800">
                <a:solidFill>
                  <a:srgbClr val="333399"/>
                </a:solidFill>
                <a:latin typeface="Arial" pitchFamily="34" charset="0"/>
                <a:ea typeface="黑体" pitchFamily="2" charset="-122"/>
              </a:rPr>
              <a:t>标志字段的最低位是 </a:t>
            </a:r>
            <a:r>
              <a:rPr lang="en-US" altLang="zh-CN" sz="2800" b="1">
                <a:solidFill>
                  <a:srgbClr val="333399"/>
                </a:solidFill>
                <a:latin typeface="Arial" pitchFamily="34" charset="0"/>
                <a:ea typeface="黑体" pitchFamily="2" charset="-122"/>
              </a:rPr>
              <a:t>MF</a:t>
            </a:r>
            <a:r>
              <a:rPr lang="en-US" altLang="zh-CN" sz="2800">
                <a:solidFill>
                  <a:srgbClr val="333399"/>
                </a:solidFill>
                <a:latin typeface="Arial" pitchFamily="34" charset="0"/>
                <a:ea typeface="黑体" pitchFamily="2" charset="-122"/>
              </a:rPr>
              <a:t> (More Fragment)</a:t>
            </a:r>
            <a:r>
              <a:rPr lang="zh-CN" altLang="en-US" sz="2800">
                <a:solidFill>
                  <a:srgbClr val="333399"/>
                </a:solidFill>
                <a:latin typeface="Arial" pitchFamily="34" charset="0"/>
                <a:ea typeface="黑体" pitchFamily="2" charset="-122"/>
              </a:rPr>
              <a:t>。</a:t>
            </a:r>
          </a:p>
          <a:p>
            <a:pPr lvl="1">
              <a:buClr>
                <a:schemeClr val="tx2"/>
              </a:buClr>
              <a:buFont typeface="Wingdings" pitchFamily="2" charset="2"/>
              <a:buChar char="n"/>
            </a:pPr>
            <a:r>
              <a:rPr lang="en-US" altLang="zh-CN" sz="2400">
                <a:solidFill>
                  <a:srgbClr val="333399"/>
                </a:solidFill>
                <a:latin typeface="Arial" pitchFamily="34" charset="0"/>
                <a:ea typeface="黑体" pitchFamily="2" charset="-122"/>
              </a:rPr>
              <a:t>MF </a:t>
            </a:r>
            <a:r>
              <a:rPr lang="en-US" altLang="zh-CN" sz="2400">
                <a:solidFill>
                  <a:srgbClr val="333399"/>
                </a:solidFill>
                <a:latin typeface="Arial" pitchFamily="34" charset="0"/>
                <a:ea typeface="黑体" pitchFamily="2" charset="-122"/>
                <a:sym typeface="Symbol" pitchFamily="18" charset="2"/>
              </a:rPr>
              <a:t></a:t>
            </a:r>
            <a:r>
              <a:rPr lang="en-US" altLang="zh-CN" sz="2400">
                <a:solidFill>
                  <a:srgbClr val="333399"/>
                </a:solidFill>
                <a:latin typeface="Arial" pitchFamily="34" charset="0"/>
                <a:ea typeface="黑体" pitchFamily="2" charset="-122"/>
              </a:rPr>
              <a:t> 1 </a:t>
            </a:r>
            <a:r>
              <a:rPr lang="zh-CN" altLang="en-US" sz="2400">
                <a:solidFill>
                  <a:srgbClr val="333399"/>
                </a:solidFill>
                <a:latin typeface="Arial" pitchFamily="34" charset="0"/>
                <a:ea typeface="黑体" pitchFamily="2" charset="-122"/>
              </a:rPr>
              <a:t>表示后面“还有分片”。</a:t>
            </a:r>
            <a:r>
              <a:rPr lang="en-US" altLang="zh-CN" sz="2400">
                <a:solidFill>
                  <a:srgbClr val="333399"/>
                </a:solidFill>
                <a:latin typeface="Arial" pitchFamily="34" charset="0"/>
                <a:ea typeface="黑体" pitchFamily="2" charset="-122"/>
              </a:rPr>
              <a:t>MF </a:t>
            </a:r>
            <a:r>
              <a:rPr lang="en-US" altLang="zh-CN" sz="2400">
                <a:solidFill>
                  <a:srgbClr val="333399"/>
                </a:solidFill>
                <a:latin typeface="Arial" pitchFamily="34" charset="0"/>
                <a:ea typeface="黑体" pitchFamily="2" charset="-122"/>
                <a:sym typeface="Symbol" pitchFamily="18" charset="2"/>
              </a:rPr>
              <a:t></a:t>
            </a:r>
            <a:r>
              <a:rPr lang="en-US" altLang="zh-CN" sz="2400">
                <a:solidFill>
                  <a:srgbClr val="333399"/>
                </a:solidFill>
                <a:latin typeface="Arial" pitchFamily="34" charset="0"/>
                <a:ea typeface="黑体" pitchFamily="2" charset="-122"/>
              </a:rPr>
              <a:t> 0 </a:t>
            </a:r>
            <a:r>
              <a:rPr lang="zh-CN" altLang="en-US" sz="2400">
                <a:solidFill>
                  <a:srgbClr val="333399"/>
                </a:solidFill>
                <a:latin typeface="Arial" pitchFamily="34" charset="0"/>
                <a:ea typeface="黑体" pitchFamily="2" charset="-122"/>
              </a:rPr>
              <a:t>表示最后一个分片。</a:t>
            </a:r>
          </a:p>
          <a:p>
            <a:pPr>
              <a:buFont typeface="Wingdings" pitchFamily="2" charset="2"/>
              <a:buChar char="p"/>
            </a:pPr>
            <a:r>
              <a:rPr lang="zh-CN" altLang="en-US" sz="2800">
                <a:solidFill>
                  <a:srgbClr val="333399"/>
                </a:solidFill>
                <a:latin typeface="Arial" pitchFamily="34" charset="0"/>
                <a:ea typeface="黑体" pitchFamily="2" charset="-122"/>
              </a:rPr>
              <a:t>中间一位是 </a:t>
            </a:r>
            <a:r>
              <a:rPr lang="en-US" altLang="zh-CN" sz="2800" b="1">
                <a:solidFill>
                  <a:srgbClr val="333399"/>
                </a:solidFill>
                <a:latin typeface="Arial" pitchFamily="34" charset="0"/>
                <a:ea typeface="黑体" pitchFamily="2" charset="-122"/>
              </a:rPr>
              <a:t>DF</a:t>
            </a:r>
            <a:r>
              <a:rPr lang="en-US" altLang="zh-CN" sz="2800">
                <a:solidFill>
                  <a:srgbClr val="333399"/>
                </a:solidFill>
                <a:latin typeface="Arial" pitchFamily="34" charset="0"/>
                <a:ea typeface="黑体" pitchFamily="2" charset="-122"/>
              </a:rPr>
              <a:t> (Don</a:t>
            </a:r>
            <a:r>
              <a:rPr lang="en-US" altLang="zh-CN" sz="2800">
                <a:solidFill>
                  <a:srgbClr val="333399"/>
                </a:solidFill>
                <a:latin typeface="Arial" pitchFamily="34" charset="0"/>
                <a:ea typeface="黑体" pitchFamily="2" charset="-122"/>
                <a:cs typeface="Arial" pitchFamily="34" charset="0"/>
              </a:rPr>
              <a:t>'</a:t>
            </a:r>
            <a:r>
              <a:rPr lang="en-US" altLang="zh-CN" sz="2800">
                <a:solidFill>
                  <a:srgbClr val="333399"/>
                </a:solidFill>
                <a:latin typeface="Arial" pitchFamily="34" charset="0"/>
                <a:ea typeface="黑体" pitchFamily="2" charset="-122"/>
              </a:rPr>
              <a:t>t Fragment) </a:t>
            </a:r>
            <a:r>
              <a:rPr lang="zh-CN" altLang="en-US" sz="2800">
                <a:solidFill>
                  <a:srgbClr val="333399"/>
                </a:solidFill>
                <a:latin typeface="Arial" pitchFamily="34" charset="0"/>
                <a:ea typeface="黑体" pitchFamily="2" charset="-122"/>
              </a:rPr>
              <a:t>。</a:t>
            </a:r>
          </a:p>
          <a:p>
            <a:pPr lvl="1">
              <a:buClr>
                <a:schemeClr val="tx2"/>
              </a:buClr>
              <a:buFont typeface="Wingdings" pitchFamily="2" charset="2"/>
              <a:buChar char="n"/>
            </a:pPr>
            <a:r>
              <a:rPr lang="zh-CN" altLang="en-US" sz="2400">
                <a:solidFill>
                  <a:srgbClr val="333399"/>
                </a:solidFill>
                <a:latin typeface="Arial" pitchFamily="34" charset="0"/>
                <a:ea typeface="黑体" pitchFamily="2" charset="-122"/>
              </a:rPr>
              <a:t>只有当 </a:t>
            </a:r>
            <a:r>
              <a:rPr lang="en-US" altLang="zh-CN" sz="2400">
                <a:solidFill>
                  <a:srgbClr val="333399"/>
                </a:solidFill>
                <a:latin typeface="Arial" pitchFamily="34" charset="0"/>
                <a:ea typeface="黑体" pitchFamily="2" charset="-122"/>
              </a:rPr>
              <a:t>DF </a:t>
            </a:r>
            <a:r>
              <a:rPr lang="en-US" altLang="zh-CN" sz="2400">
                <a:solidFill>
                  <a:srgbClr val="333399"/>
                </a:solidFill>
                <a:latin typeface="Arial" pitchFamily="34" charset="0"/>
                <a:ea typeface="黑体" pitchFamily="2" charset="-122"/>
                <a:sym typeface="Symbol" pitchFamily="18" charset="2"/>
              </a:rPr>
              <a:t></a:t>
            </a:r>
            <a:r>
              <a:rPr lang="en-US" altLang="zh-CN" sz="2400">
                <a:solidFill>
                  <a:srgbClr val="333399"/>
                </a:solidFill>
                <a:latin typeface="Arial" pitchFamily="34" charset="0"/>
                <a:ea typeface="黑体" pitchFamily="2" charset="-122"/>
              </a:rPr>
              <a:t> 0 </a:t>
            </a:r>
            <a:r>
              <a:rPr lang="zh-CN" altLang="en-US" sz="2400">
                <a:solidFill>
                  <a:srgbClr val="333399"/>
                </a:solidFill>
                <a:latin typeface="Arial" pitchFamily="34" charset="0"/>
                <a:ea typeface="黑体" pitchFamily="2" charset="-122"/>
              </a:rPr>
              <a:t>时才允许分片。</a:t>
            </a:r>
            <a:r>
              <a:rPr lang="zh-CN" altLang="en-US" sz="2800">
                <a:solidFill>
                  <a:srgbClr val="333399"/>
                </a:solidFill>
              </a:rPr>
              <a:t> </a:t>
            </a:r>
          </a:p>
        </p:txBody>
      </p:sp>
      <p:sp>
        <p:nvSpPr>
          <p:cNvPr id="789556" name="Rectangle 52"/>
          <p:cNvSpPr>
            <a:spLocks noChangeArrowheads="1"/>
          </p:cNvSpPr>
          <p:nvPr/>
        </p:nvSpPr>
        <p:spPr bwMode="auto">
          <a:xfrm>
            <a:off x="5076825" y="1808163"/>
            <a:ext cx="790575" cy="487362"/>
          </a:xfrm>
          <a:prstGeom prst="rect">
            <a:avLst/>
          </a:prstGeom>
          <a:noFill/>
          <a:ln w="76200">
            <a:solidFill>
              <a:schemeClr val="hlink"/>
            </a:solidFill>
            <a:miter lim="800000"/>
            <a:headEnd/>
            <a:tailEnd/>
          </a:ln>
          <a:effectLst/>
        </p:spPr>
        <p:txBody>
          <a:bodyPr wrap="none" anchor="ctr"/>
          <a:lstStyle/>
          <a:p>
            <a:endParaRPr lang="zh-CN" altLang="en-US"/>
          </a:p>
        </p:txBody>
      </p:sp>
      <p:sp>
        <p:nvSpPr>
          <p:cNvPr id="789557" name="AutoShape 53"/>
          <p:cNvSpPr>
            <a:spLocks/>
          </p:cNvSpPr>
          <p:nvPr/>
        </p:nvSpPr>
        <p:spPr bwMode="auto">
          <a:xfrm>
            <a:off x="949325" y="1412875"/>
            <a:ext cx="166688"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789556"/>
                                        </p:tgtEl>
                                        <p:attrNameLst>
                                          <p:attrName>style.visibility</p:attrName>
                                        </p:attrNameLst>
                                      </p:cBhvr>
                                      <p:to>
                                        <p:strVal val="visible"/>
                                      </p:to>
                                    </p:set>
                                  </p:childTnLst>
                                </p:cTn>
                              </p:par>
                            </p:childTnLst>
                          </p:cTn>
                        </p:par>
                        <p:par>
                          <p:cTn id="7" fill="hold">
                            <p:stCondLst>
                              <p:cond delay="500"/>
                            </p:stCondLst>
                            <p:childTnLst>
                              <p:par>
                                <p:cTn id="8" presetID="35" presetClass="emph" presetSubtype="0" repeatCount="3000" fill="hold" grpId="1" nodeType="afterEffect">
                                  <p:stCondLst>
                                    <p:cond delay="0"/>
                                  </p:stCondLst>
                                  <p:childTnLst>
                                    <p:anim calcmode="discrete" valueType="str">
                                      <p:cBhvr>
                                        <p:cTn id="9" dur="1000" fill="hold"/>
                                        <p:tgtEl>
                                          <p:spTgt spid="78955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56" grpId="0" animBg="1"/>
      <p:bldP spid="789556"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Line 2"/>
          <p:cNvSpPr>
            <a:spLocks noChangeShapeType="1"/>
          </p:cNvSpPr>
          <p:nvPr/>
        </p:nvSpPr>
        <p:spPr bwMode="auto">
          <a:xfrm>
            <a:off x="395288" y="1341438"/>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791555" name="Rectangle 3"/>
          <p:cNvSpPr>
            <a:spLocks noChangeArrowheads="1"/>
          </p:cNvSpPr>
          <p:nvPr/>
        </p:nvSpPr>
        <p:spPr bwMode="auto">
          <a:xfrm>
            <a:off x="176213" y="2205038"/>
            <a:ext cx="434975" cy="6985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a:t>
            </a:r>
          </a:p>
          <a:p>
            <a:pPr defTabSz="762000" eaLnBrk="0" hangingPunct="0"/>
            <a:r>
              <a:rPr kumimoji="1" lang="zh-CN" altLang="en-US">
                <a:solidFill>
                  <a:srgbClr val="333399"/>
                </a:solidFill>
                <a:latin typeface="Arial" pitchFamily="34" charset="0"/>
                <a:ea typeface="黑体" pitchFamily="2" charset="-122"/>
              </a:rPr>
              <a:t>部</a:t>
            </a:r>
          </a:p>
        </p:txBody>
      </p:sp>
      <p:sp>
        <p:nvSpPr>
          <p:cNvPr id="791556" name="Rectangle 4"/>
          <p:cNvSpPr>
            <a:spLocks noChangeArrowheads="1"/>
          </p:cNvSpPr>
          <p:nvPr/>
        </p:nvSpPr>
        <p:spPr bwMode="auto">
          <a:xfrm>
            <a:off x="3094038" y="1371600"/>
            <a:ext cx="1966912"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791557" name="Rectangle 5"/>
          <p:cNvSpPr>
            <a:spLocks noChangeArrowheads="1"/>
          </p:cNvSpPr>
          <p:nvPr/>
        </p:nvSpPr>
        <p:spPr bwMode="auto">
          <a:xfrm>
            <a:off x="1136650" y="1362075"/>
            <a:ext cx="7864475"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791558" name="Rectangle 6"/>
          <p:cNvSpPr>
            <a:spLocks noChangeArrowheads="1"/>
          </p:cNvSpPr>
          <p:nvPr/>
        </p:nvSpPr>
        <p:spPr bwMode="auto">
          <a:xfrm>
            <a:off x="1150938" y="4016375"/>
            <a:ext cx="7832725"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791559" name="Line 7"/>
          <p:cNvSpPr>
            <a:spLocks noChangeShapeType="1"/>
          </p:cNvSpPr>
          <p:nvPr/>
        </p:nvSpPr>
        <p:spPr bwMode="auto">
          <a:xfrm>
            <a:off x="1131888" y="181292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91560" name="Line 8"/>
          <p:cNvSpPr>
            <a:spLocks noChangeShapeType="1"/>
          </p:cNvSpPr>
          <p:nvPr/>
        </p:nvSpPr>
        <p:spPr bwMode="auto">
          <a:xfrm>
            <a:off x="1131888" y="22558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91561" name="Line 9"/>
          <p:cNvSpPr>
            <a:spLocks noChangeShapeType="1"/>
          </p:cNvSpPr>
          <p:nvPr/>
        </p:nvSpPr>
        <p:spPr bwMode="auto">
          <a:xfrm>
            <a:off x="1131888" y="27003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91562" name="Line 10"/>
          <p:cNvSpPr>
            <a:spLocks noChangeShapeType="1"/>
          </p:cNvSpPr>
          <p:nvPr/>
        </p:nvSpPr>
        <p:spPr bwMode="auto">
          <a:xfrm>
            <a:off x="1131888" y="31384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91563" name="Line 11"/>
          <p:cNvSpPr>
            <a:spLocks noChangeShapeType="1"/>
          </p:cNvSpPr>
          <p:nvPr/>
        </p:nvSpPr>
        <p:spPr bwMode="auto">
          <a:xfrm>
            <a:off x="1131888" y="35829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91564" name="Line 12"/>
          <p:cNvSpPr>
            <a:spLocks noChangeShapeType="1"/>
          </p:cNvSpPr>
          <p:nvPr/>
        </p:nvSpPr>
        <p:spPr bwMode="auto">
          <a:xfrm>
            <a:off x="210026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91565" name="Line 13"/>
          <p:cNvSpPr>
            <a:spLocks noChangeShapeType="1"/>
          </p:cNvSpPr>
          <p:nvPr/>
        </p:nvSpPr>
        <p:spPr bwMode="auto">
          <a:xfrm>
            <a:off x="308451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91566" name="Line 14"/>
          <p:cNvSpPr>
            <a:spLocks noChangeShapeType="1"/>
          </p:cNvSpPr>
          <p:nvPr/>
        </p:nvSpPr>
        <p:spPr bwMode="auto">
          <a:xfrm>
            <a:off x="3084513"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791567" name="Line 15"/>
          <p:cNvSpPr>
            <a:spLocks noChangeShapeType="1"/>
          </p:cNvSpPr>
          <p:nvPr/>
        </p:nvSpPr>
        <p:spPr bwMode="auto">
          <a:xfrm>
            <a:off x="5057775"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791568" name="Line 16"/>
          <p:cNvSpPr>
            <a:spLocks noChangeShapeType="1"/>
          </p:cNvSpPr>
          <p:nvPr/>
        </p:nvSpPr>
        <p:spPr bwMode="auto">
          <a:xfrm flipV="1">
            <a:off x="7029450"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791569" name="Line 17"/>
          <p:cNvSpPr>
            <a:spLocks noChangeShapeType="1"/>
          </p:cNvSpPr>
          <p:nvPr/>
        </p:nvSpPr>
        <p:spPr bwMode="auto">
          <a:xfrm>
            <a:off x="5859463"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791570" name="Rectangle 18"/>
          <p:cNvSpPr>
            <a:spLocks noChangeArrowheads="1"/>
          </p:cNvSpPr>
          <p:nvPr/>
        </p:nvSpPr>
        <p:spPr bwMode="auto">
          <a:xfrm>
            <a:off x="10795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791571" name="Rectangle 19"/>
          <p:cNvSpPr>
            <a:spLocks noChangeArrowheads="1"/>
          </p:cNvSpPr>
          <p:nvPr/>
        </p:nvSpPr>
        <p:spPr bwMode="auto">
          <a:xfrm>
            <a:off x="2014538" y="982663"/>
            <a:ext cx="3222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4</a:t>
            </a:r>
          </a:p>
        </p:txBody>
      </p:sp>
      <p:sp>
        <p:nvSpPr>
          <p:cNvPr id="791572" name="Rectangle 20"/>
          <p:cNvSpPr>
            <a:spLocks noChangeArrowheads="1"/>
          </p:cNvSpPr>
          <p:nvPr/>
        </p:nvSpPr>
        <p:spPr bwMode="auto">
          <a:xfrm>
            <a:off x="30099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8</a:t>
            </a:r>
          </a:p>
        </p:txBody>
      </p:sp>
      <p:sp>
        <p:nvSpPr>
          <p:cNvPr id="791573" name="Rectangle 21"/>
          <p:cNvSpPr>
            <a:spLocks noChangeArrowheads="1"/>
          </p:cNvSpPr>
          <p:nvPr/>
        </p:nvSpPr>
        <p:spPr bwMode="auto">
          <a:xfrm>
            <a:off x="4960938"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16</a:t>
            </a:r>
          </a:p>
        </p:txBody>
      </p:sp>
      <p:sp>
        <p:nvSpPr>
          <p:cNvPr id="791574" name="Rectangle 22"/>
          <p:cNvSpPr>
            <a:spLocks noChangeArrowheads="1"/>
          </p:cNvSpPr>
          <p:nvPr/>
        </p:nvSpPr>
        <p:spPr bwMode="auto">
          <a:xfrm>
            <a:off x="5757863" y="982663"/>
            <a:ext cx="4619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19</a:t>
            </a:r>
          </a:p>
        </p:txBody>
      </p:sp>
      <p:sp>
        <p:nvSpPr>
          <p:cNvPr id="791575" name="Rectangle 23"/>
          <p:cNvSpPr>
            <a:spLocks noChangeArrowheads="1"/>
          </p:cNvSpPr>
          <p:nvPr/>
        </p:nvSpPr>
        <p:spPr bwMode="auto">
          <a:xfrm>
            <a:off x="6932613"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24</a:t>
            </a:r>
          </a:p>
        </p:txBody>
      </p:sp>
      <p:sp>
        <p:nvSpPr>
          <p:cNvPr id="791576" name="Rectangle 24"/>
          <p:cNvSpPr>
            <a:spLocks noChangeArrowheads="1"/>
          </p:cNvSpPr>
          <p:nvPr/>
        </p:nvSpPr>
        <p:spPr bwMode="auto">
          <a:xfrm>
            <a:off x="8645525"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31</a:t>
            </a:r>
          </a:p>
        </p:txBody>
      </p:sp>
      <p:sp>
        <p:nvSpPr>
          <p:cNvPr id="791577" name="Rectangle 25"/>
          <p:cNvSpPr>
            <a:spLocks noChangeArrowheads="1"/>
          </p:cNvSpPr>
          <p:nvPr/>
        </p:nvSpPr>
        <p:spPr bwMode="auto">
          <a:xfrm>
            <a:off x="1228725" y="1397000"/>
            <a:ext cx="7588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版 本</a:t>
            </a:r>
          </a:p>
        </p:txBody>
      </p:sp>
      <p:sp>
        <p:nvSpPr>
          <p:cNvPr id="791578" name="Rectangle 26"/>
          <p:cNvSpPr>
            <a:spLocks noChangeArrowheads="1"/>
          </p:cNvSpPr>
          <p:nvPr/>
        </p:nvSpPr>
        <p:spPr bwMode="auto">
          <a:xfrm>
            <a:off x="5116513" y="1873250"/>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标志</a:t>
            </a:r>
          </a:p>
        </p:txBody>
      </p:sp>
      <p:sp>
        <p:nvSpPr>
          <p:cNvPr id="791579" name="Rectangle 27"/>
          <p:cNvSpPr>
            <a:spLocks noChangeArrowheads="1"/>
          </p:cNvSpPr>
          <p:nvPr/>
        </p:nvSpPr>
        <p:spPr bwMode="auto">
          <a:xfrm>
            <a:off x="1425575" y="2278063"/>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生 存 时 间</a:t>
            </a:r>
          </a:p>
        </p:txBody>
      </p:sp>
      <p:sp>
        <p:nvSpPr>
          <p:cNvPr id="791580" name="Rectangle 28"/>
          <p:cNvSpPr>
            <a:spLocks noChangeArrowheads="1"/>
          </p:cNvSpPr>
          <p:nvPr/>
        </p:nvSpPr>
        <p:spPr bwMode="auto">
          <a:xfrm>
            <a:off x="3556000" y="2278063"/>
            <a:ext cx="9699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协    议</a:t>
            </a:r>
          </a:p>
        </p:txBody>
      </p:sp>
      <p:sp>
        <p:nvSpPr>
          <p:cNvPr id="791581" name="Rectangle 29"/>
          <p:cNvSpPr>
            <a:spLocks noChangeArrowheads="1"/>
          </p:cNvSpPr>
          <p:nvPr/>
        </p:nvSpPr>
        <p:spPr bwMode="auto">
          <a:xfrm>
            <a:off x="2570163" y="187325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    识</a:t>
            </a:r>
          </a:p>
        </p:txBody>
      </p:sp>
      <p:sp>
        <p:nvSpPr>
          <p:cNvPr id="791582" name="Rectangle 30"/>
          <p:cNvSpPr>
            <a:spLocks noChangeArrowheads="1"/>
          </p:cNvSpPr>
          <p:nvPr/>
        </p:nvSpPr>
        <p:spPr bwMode="auto">
          <a:xfrm>
            <a:off x="6507163" y="1397000"/>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总   长   度</a:t>
            </a:r>
          </a:p>
        </p:txBody>
      </p:sp>
      <p:sp>
        <p:nvSpPr>
          <p:cNvPr id="791583" name="Rectangle 31"/>
          <p:cNvSpPr>
            <a:spLocks noChangeArrowheads="1"/>
          </p:cNvSpPr>
          <p:nvPr/>
        </p:nvSpPr>
        <p:spPr bwMode="auto">
          <a:xfrm>
            <a:off x="6778625" y="18732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片   偏   移</a:t>
            </a:r>
          </a:p>
        </p:txBody>
      </p:sp>
      <p:sp>
        <p:nvSpPr>
          <p:cNvPr id="791584" name="Rectangle 32"/>
          <p:cNvSpPr>
            <a:spLocks noChangeArrowheads="1"/>
          </p:cNvSpPr>
          <p:nvPr/>
        </p:nvSpPr>
        <p:spPr bwMode="auto">
          <a:xfrm>
            <a:off x="7502525" y="360680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791585" name="Rectangle 33"/>
          <p:cNvSpPr>
            <a:spLocks noChangeArrowheads="1"/>
          </p:cNvSpPr>
          <p:nvPr/>
        </p:nvSpPr>
        <p:spPr bwMode="auto">
          <a:xfrm>
            <a:off x="5926138" y="2278063"/>
            <a:ext cx="2289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   检   验   和</a:t>
            </a:r>
          </a:p>
        </p:txBody>
      </p:sp>
      <p:sp>
        <p:nvSpPr>
          <p:cNvPr id="791586" name="Rectangle 34"/>
          <p:cNvSpPr>
            <a:spLocks noChangeArrowheads="1"/>
          </p:cNvSpPr>
          <p:nvPr/>
        </p:nvSpPr>
        <p:spPr bwMode="auto">
          <a:xfrm>
            <a:off x="4416425" y="27368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地   址</a:t>
            </a:r>
          </a:p>
        </p:txBody>
      </p:sp>
      <p:sp>
        <p:nvSpPr>
          <p:cNvPr id="791587" name="Rectangle 35"/>
          <p:cNvSpPr>
            <a:spLocks noChangeArrowheads="1"/>
          </p:cNvSpPr>
          <p:nvPr/>
        </p:nvSpPr>
        <p:spPr bwMode="auto">
          <a:xfrm>
            <a:off x="4160838" y="317817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地   址</a:t>
            </a:r>
          </a:p>
        </p:txBody>
      </p:sp>
      <p:sp>
        <p:nvSpPr>
          <p:cNvPr id="791588" name="Rectangle 36"/>
          <p:cNvSpPr>
            <a:spLocks noChangeArrowheads="1"/>
          </p:cNvSpPr>
          <p:nvPr/>
        </p:nvSpPr>
        <p:spPr bwMode="auto">
          <a:xfrm>
            <a:off x="2228850" y="3606800"/>
            <a:ext cx="4117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可   选   字   段  （长   度   可   变）</a:t>
            </a:r>
          </a:p>
        </p:txBody>
      </p:sp>
      <p:sp>
        <p:nvSpPr>
          <p:cNvPr id="791589" name="Rectangle 37"/>
          <p:cNvSpPr>
            <a:spLocks noChangeArrowheads="1"/>
          </p:cNvSpPr>
          <p:nvPr/>
        </p:nvSpPr>
        <p:spPr bwMode="auto">
          <a:xfrm>
            <a:off x="608013" y="968375"/>
            <a:ext cx="434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a:t>
            </a:r>
          </a:p>
        </p:txBody>
      </p:sp>
      <p:sp>
        <p:nvSpPr>
          <p:cNvPr id="791590" name="Rectangle 38"/>
          <p:cNvSpPr>
            <a:spLocks noChangeArrowheads="1"/>
          </p:cNvSpPr>
          <p:nvPr/>
        </p:nvSpPr>
        <p:spPr bwMode="auto">
          <a:xfrm>
            <a:off x="2003425" y="1377950"/>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首部长度</a:t>
            </a:r>
          </a:p>
        </p:txBody>
      </p:sp>
      <p:grpSp>
        <p:nvGrpSpPr>
          <p:cNvPr id="791591" name="Group 39"/>
          <p:cNvGrpSpPr>
            <a:grpSpLocks/>
          </p:cNvGrpSpPr>
          <p:nvPr/>
        </p:nvGrpSpPr>
        <p:grpSpPr bwMode="auto">
          <a:xfrm>
            <a:off x="1069975" y="3748088"/>
            <a:ext cx="131763" cy="69850"/>
            <a:chOff x="833" y="3024"/>
            <a:chExt cx="78" cy="51"/>
          </a:xfrm>
        </p:grpSpPr>
        <p:sp>
          <p:nvSpPr>
            <p:cNvPr id="791592" name="Rectangle 40"/>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91593" name="Line 41"/>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91594" name="Line 42"/>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791595" name="Group 43"/>
          <p:cNvGrpSpPr>
            <a:grpSpLocks/>
          </p:cNvGrpSpPr>
          <p:nvPr/>
        </p:nvGrpSpPr>
        <p:grpSpPr bwMode="auto">
          <a:xfrm>
            <a:off x="8937625" y="3757613"/>
            <a:ext cx="131763" cy="66675"/>
            <a:chOff x="5432" y="3030"/>
            <a:chExt cx="78" cy="51"/>
          </a:xfrm>
        </p:grpSpPr>
        <p:sp>
          <p:nvSpPr>
            <p:cNvPr id="791596" name="Rectangle 44"/>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91597" name="Line 45"/>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91598" name="Line 46"/>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791599" name="Rectangle 47"/>
          <p:cNvSpPr>
            <a:spLocks noChangeArrowheads="1"/>
          </p:cNvSpPr>
          <p:nvPr/>
        </p:nvSpPr>
        <p:spPr bwMode="auto">
          <a:xfrm>
            <a:off x="3811588" y="4149725"/>
            <a:ext cx="29083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791600" name="Rectangle 48"/>
          <p:cNvSpPr>
            <a:spLocks noChangeArrowheads="1"/>
          </p:cNvSpPr>
          <p:nvPr/>
        </p:nvSpPr>
        <p:spPr bwMode="auto">
          <a:xfrm>
            <a:off x="611188" y="1773238"/>
            <a:ext cx="434975" cy="118745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固</a:t>
            </a:r>
          </a:p>
          <a:p>
            <a:pPr defTabSz="762000" eaLnBrk="0" hangingPunct="0">
              <a:lnSpc>
                <a:spcPct val="90000"/>
              </a:lnSpc>
            </a:pPr>
            <a:r>
              <a:rPr kumimoji="1" lang="zh-CN" altLang="en-US">
                <a:solidFill>
                  <a:srgbClr val="333399"/>
                </a:solidFill>
                <a:latin typeface="Arial" pitchFamily="34" charset="0"/>
                <a:ea typeface="黑体" pitchFamily="2" charset="-122"/>
              </a:rPr>
              <a:t>定</a:t>
            </a:r>
          </a:p>
          <a:p>
            <a:pPr defTabSz="762000" eaLnBrk="0" hangingPunct="0">
              <a:lnSpc>
                <a:spcPct val="90000"/>
              </a:lnSpc>
            </a:pPr>
            <a:r>
              <a:rPr kumimoji="1" lang="zh-CN" altLang="en-US">
                <a:solidFill>
                  <a:srgbClr val="333399"/>
                </a:solidFill>
                <a:latin typeface="Arial" pitchFamily="34" charset="0"/>
                <a:ea typeface="黑体" pitchFamily="2" charset="-122"/>
              </a:rPr>
              <a:t>部</a:t>
            </a:r>
          </a:p>
          <a:p>
            <a:pPr defTabSz="762000" eaLnBrk="0" hangingPunct="0">
              <a:lnSpc>
                <a:spcPct val="90000"/>
              </a:lnSpc>
            </a:pPr>
            <a:r>
              <a:rPr kumimoji="1" lang="zh-CN" altLang="en-US">
                <a:solidFill>
                  <a:srgbClr val="333399"/>
                </a:solidFill>
                <a:latin typeface="Arial" pitchFamily="34" charset="0"/>
                <a:ea typeface="黑体" pitchFamily="2" charset="-122"/>
              </a:rPr>
              <a:t>分</a:t>
            </a:r>
          </a:p>
        </p:txBody>
      </p:sp>
      <p:sp>
        <p:nvSpPr>
          <p:cNvPr id="791601" name="Rectangle 49"/>
          <p:cNvSpPr>
            <a:spLocks noChangeArrowheads="1"/>
          </p:cNvSpPr>
          <p:nvPr/>
        </p:nvSpPr>
        <p:spPr bwMode="auto">
          <a:xfrm>
            <a:off x="468313" y="3500438"/>
            <a:ext cx="688975" cy="6381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可变</a:t>
            </a:r>
          </a:p>
          <a:p>
            <a:pPr defTabSz="762000" eaLnBrk="0" hangingPunct="0">
              <a:lnSpc>
                <a:spcPct val="90000"/>
              </a:lnSpc>
            </a:pPr>
            <a:r>
              <a:rPr kumimoji="1" lang="zh-CN" altLang="en-US">
                <a:solidFill>
                  <a:srgbClr val="333399"/>
                </a:solidFill>
                <a:latin typeface="Arial" pitchFamily="34" charset="0"/>
                <a:ea typeface="黑体" pitchFamily="2" charset="-122"/>
              </a:rPr>
              <a:t>部分</a:t>
            </a:r>
          </a:p>
        </p:txBody>
      </p:sp>
      <p:grpSp>
        <p:nvGrpSpPr>
          <p:cNvPr id="791602" name="Group 50"/>
          <p:cNvGrpSpPr>
            <a:grpSpLocks/>
          </p:cNvGrpSpPr>
          <p:nvPr/>
        </p:nvGrpSpPr>
        <p:grpSpPr bwMode="auto">
          <a:xfrm>
            <a:off x="1308100" y="1773238"/>
            <a:ext cx="7672388" cy="4764087"/>
            <a:chOff x="824" y="1117"/>
            <a:chExt cx="4833" cy="3001"/>
          </a:xfrm>
        </p:grpSpPr>
        <p:sp>
          <p:nvSpPr>
            <p:cNvPr id="791603" name="Text Box 51"/>
            <p:cNvSpPr txBox="1">
              <a:spLocks noChangeArrowheads="1"/>
            </p:cNvSpPr>
            <p:nvPr/>
          </p:nvSpPr>
          <p:spPr bwMode="auto">
            <a:xfrm>
              <a:off x="824" y="3172"/>
              <a:ext cx="4162" cy="946"/>
            </a:xfrm>
            <a:prstGeom prst="rect">
              <a:avLst/>
            </a:prstGeom>
            <a:noFill/>
            <a:ln w="9525">
              <a:noFill/>
              <a:miter lim="800000"/>
              <a:headEnd/>
              <a:tailEnd/>
            </a:ln>
            <a:effectLst/>
          </p:spPr>
          <p:txBody>
            <a:bodyPr wrap="none">
              <a:spAutoFit/>
            </a:bodyPr>
            <a:lstStyle/>
            <a:p>
              <a:pPr algn="ctr">
                <a:lnSpc>
                  <a:spcPct val="110000"/>
                </a:lnSpc>
              </a:pPr>
              <a:r>
                <a:rPr lang="zh-CN" altLang="en-US" sz="2800">
                  <a:solidFill>
                    <a:srgbClr val="333399"/>
                  </a:solidFill>
                  <a:latin typeface="Arial" pitchFamily="34" charset="0"/>
                  <a:ea typeface="黑体" pitchFamily="2" charset="-122"/>
                </a:rPr>
                <a:t>片偏移</a:t>
              </a:r>
              <a:r>
                <a:rPr lang="en-US" altLang="zh-CN" sz="2800">
                  <a:solidFill>
                    <a:srgbClr val="333399"/>
                  </a:solidFill>
                  <a:latin typeface="Arial" pitchFamily="34" charset="0"/>
                  <a:ea typeface="黑体" pitchFamily="2" charset="-122"/>
                </a:rPr>
                <a:t>(12 </a:t>
              </a:r>
              <a:r>
                <a:rPr lang="zh-CN" altLang="en-US" sz="2800">
                  <a:solidFill>
                    <a:srgbClr val="333399"/>
                  </a:solidFill>
                  <a:latin typeface="Arial" pitchFamily="34" charset="0"/>
                  <a:ea typeface="黑体" pitchFamily="2" charset="-122"/>
                </a:rPr>
                <a:t>位</a:t>
              </a:r>
              <a:r>
                <a:rPr lang="en-US" altLang="zh-CN" sz="2800">
                  <a:solidFill>
                    <a:srgbClr val="333399"/>
                  </a:solidFill>
                  <a:latin typeface="Arial" pitchFamily="34" charset="0"/>
                  <a:ea typeface="黑体" pitchFamily="2" charset="-122"/>
                </a:rPr>
                <a:t>)</a:t>
              </a:r>
              <a:r>
                <a:rPr lang="zh-CN" altLang="en-US" sz="2800">
                  <a:solidFill>
                    <a:srgbClr val="333399"/>
                  </a:solidFill>
                  <a:latin typeface="Arial" pitchFamily="34" charset="0"/>
                  <a:ea typeface="黑体" pitchFamily="2" charset="-122"/>
                </a:rPr>
                <a:t>指出：较长的分组在分片后</a:t>
              </a:r>
            </a:p>
            <a:p>
              <a:pPr algn="ctr">
                <a:lnSpc>
                  <a:spcPct val="110000"/>
                </a:lnSpc>
              </a:pPr>
              <a:r>
                <a:rPr lang="zh-CN" altLang="en-US" sz="2800">
                  <a:solidFill>
                    <a:srgbClr val="333399"/>
                  </a:solidFill>
                  <a:latin typeface="Arial" pitchFamily="34" charset="0"/>
                  <a:ea typeface="黑体" pitchFamily="2" charset="-122"/>
                </a:rPr>
                <a:t>某片在原分组中的相对位置。</a:t>
              </a:r>
            </a:p>
            <a:p>
              <a:pPr algn="ctr">
                <a:lnSpc>
                  <a:spcPct val="110000"/>
                </a:lnSpc>
              </a:pPr>
              <a:r>
                <a:rPr lang="zh-CN" altLang="en-US" sz="2800">
                  <a:solidFill>
                    <a:srgbClr val="333399"/>
                  </a:solidFill>
                  <a:latin typeface="Arial" pitchFamily="34" charset="0"/>
                  <a:ea typeface="黑体" pitchFamily="2" charset="-122"/>
                </a:rPr>
                <a:t>片偏移以 </a:t>
              </a:r>
              <a:r>
                <a:rPr lang="en-US" altLang="zh-CN" sz="2800">
                  <a:solidFill>
                    <a:srgbClr val="333399"/>
                  </a:solidFill>
                  <a:latin typeface="Arial" pitchFamily="34" charset="0"/>
                  <a:ea typeface="黑体" pitchFamily="2" charset="-122"/>
                </a:rPr>
                <a:t>8 </a:t>
              </a:r>
              <a:r>
                <a:rPr lang="zh-CN" altLang="en-US" sz="2800">
                  <a:solidFill>
                    <a:srgbClr val="333399"/>
                  </a:solidFill>
                  <a:latin typeface="Arial" pitchFamily="34" charset="0"/>
                  <a:ea typeface="黑体" pitchFamily="2" charset="-122"/>
                </a:rPr>
                <a:t>个字节为偏移单位。</a:t>
              </a:r>
            </a:p>
          </p:txBody>
        </p:sp>
        <p:sp>
          <p:nvSpPr>
            <p:cNvPr id="791604" name="Rectangle 52"/>
            <p:cNvSpPr>
              <a:spLocks noChangeArrowheads="1"/>
            </p:cNvSpPr>
            <p:nvPr/>
          </p:nvSpPr>
          <p:spPr bwMode="auto">
            <a:xfrm>
              <a:off x="3696" y="1117"/>
              <a:ext cx="1961" cy="307"/>
            </a:xfrm>
            <a:prstGeom prst="rect">
              <a:avLst/>
            </a:prstGeom>
            <a:noFill/>
            <a:ln w="76200">
              <a:solidFill>
                <a:schemeClr val="hlink"/>
              </a:solidFill>
              <a:miter lim="800000"/>
              <a:headEnd/>
              <a:tailEnd/>
            </a:ln>
            <a:effectLst/>
          </p:spPr>
          <p:txBody>
            <a:bodyPr wrap="none" anchor="ctr"/>
            <a:lstStyle/>
            <a:p>
              <a:endParaRPr lang="zh-CN" altLang="en-US"/>
            </a:p>
          </p:txBody>
        </p:sp>
      </p:grpSp>
      <p:sp>
        <p:nvSpPr>
          <p:cNvPr id="791605" name="AutoShape 53"/>
          <p:cNvSpPr>
            <a:spLocks/>
          </p:cNvSpPr>
          <p:nvPr/>
        </p:nvSpPr>
        <p:spPr bwMode="auto">
          <a:xfrm>
            <a:off x="949325" y="1412875"/>
            <a:ext cx="166688"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791606" name="Rectangle 54"/>
          <p:cNvSpPr>
            <a:spLocks noChangeArrowheads="1"/>
          </p:cNvSpPr>
          <p:nvPr/>
        </p:nvSpPr>
        <p:spPr bwMode="auto">
          <a:xfrm>
            <a:off x="3381375" y="1397000"/>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区 分 服 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500"/>
                                  </p:stCondLst>
                                  <p:childTnLst>
                                    <p:anim calcmode="discrete" valueType="str">
                                      <p:cBhvr>
                                        <p:cTn id="6" dur="1000" fill="hold"/>
                                        <p:tgtEl>
                                          <p:spTgt spid="79160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ChangeArrowheads="1"/>
          </p:cNvSpPr>
          <p:nvPr/>
        </p:nvSpPr>
        <p:spPr bwMode="auto">
          <a:xfrm>
            <a:off x="2765425" y="2239963"/>
            <a:ext cx="4830763" cy="463550"/>
          </a:xfrm>
          <a:prstGeom prst="rect">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793603" name="Text Box 3"/>
          <p:cNvSpPr txBox="1">
            <a:spLocks noChangeArrowheads="1"/>
          </p:cNvSpPr>
          <p:nvPr/>
        </p:nvSpPr>
        <p:spPr bwMode="auto">
          <a:xfrm>
            <a:off x="571500" y="5840413"/>
            <a:ext cx="1760538"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偏移 </a:t>
            </a:r>
            <a:r>
              <a:rPr kumimoji="1" lang="en-US" altLang="zh-CN">
                <a:solidFill>
                  <a:srgbClr val="333399"/>
                </a:solidFill>
                <a:latin typeface="Arial" pitchFamily="34" charset="0"/>
                <a:ea typeface="黑体" pitchFamily="2" charset="-122"/>
              </a:rPr>
              <a:t>= 0/8 = 0</a:t>
            </a:r>
          </a:p>
        </p:txBody>
      </p:sp>
      <p:sp>
        <p:nvSpPr>
          <p:cNvPr id="793604" name="Rectangle 4"/>
          <p:cNvSpPr>
            <a:spLocks noChangeArrowheads="1"/>
          </p:cNvSpPr>
          <p:nvPr/>
        </p:nvSpPr>
        <p:spPr bwMode="auto">
          <a:xfrm>
            <a:off x="1887538" y="2239963"/>
            <a:ext cx="5708650" cy="463550"/>
          </a:xfrm>
          <a:prstGeom prst="rect">
            <a:avLst/>
          </a:prstGeom>
          <a:solidFill>
            <a:srgbClr val="CCECFF"/>
          </a:solidFill>
          <a:ln w="19050">
            <a:solidFill>
              <a:schemeClr val="tx1"/>
            </a:solidFill>
            <a:miter lim="800000"/>
            <a:headEnd/>
            <a:tailEnd/>
          </a:ln>
          <a:effectLst/>
        </p:spPr>
        <p:txBody>
          <a:bodyPr wrap="none" anchor="ctr"/>
          <a:lstStyle/>
          <a:p>
            <a:endParaRPr lang="zh-CN" altLang="en-US"/>
          </a:p>
        </p:txBody>
      </p:sp>
      <p:sp>
        <p:nvSpPr>
          <p:cNvPr id="793605" name="Line 5"/>
          <p:cNvSpPr>
            <a:spLocks noChangeShapeType="1"/>
          </p:cNvSpPr>
          <p:nvPr/>
        </p:nvSpPr>
        <p:spPr bwMode="auto">
          <a:xfrm>
            <a:off x="2941638" y="2239963"/>
            <a:ext cx="0" cy="463550"/>
          </a:xfrm>
          <a:prstGeom prst="line">
            <a:avLst/>
          </a:prstGeom>
          <a:noFill/>
          <a:ln w="9525">
            <a:solidFill>
              <a:schemeClr val="tx1"/>
            </a:solidFill>
            <a:round/>
            <a:headEnd/>
            <a:tailEnd/>
          </a:ln>
          <a:effectLst/>
        </p:spPr>
        <p:txBody>
          <a:bodyPr/>
          <a:lstStyle/>
          <a:p>
            <a:endParaRPr lang="zh-CN" altLang="en-US"/>
          </a:p>
        </p:txBody>
      </p:sp>
      <p:sp>
        <p:nvSpPr>
          <p:cNvPr id="793606" name="Line 6"/>
          <p:cNvSpPr>
            <a:spLocks noChangeShapeType="1"/>
          </p:cNvSpPr>
          <p:nvPr/>
        </p:nvSpPr>
        <p:spPr bwMode="auto">
          <a:xfrm>
            <a:off x="3117850" y="2239963"/>
            <a:ext cx="0" cy="463550"/>
          </a:xfrm>
          <a:prstGeom prst="line">
            <a:avLst/>
          </a:prstGeom>
          <a:noFill/>
          <a:ln w="9525">
            <a:solidFill>
              <a:schemeClr val="tx1"/>
            </a:solidFill>
            <a:round/>
            <a:headEnd/>
            <a:tailEnd/>
          </a:ln>
          <a:effectLst/>
        </p:spPr>
        <p:txBody>
          <a:bodyPr/>
          <a:lstStyle/>
          <a:p>
            <a:endParaRPr lang="zh-CN" altLang="en-US"/>
          </a:p>
        </p:txBody>
      </p:sp>
      <p:sp>
        <p:nvSpPr>
          <p:cNvPr id="793607" name="Line 7"/>
          <p:cNvSpPr>
            <a:spLocks noChangeShapeType="1"/>
          </p:cNvSpPr>
          <p:nvPr/>
        </p:nvSpPr>
        <p:spPr bwMode="auto">
          <a:xfrm>
            <a:off x="3294063" y="2239963"/>
            <a:ext cx="0" cy="463550"/>
          </a:xfrm>
          <a:prstGeom prst="line">
            <a:avLst/>
          </a:prstGeom>
          <a:noFill/>
          <a:ln w="9525">
            <a:solidFill>
              <a:schemeClr val="tx1"/>
            </a:solidFill>
            <a:round/>
            <a:headEnd/>
            <a:tailEnd/>
          </a:ln>
          <a:effectLst/>
        </p:spPr>
        <p:txBody>
          <a:bodyPr/>
          <a:lstStyle/>
          <a:p>
            <a:endParaRPr lang="zh-CN" altLang="en-US"/>
          </a:p>
        </p:txBody>
      </p:sp>
      <p:sp>
        <p:nvSpPr>
          <p:cNvPr id="793608" name="Line 8"/>
          <p:cNvSpPr>
            <a:spLocks noChangeShapeType="1"/>
          </p:cNvSpPr>
          <p:nvPr/>
        </p:nvSpPr>
        <p:spPr bwMode="auto">
          <a:xfrm>
            <a:off x="7419975" y="2239963"/>
            <a:ext cx="0" cy="463550"/>
          </a:xfrm>
          <a:prstGeom prst="line">
            <a:avLst/>
          </a:prstGeom>
          <a:noFill/>
          <a:ln w="9525">
            <a:solidFill>
              <a:schemeClr val="tx1"/>
            </a:solidFill>
            <a:round/>
            <a:headEnd/>
            <a:tailEnd/>
          </a:ln>
          <a:effectLst/>
        </p:spPr>
        <p:txBody>
          <a:bodyPr/>
          <a:lstStyle/>
          <a:p>
            <a:endParaRPr lang="zh-CN" altLang="en-US"/>
          </a:p>
        </p:txBody>
      </p:sp>
      <p:sp>
        <p:nvSpPr>
          <p:cNvPr id="793609" name="Rectangle 9"/>
          <p:cNvSpPr>
            <a:spLocks noChangeArrowheads="1"/>
          </p:cNvSpPr>
          <p:nvPr/>
        </p:nvSpPr>
        <p:spPr bwMode="auto">
          <a:xfrm>
            <a:off x="1011238" y="4192588"/>
            <a:ext cx="1754187" cy="463550"/>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793610" name="Line 10"/>
          <p:cNvSpPr>
            <a:spLocks noChangeShapeType="1"/>
          </p:cNvSpPr>
          <p:nvPr/>
        </p:nvSpPr>
        <p:spPr bwMode="auto">
          <a:xfrm>
            <a:off x="1185863" y="4192588"/>
            <a:ext cx="0" cy="463550"/>
          </a:xfrm>
          <a:prstGeom prst="line">
            <a:avLst/>
          </a:prstGeom>
          <a:noFill/>
          <a:ln w="9525">
            <a:solidFill>
              <a:schemeClr val="tx1"/>
            </a:solidFill>
            <a:round/>
            <a:headEnd/>
            <a:tailEnd/>
          </a:ln>
          <a:effectLst/>
        </p:spPr>
        <p:txBody>
          <a:bodyPr/>
          <a:lstStyle/>
          <a:p>
            <a:endParaRPr lang="zh-CN" altLang="en-US"/>
          </a:p>
        </p:txBody>
      </p:sp>
      <p:sp>
        <p:nvSpPr>
          <p:cNvPr id="793611" name="Line 11"/>
          <p:cNvSpPr>
            <a:spLocks noChangeShapeType="1"/>
          </p:cNvSpPr>
          <p:nvPr/>
        </p:nvSpPr>
        <p:spPr bwMode="auto">
          <a:xfrm>
            <a:off x="1362075" y="4192588"/>
            <a:ext cx="0" cy="463550"/>
          </a:xfrm>
          <a:prstGeom prst="line">
            <a:avLst/>
          </a:prstGeom>
          <a:noFill/>
          <a:ln w="9525">
            <a:solidFill>
              <a:schemeClr val="tx1"/>
            </a:solidFill>
            <a:round/>
            <a:headEnd/>
            <a:tailEnd/>
          </a:ln>
          <a:effectLst/>
        </p:spPr>
        <p:txBody>
          <a:bodyPr/>
          <a:lstStyle/>
          <a:p>
            <a:endParaRPr lang="zh-CN" altLang="en-US"/>
          </a:p>
        </p:txBody>
      </p:sp>
      <p:sp>
        <p:nvSpPr>
          <p:cNvPr id="793612" name="Line 12"/>
          <p:cNvSpPr>
            <a:spLocks noChangeShapeType="1"/>
          </p:cNvSpPr>
          <p:nvPr/>
        </p:nvSpPr>
        <p:spPr bwMode="auto">
          <a:xfrm>
            <a:off x="1538288" y="4192588"/>
            <a:ext cx="0" cy="463550"/>
          </a:xfrm>
          <a:prstGeom prst="line">
            <a:avLst/>
          </a:prstGeom>
          <a:noFill/>
          <a:ln w="9525">
            <a:solidFill>
              <a:schemeClr val="tx1"/>
            </a:solidFill>
            <a:round/>
            <a:headEnd/>
            <a:tailEnd/>
          </a:ln>
          <a:effectLst/>
        </p:spPr>
        <p:txBody>
          <a:bodyPr/>
          <a:lstStyle/>
          <a:p>
            <a:endParaRPr lang="zh-CN" altLang="en-US"/>
          </a:p>
        </p:txBody>
      </p:sp>
      <p:sp>
        <p:nvSpPr>
          <p:cNvPr id="793613" name="Line 13"/>
          <p:cNvSpPr>
            <a:spLocks noChangeShapeType="1"/>
          </p:cNvSpPr>
          <p:nvPr/>
        </p:nvSpPr>
        <p:spPr bwMode="auto">
          <a:xfrm>
            <a:off x="2589213" y="4192588"/>
            <a:ext cx="0" cy="463550"/>
          </a:xfrm>
          <a:prstGeom prst="line">
            <a:avLst/>
          </a:prstGeom>
          <a:noFill/>
          <a:ln w="9525">
            <a:solidFill>
              <a:schemeClr val="tx1"/>
            </a:solidFill>
            <a:round/>
            <a:headEnd/>
            <a:tailEnd/>
          </a:ln>
          <a:effectLst/>
        </p:spPr>
        <p:txBody>
          <a:bodyPr/>
          <a:lstStyle/>
          <a:p>
            <a:endParaRPr lang="zh-CN" altLang="en-US"/>
          </a:p>
        </p:txBody>
      </p:sp>
      <p:sp>
        <p:nvSpPr>
          <p:cNvPr id="793614" name="Text Box 14"/>
          <p:cNvSpPr txBox="1">
            <a:spLocks noChangeArrowheads="1"/>
          </p:cNvSpPr>
          <p:nvPr/>
        </p:nvSpPr>
        <p:spPr bwMode="auto">
          <a:xfrm>
            <a:off x="7620000" y="2133600"/>
            <a:ext cx="1331913" cy="671513"/>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偏移 </a:t>
            </a:r>
            <a:r>
              <a:rPr kumimoji="1" lang="en-US" altLang="zh-CN">
                <a:solidFill>
                  <a:srgbClr val="333399"/>
                </a:solidFill>
                <a:latin typeface="Arial" pitchFamily="34" charset="0"/>
                <a:ea typeface="黑体" pitchFamily="2" charset="-122"/>
              </a:rPr>
              <a:t>= 0/8</a:t>
            </a:r>
          </a:p>
          <a:p>
            <a:pPr>
              <a:lnSpc>
                <a:spcPct val="90000"/>
              </a:lnSpc>
            </a:pPr>
            <a:r>
              <a:rPr kumimoji="1" lang="en-US" altLang="zh-CN">
                <a:solidFill>
                  <a:srgbClr val="333399"/>
                </a:solidFill>
                <a:latin typeface="Arial" pitchFamily="34" charset="0"/>
                <a:ea typeface="黑体" pitchFamily="2" charset="-122"/>
              </a:rPr>
              <a:t>= 0</a:t>
            </a:r>
          </a:p>
        </p:txBody>
      </p:sp>
      <p:sp>
        <p:nvSpPr>
          <p:cNvPr id="793615" name="Text Box 15"/>
          <p:cNvSpPr txBox="1">
            <a:spLocks noChangeArrowheads="1"/>
          </p:cNvSpPr>
          <p:nvPr/>
        </p:nvSpPr>
        <p:spPr bwMode="auto">
          <a:xfrm>
            <a:off x="3294063" y="5840413"/>
            <a:ext cx="2466975"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偏移 </a:t>
            </a:r>
            <a:r>
              <a:rPr kumimoji="1" lang="en-US" altLang="zh-CN">
                <a:solidFill>
                  <a:srgbClr val="333399"/>
                </a:solidFill>
                <a:latin typeface="Arial" pitchFamily="34" charset="0"/>
                <a:ea typeface="黑体" pitchFamily="2" charset="-122"/>
              </a:rPr>
              <a:t>= 1400/8 = 175</a:t>
            </a:r>
          </a:p>
        </p:txBody>
      </p:sp>
      <p:sp>
        <p:nvSpPr>
          <p:cNvPr id="793616" name="Text Box 16"/>
          <p:cNvSpPr txBox="1">
            <a:spLocks noChangeArrowheads="1"/>
          </p:cNvSpPr>
          <p:nvPr/>
        </p:nvSpPr>
        <p:spPr bwMode="auto">
          <a:xfrm>
            <a:off x="6364288" y="5840413"/>
            <a:ext cx="2466975"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偏移 </a:t>
            </a:r>
            <a:r>
              <a:rPr kumimoji="1" lang="en-US" altLang="zh-CN">
                <a:solidFill>
                  <a:srgbClr val="333399"/>
                </a:solidFill>
                <a:latin typeface="Arial" pitchFamily="34" charset="0"/>
                <a:ea typeface="黑体" pitchFamily="2" charset="-122"/>
              </a:rPr>
              <a:t>= 2800/8 = 350</a:t>
            </a:r>
          </a:p>
        </p:txBody>
      </p:sp>
      <p:sp>
        <p:nvSpPr>
          <p:cNvPr id="793617" name="Line 17"/>
          <p:cNvSpPr>
            <a:spLocks noChangeShapeType="1"/>
          </p:cNvSpPr>
          <p:nvPr/>
        </p:nvSpPr>
        <p:spPr bwMode="auto">
          <a:xfrm flipV="1">
            <a:off x="7493000" y="2703513"/>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793618" name="Line 18"/>
          <p:cNvSpPr>
            <a:spLocks noChangeShapeType="1"/>
          </p:cNvSpPr>
          <p:nvPr/>
        </p:nvSpPr>
        <p:spPr bwMode="auto">
          <a:xfrm flipV="1">
            <a:off x="2849563" y="2703513"/>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793619" name="Line 19"/>
          <p:cNvSpPr>
            <a:spLocks noChangeShapeType="1"/>
          </p:cNvSpPr>
          <p:nvPr/>
        </p:nvSpPr>
        <p:spPr bwMode="auto">
          <a:xfrm flipV="1">
            <a:off x="2678113" y="4656138"/>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793620" name="Line 20"/>
          <p:cNvSpPr>
            <a:spLocks noChangeShapeType="1"/>
          </p:cNvSpPr>
          <p:nvPr/>
        </p:nvSpPr>
        <p:spPr bwMode="auto">
          <a:xfrm flipV="1">
            <a:off x="4170363" y="4656138"/>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793621" name="Line 21"/>
          <p:cNvSpPr>
            <a:spLocks noChangeShapeType="1"/>
          </p:cNvSpPr>
          <p:nvPr/>
        </p:nvSpPr>
        <p:spPr bwMode="auto">
          <a:xfrm flipV="1">
            <a:off x="5751513" y="4656138"/>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793622" name="Line 22"/>
          <p:cNvSpPr>
            <a:spLocks noChangeShapeType="1"/>
          </p:cNvSpPr>
          <p:nvPr/>
        </p:nvSpPr>
        <p:spPr bwMode="auto">
          <a:xfrm flipV="1">
            <a:off x="7316788" y="4656138"/>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793623" name="Line 23"/>
          <p:cNvSpPr>
            <a:spLocks noChangeShapeType="1"/>
          </p:cNvSpPr>
          <p:nvPr/>
        </p:nvSpPr>
        <p:spPr bwMode="auto">
          <a:xfrm flipV="1">
            <a:off x="8474075" y="4656138"/>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793624" name="Text Box 24"/>
          <p:cNvSpPr txBox="1">
            <a:spLocks noChangeArrowheads="1"/>
          </p:cNvSpPr>
          <p:nvPr/>
        </p:nvSpPr>
        <p:spPr bwMode="auto">
          <a:xfrm>
            <a:off x="3783013" y="4932363"/>
            <a:ext cx="749300" cy="395287"/>
          </a:xfrm>
          <a:prstGeom prst="rect">
            <a:avLst/>
          </a:prstGeom>
          <a:no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1400</a:t>
            </a:r>
          </a:p>
        </p:txBody>
      </p:sp>
      <p:sp>
        <p:nvSpPr>
          <p:cNvPr id="793625" name="Text Box 25"/>
          <p:cNvSpPr txBox="1">
            <a:spLocks noChangeArrowheads="1"/>
          </p:cNvSpPr>
          <p:nvPr/>
        </p:nvSpPr>
        <p:spPr bwMode="auto">
          <a:xfrm>
            <a:off x="6943725" y="4932363"/>
            <a:ext cx="749300" cy="395287"/>
          </a:xfrm>
          <a:prstGeom prst="rect">
            <a:avLst/>
          </a:prstGeom>
          <a:no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2800</a:t>
            </a:r>
          </a:p>
        </p:txBody>
      </p:sp>
      <p:sp>
        <p:nvSpPr>
          <p:cNvPr id="793626" name="Text Box 26"/>
          <p:cNvSpPr txBox="1">
            <a:spLocks noChangeArrowheads="1"/>
          </p:cNvSpPr>
          <p:nvPr/>
        </p:nvSpPr>
        <p:spPr bwMode="auto">
          <a:xfrm>
            <a:off x="8086725" y="4910138"/>
            <a:ext cx="749300" cy="395287"/>
          </a:xfrm>
          <a:prstGeom prst="rect">
            <a:avLst/>
          </a:prstGeom>
          <a:no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3799</a:t>
            </a:r>
          </a:p>
        </p:txBody>
      </p:sp>
      <p:sp>
        <p:nvSpPr>
          <p:cNvPr id="793627" name="Text Box 27"/>
          <p:cNvSpPr txBox="1">
            <a:spLocks noChangeArrowheads="1"/>
          </p:cNvSpPr>
          <p:nvPr/>
        </p:nvSpPr>
        <p:spPr bwMode="auto">
          <a:xfrm>
            <a:off x="5360988" y="4910138"/>
            <a:ext cx="750887" cy="395287"/>
          </a:xfrm>
          <a:prstGeom prst="rect">
            <a:avLst/>
          </a:prstGeom>
          <a:no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2799</a:t>
            </a:r>
          </a:p>
        </p:txBody>
      </p:sp>
      <p:sp>
        <p:nvSpPr>
          <p:cNvPr id="793628" name="Text Box 28"/>
          <p:cNvSpPr txBox="1">
            <a:spLocks noChangeArrowheads="1"/>
          </p:cNvSpPr>
          <p:nvPr/>
        </p:nvSpPr>
        <p:spPr bwMode="auto">
          <a:xfrm>
            <a:off x="2290763" y="4910138"/>
            <a:ext cx="749300" cy="395287"/>
          </a:xfrm>
          <a:prstGeom prst="rect">
            <a:avLst/>
          </a:prstGeom>
          <a:no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1399</a:t>
            </a:r>
          </a:p>
        </p:txBody>
      </p:sp>
      <p:sp>
        <p:nvSpPr>
          <p:cNvPr id="793629" name="Text Box 29"/>
          <p:cNvSpPr txBox="1">
            <a:spLocks noChangeArrowheads="1"/>
          </p:cNvSpPr>
          <p:nvPr/>
        </p:nvSpPr>
        <p:spPr bwMode="auto">
          <a:xfrm>
            <a:off x="7119938" y="2957513"/>
            <a:ext cx="749300" cy="396875"/>
          </a:xfrm>
          <a:prstGeom prst="rect">
            <a:avLst/>
          </a:prstGeom>
          <a:solidFill>
            <a:schemeClr val="bg1"/>
          </a:solid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3799</a:t>
            </a:r>
          </a:p>
        </p:txBody>
      </p:sp>
      <p:sp>
        <p:nvSpPr>
          <p:cNvPr id="793630" name="Text Box 30"/>
          <p:cNvSpPr txBox="1">
            <a:spLocks noChangeArrowheads="1"/>
          </p:cNvSpPr>
          <p:nvPr/>
        </p:nvSpPr>
        <p:spPr bwMode="auto">
          <a:xfrm>
            <a:off x="563563" y="2060575"/>
            <a:ext cx="1200150" cy="701675"/>
          </a:xfrm>
          <a:prstGeom prst="rect">
            <a:avLst/>
          </a:prstGeom>
          <a:noFill/>
          <a:ln w="9525">
            <a:noFill/>
            <a:miter lim="800000"/>
            <a:headEnd/>
            <a:tailEnd/>
          </a:ln>
          <a:effectLst/>
        </p:spPr>
        <p:txBody>
          <a:bodyPr wrap="none">
            <a:spAutoFit/>
          </a:bodyPr>
          <a:lstStyle/>
          <a:p>
            <a:pPr algn="ctr"/>
            <a:r>
              <a:rPr kumimoji="1" lang="zh-CN" altLang="en-US">
                <a:solidFill>
                  <a:srgbClr val="333399"/>
                </a:solidFill>
                <a:latin typeface="Arial" pitchFamily="34" charset="0"/>
                <a:ea typeface="黑体" pitchFamily="2" charset="-122"/>
              </a:rPr>
              <a:t>需分片的</a:t>
            </a:r>
          </a:p>
          <a:p>
            <a:pPr algn="ctr"/>
            <a:r>
              <a:rPr kumimoji="1" lang="zh-CN" altLang="en-US">
                <a:solidFill>
                  <a:srgbClr val="333399"/>
                </a:solidFill>
                <a:latin typeface="Arial" pitchFamily="34" charset="0"/>
                <a:ea typeface="黑体" pitchFamily="2" charset="-122"/>
              </a:rPr>
              <a:t>数据报</a:t>
            </a:r>
          </a:p>
        </p:txBody>
      </p:sp>
      <p:sp>
        <p:nvSpPr>
          <p:cNvPr id="793631" name="Rectangle 31"/>
          <p:cNvSpPr>
            <a:spLocks noChangeArrowheads="1"/>
          </p:cNvSpPr>
          <p:nvPr/>
        </p:nvSpPr>
        <p:spPr bwMode="auto">
          <a:xfrm>
            <a:off x="1908175" y="2257425"/>
            <a:ext cx="854075" cy="407988"/>
          </a:xfrm>
          <a:prstGeom prst="rect">
            <a:avLst/>
          </a:prstGeom>
          <a:solidFill>
            <a:srgbClr val="FFCCFF"/>
          </a:solidFill>
          <a:ln w="9525">
            <a:noFill/>
            <a:miter lim="800000"/>
            <a:headEnd/>
            <a:tailEnd/>
          </a:ln>
          <a:effectLst/>
        </p:spPr>
        <p:txBody>
          <a:bodyPr wrap="none" anchor="ctr"/>
          <a:lstStyle/>
          <a:p>
            <a:endParaRPr lang="zh-CN" altLang="en-US"/>
          </a:p>
        </p:txBody>
      </p:sp>
      <p:sp>
        <p:nvSpPr>
          <p:cNvPr id="793632" name="Text Box 32"/>
          <p:cNvSpPr txBox="1">
            <a:spLocks noChangeArrowheads="1"/>
          </p:cNvSpPr>
          <p:nvPr/>
        </p:nvSpPr>
        <p:spPr bwMode="auto">
          <a:xfrm>
            <a:off x="835025" y="5395913"/>
            <a:ext cx="1409700"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数据报片 </a:t>
            </a:r>
            <a:r>
              <a:rPr kumimoji="1" lang="en-US" altLang="zh-CN">
                <a:solidFill>
                  <a:srgbClr val="333399"/>
                </a:solidFill>
                <a:latin typeface="Arial" pitchFamily="34" charset="0"/>
                <a:ea typeface="黑体" pitchFamily="2" charset="-122"/>
              </a:rPr>
              <a:t>1</a:t>
            </a:r>
          </a:p>
        </p:txBody>
      </p:sp>
      <p:sp>
        <p:nvSpPr>
          <p:cNvPr id="793633" name="Text Box 33"/>
          <p:cNvSpPr txBox="1">
            <a:spLocks noChangeArrowheads="1"/>
          </p:cNvSpPr>
          <p:nvPr/>
        </p:nvSpPr>
        <p:spPr bwMode="auto">
          <a:xfrm>
            <a:off x="1979613" y="2192338"/>
            <a:ext cx="692150"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首部</a:t>
            </a:r>
          </a:p>
        </p:txBody>
      </p:sp>
      <p:sp>
        <p:nvSpPr>
          <p:cNvPr id="793634" name="Line 34"/>
          <p:cNvSpPr>
            <a:spLocks noChangeShapeType="1"/>
          </p:cNvSpPr>
          <p:nvPr/>
        </p:nvSpPr>
        <p:spPr bwMode="auto">
          <a:xfrm>
            <a:off x="2765425" y="2239963"/>
            <a:ext cx="0" cy="463550"/>
          </a:xfrm>
          <a:prstGeom prst="line">
            <a:avLst/>
          </a:prstGeom>
          <a:noFill/>
          <a:ln w="9525">
            <a:solidFill>
              <a:schemeClr val="tx1"/>
            </a:solidFill>
            <a:round/>
            <a:headEnd/>
            <a:tailEnd/>
          </a:ln>
          <a:effectLst/>
        </p:spPr>
        <p:txBody>
          <a:bodyPr/>
          <a:lstStyle/>
          <a:p>
            <a:endParaRPr lang="zh-CN" altLang="en-US"/>
          </a:p>
        </p:txBody>
      </p:sp>
      <p:sp>
        <p:nvSpPr>
          <p:cNvPr id="793635" name="Rectangle 35"/>
          <p:cNvSpPr>
            <a:spLocks noChangeArrowheads="1"/>
          </p:cNvSpPr>
          <p:nvPr/>
        </p:nvSpPr>
        <p:spPr bwMode="auto">
          <a:xfrm>
            <a:off x="133350" y="4192588"/>
            <a:ext cx="877888" cy="463550"/>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793636" name="Line 36"/>
          <p:cNvSpPr>
            <a:spLocks noChangeShapeType="1"/>
          </p:cNvSpPr>
          <p:nvPr/>
        </p:nvSpPr>
        <p:spPr bwMode="auto">
          <a:xfrm>
            <a:off x="4522788" y="2239963"/>
            <a:ext cx="0" cy="463550"/>
          </a:xfrm>
          <a:prstGeom prst="line">
            <a:avLst/>
          </a:prstGeom>
          <a:noFill/>
          <a:ln w="9525">
            <a:solidFill>
              <a:schemeClr val="tx1"/>
            </a:solidFill>
            <a:round/>
            <a:headEnd/>
            <a:tailEnd/>
          </a:ln>
          <a:effectLst/>
        </p:spPr>
        <p:txBody>
          <a:bodyPr/>
          <a:lstStyle/>
          <a:p>
            <a:endParaRPr lang="zh-CN" altLang="en-US"/>
          </a:p>
        </p:txBody>
      </p:sp>
      <p:sp>
        <p:nvSpPr>
          <p:cNvPr id="793637" name="Line 37"/>
          <p:cNvSpPr>
            <a:spLocks noChangeShapeType="1"/>
          </p:cNvSpPr>
          <p:nvPr/>
        </p:nvSpPr>
        <p:spPr bwMode="auto">
          <a:xfrm>
            <a:off x="6278563" y="2239963"/>
            <a:ext cx="0" cy="463550"/>
          </a:xfrm>
          <a:prstGeom prst="line">
            <a:avLst/>
          </a:prstGeom>
          <a:noFill/>
          <a:ln w="9525">
            <a:solidFill>
              <a:schemeClr val="tx1"/>
            </a:solidFill>
            <a:round/>
            <a:headEnd/>
            <a:tailEnd/>
          </a:ln>
          <a:effectLst/>
        </p:spPr>
        <p:txBody>
          <a:bodyPr/>
          <a:lstStyle/>
          <a:p>
            <a:endParaRPr lang="zh-CN" altLang="en-US"/>
          </a:p>
        </p:txBody>
      </p:sp>
      <p:sp>
        <p:nvSpPr>
          <p:cNvPr id="793638" name="Line 38"/>
          <p:cNvSpPr>
            <a:spLocks noChangeShapeType="1"/>
          </p:cNvSpPr>
          <p:nvPr/>
        </p:nvSpPr>
        <p:spPr bwMode="auto">
          <a:xfrm flipV="1">
            <a:off x="1011238" y="2703513"/>
            <a:ext cx="1754187"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793639" name="Line 39"/>
          <p:cNvSpPr>
            <a:spLocks noChangeShapeType="1"/>
          </p:cNvSpPr>
          <p:nvPr/>
        </p:nvSpPr>
        <p:spPr bwMode="auto">
          <a:xfrm flipV="1">
            <a:off x="2765425" y="2703513"/>
            <a:ext cx="1757363"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793640" name="Rectangle 40"/>
          <p:cNvSpPr>
            <a:spLocks noChangeArrowheads="1"/>
          </p:cNvSpPr>
          <p:nvPr/>
        </p:nvSpPr>
        <p:spPr bwMode="auto">
          <a:xfrm>
            <a:off x="4084638" y="4192588"/>
            <a:ext cx="1754187" cy="463550"/>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793641" name="Line 41"/>
          <p:cNvSpPr>
            <a:spLocks noChangeShapeType="1"/>
          </p:cNvSpPr>
          <p:nvPr/>
        </p:nvSpPr>
        <p:spPr bwMode="auto">
          <a:xfrm>
            <a:off x="4259263" y="4192588"/>
            <a:ext cx="0" cy="463550"/>
          </a:xfrm>
          <a:prstGeom prst="line">
            <a:avLst/>
          </a:prstGeom>
          <a:noFill/>
          <a:ln w="9525">
            <a:solidFill>
              <a:schemeClr val="tx1"/>
            </a:solidFill>
            <a:round/>
            <a:headEnd/>
            <a:tailEnd/>
          </a:ln>
          <a:effectLst/>
        </p:spPr>
        <p:txBody>
          <a:bodyPr/>
          <a:lstStyle/>
          <a:p>
            <a:endParaRPr lang="zh-CN" altLang="en-US"/>
          </a:p>
        </p:txBody>
      </p:sp>
      <p:sp>
        <p:nvSpPr>
          <p:cNvPr id="793642" name="Line 42"/>
          <p:cNvSpPr>
            <a:spLocks noChangeShapeType="1"/>
          </p:cNvSpPr>
          <p:nvPr/>
        </p:nvSpPr>
        <p:spPr bwMode="auto">
          <a:xfrm>
            <a:off x="4433888" y="4192588"/>
            <a:ext cx="0" cy="463550"/>
          </a:xfrm>
          <a:prstGeom prst="line">
            <a:avLst/>
          </a:prstGeom>
          <a:noFill/>
          <a:ln w="9525">
            <a:solidFill>
              <a:schemeClr val="tx1"/>
            </a:solidFill>
            <a:round/>
            <a:headEnd/>
            <a:tailEnd/>
          </a:ln>
          <a:effectLst/>
        </p:spPr>
        <p:txBody>
          <a:bodyPr/>
          <a:lstStyle/>
          <a:p>
            <a:endParaRPr lang="zh-CN" altLang="en-US"/>
          </a:p>
        </p:txBody>
      </p:sp>
      <p:sp>
        <p:nvSpPr>
          <p:cNvPr id="793643" name="Line 43"/>
          <p:cNvSpPr>
            <a:spLocks noChangeShapeType="1"/>
          </p:cNvSpPr>
          <p:nvPr/>
        </p:nvSpPr>
        <p:spPr bwMode="auto">
          <a:xfrm>
            <a:off x="4610100" y="4192588"/>
            <a:ext cx="0" cy="463550"/>
          </a:xfrm>
          <a:prstGeom prst="line">
            <a:avLst/>
          </a:prstGeom>
          <a:noFill/>
          <a:ln w="9525">
            <a:solidFill>
              <a:schemeClr val="tx1"/>
            </a:solidFill>
            <a:round/>
            <a:headEnd/>
            <a:tailEnd/>
          </a:ln>
          <a:effectLst/>
        </p:spPr>
        <p:txBody>
          <a:bodyPr/>
          <a:lstStyle/>
          <a:p>
            <a:endParaRPr lang="zh-CN" altLang="en-US"/>
          </a:p>
        </p:txBody>
      </p:sp>
      <p:sp>
        <p:nvSpPr>
          <p:cNvPr id="793644" name="Line 44"/>
          <p:cNvSpPr>
            <a:spLocks noChangeShapeType="1"/>
          </p:cNvSpPr>
          <p:nvPr/>
        </p:nvSpPr>
        <p:spPr bwMode="auto">
          <a:xfrm>
            <a:off x="5662613" y="4192588"/>
            <a:ext cx="0" cy="463550"/>
          </a:xfrm>
          <a:prstGeom prst="line">
            <a:avLst/>
          </a:prstGeom>
          <a:noFill/>
          <a:ln w="9525">
            <a:solidFill>
              <a:schemeClr val="tx1"/>
            </a:solidFill>
            <a:round/>
            <a:headEnd/>
            <a:tailEnd/>
          </a:ln>
          <a:effectLst/>
        </p:spPr>
        <p:txBody>
          <a:bodyPr/>
          <a:lstStyle/>
          <a:p>
            <a:endParaRPr lang="zh-CN" altLang="en-US"/>
          </a:p>
        </p:txBody>
      </p:sp>
      <p:sp>
        <p:nvSpPr>
          <p:cNvPr id="793645" name="Rectangle 45"/>
          <p:cNvSpPr>
            <a:spLocks noChangeArrowheads="1"/>
          </p:cNvSpPr>
          <p:nvPr/>
        </p:nvSpPr>
        <p:spPr bwMode="auto">
          <a:xfrm>
            <a:off x="3206750" y="4192588"/>
            <a:ext cx="877888" cy="463550"/>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793646" name="Line 46"/>
          <p:cNvSpPr>
            <a:spLocks noChangeShapeType="1"/>
          </p:cNvSpPr>
          <p:nvPr/>
        </p:nvSpPr>
        <p:spPr bwMode="auto">
          <a:xfrm flipV="1">
            <a:off x="4084638" y="2703513"/>
            <a:ext cx="438150"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793647" name="Line 47"/>
          <p:cNvSpPr>
            <a:spLocks noChangeShapeType="1"/>
          </p:cNvSpPr>
          <p:nvPr/>
        </p:nvSpPr>
        <p:spPr bwMode="auto">
          <a:xfrm flipV="1">
            <a:off x="5838825" y="2703513"/>
            <a:ext cx="439738"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793648" name="Rectangle 48"/>
          <p:cNvSpPr>
            <a:spLocks noChangeArrowheads="1"/>
          </p:cNvSpPr>
          <p:nvPr/>
        </p:nvSpPr>
        <p:spPr bwMode="auto">
          <a:xfrm>
            <a:off x="7243763" y="4192588"/>
            <a:ext cx="1317625" cy="463550"/>
          </a:xfrm>
          <a:prstGeom prst="rect">
            <a:avLst/>
          </a:prstGeom>
          <a:solidFill>
            <a:srgbClr val="CCECFF"/>
          </a:solidFill>
          <a:ln w="9525">
            <a:solidFill>
              <a:schemeClr val="tx1"/>
            </a:solidFill>
            <a:miter lim="800000"/>
            <a:headEnd/>
            <a:tailEnd/>
          </a:ln>
          <a:effectLst/>
        </p:spPr>
        <p:txBody>
          <a:bodyPr wrap="none" anchor="ctr"/>
          <a:lstStyle/>
          <a:p>
            <a:endParaRPr lang="zh-CN" altLang="en-US"/>
          </a:p>
        </p:txBody>
      </p:sp>
      <p:sp>
        <p:nvSpPr>
          <p:cNvPr id="793649" name="Line 49"/>
          <p:cNvSpPr>
            <a:spLocks noChangeShapeType="1"/>
          </p:cNvSpPr>
          <p:nvPr/>
        </p:nvSpPr>
        <p:spPr bwMode="auto">
          <a:xfrm>
            <a:off x="7419975" y="4192588"/>
            <a:ext cx="0" cy="463550"/>
          </a:xfrm>
          <a:prstGeom prst="line">
            <a:avLst/>
          </a:prstGeom>
          <a:noFill/>
          <a:ln w="9525">
            <a:solidFill>
              <a:schemeClr val="tx1"/>
            </a:solidFill>
            <a:round/>
            <a:headEnd/>
            <a:tailEnd/>
          </a:ln>
          <a:effectLst/>
        </p:spPr>
        <p:txBody>
          <a:bodyPr/>
          <a:lstStyle/>
          <a:p>
            <a:endParaRPr lang="zh-CN" altLang="en-US"/>
          </a:p>
        </p:txBody>
      </p:sp>
      <p:sp>
        <p:nvSpPr>
          <p:cNvPr id="793650" name="Line 50"/>
          <p:cNvSpPr>
            <a:spLocks noChangeShapeType="1"/>
          </p:cNvSpPr>
          <p:nvPr/>
        </p:nvSpPr>
        <p:spPr bwMode="auto">
          <a:xfrm>
            <a:off x="7596188" y="4192588"/>
            <a:ext cx="0" cy="463550"/>
          </a:xfrm>
          <a:prstGeom prst="line">
            <a:avLst/>
          </a:prstGeom>
          <a:noFill/>
          <a:ln w="9525">
            <a:solidFill>
              <a:schemeClr val="tx1"/>
            </a:solidFill>
            <a:round/>
            <a:headEnd/>
            <a:tailEnd/>
          </a:ln>
          <a:effectLst/>
        </p:spPr>
        <p:txBody>
          <a:bodyPr/>
          <a:lstStyle/>
          <a:p>
            <a:endParaRPr lang="zh-CN" altLang="en-US"/>
          </a:p>
        </p:txBody>
      </p:sp>
      <p:sp>
        <p:nvSpPr>
          <p:cNvPr id="793651" name="Line 51"/>
          <p:cNvSpPr>
            <a:spLocks noChangeShapeType="1"/>
          </p:cNvSpPr>
          <p:nvPr/>
        </p:nvSpPr>
        <p:spPr bwMode="auto">
          <a:xfrm>
            <a:off x="7772400" y="4192588"/>
            <a:ext cx="0" cy="463550"/>
          </a:xfrm>
          <a:prstGeom prst="line">
            <a:avLst/>
          </a:prstGeom>
          <a:noFill/>
          <a:ln w="9525">
            <a:solidFill>
              <a:schemeClr val="tx1"/>
            </a:solidFill>
            <a:round/>
            <a:headEnd/>
            <a:tailEnd/>
          </a:ln>
          <a:effectLst/>
        </p:spPr>
        <p:txBody>
          <a:bodyPr/>
          <a:lstStyle/>
          <a:p>
            <a:endParaRPr lang="zh-CN" altLang="en-US"/>
          </a:p>
        </p:txBody>
      </p:sp>
      <p:sp>
        <p:nvSpPr>
          <p:cNvPr id="793652" name="Line 52"/>
          <p:cNvSpPr>
            <a:spLocks noChangeShapeType="1"/>
          </p:cNvSpPr>
          <p:nvPr/>
        </p:nvSpPr>
        <p:spPr bwMode="auto">
          <a:xfrm>
            <a:off x="8386763" y="4192588"/>
            <a:ext cx="0" cy="463550"/>
          </a:xfrm>
          <a:prstGeom prst="line">
            <a:avLst/>
          </a:prstGeom>
          <a:noFill/>
          <a:ln w="9525">
            <a:solidFill>
              <a:schemeClr val="tx1"/>
            </a:solidFill>
            <a:round/>
            <a:headEnd/>
            <a:tailEnd/>
          </a:ln>
          <a:effectLst/>
        </p:spPr>
        <p:txBody>
          <a:bodyPr/>
          <a:lstStyle/>
          <a:p>
            <a:endParaRPr lang="zh-CN" altLang="en-US"/>
          </a:p>
        </p:txBody>
      </p:sp>
      <p:sp>
        <p:nvSpPr>
          <p:cNvPr id="793653" name="Rectangle 53"/>
          <p:cNvSpPr>
            <a:spLocks noChangeArrowheads="1"/>
          </p:cNvSpPr>
          <p:nvPr/>
        </p:nvSpPr>
        <p:spPr bwMode="auto">
          <a:xfrm>
            <a:off x="6367463" y="4192588"/>
            <a:ext cx="876300" cy="463550"/>
          </a:xfrm>
          <a:prstGeom prst="rect">
            <a:avLst/>
          </a:prstGeom>
          <a:solidFill>
            <a:srgbClr val="FFFF99"/>
          </a:solidFill>
          <a:ln w="9525">
            <a:solidFill>
              <a:schemeClr val="tx1"/>
            </a:solidFill>
            <a:miter lim="800000"/>
            <a:headEnd/>
            <a:tailEnd/>
          </a:ln>
          <a:effectLst/>
        </p:spPr>
        <p:txBody>
          <a:bodyPr wrap="none" anchor="ctr"/>
          <a:lstStyle/>
          <a:p>
            <a:endParaRPr lang="zh-CN" altLang="en-US"/>
          </a:p>
        </p:txBody>
      </p:sp>
      <p:sp>
        <p:nvSpPr>
          <p:cNvPr id="793654" name="Line 54"/>
          <p:cNvSpPr>
            <a:spLocks noChangeShapeType="1"/>
          </p:cNvSpPr>
          <p:nvPr/>
        </p:nvSpPr>
        <p:spPr bwMode="auto">
          <a:xfrm flipH="1" flipV="1">
            <a:off x="7596188" y="2703513"/>
            <a:ext cx="965200"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793655" name="Line 55"/>
          <p:cNvSpPr>
            <a:spLocks noChangeShapeType="1"/>
          </p:cNvSpPr>
          <p:nvPr/>
        </p:nvSpPr>
        <p:spPr bwMode="auto">
          <a:xfrm flipH="1" flipV="1">
            <a:off x="6278563" y="2703513"/>
            <a:ext cx="965200" cy="1489075"/>
          </a:xfrm>
          <a:prstGeom prst="line">
            <a:avLst/>
          </a:prstGeom>
          <a:noFill/>
          <a:ln w="9525">
            <a:solidFill>
              <a:schemeClr val="folHlink"/>
            </a:solidFill>
            <a:prstDash val="dash"/>
            <a:round/>
            <a:headEnd type="triangle" w="sm" len="med"/>
            <a:tailEnd/>
          </a:ln>
          <a:effectLst/>
        </p:spPr>
        <p:txBody>
          <a:bodyPr/>
          <a:lstStyle/>
          <a:p>
            <a:endParaRPr lang="zh-CN" altLang="en-US"/>
          </a:p>
        </p:txBody>
      </p:sp>
      <p:sp>
        <p:nvSpPr>
          <p:cNvPr id="793656" name="Line 56"/>
          <p:cNvSpPr>
            <a:spLocks noChangeShapeType="1"/>
          </p:cNvSpPr>
          <p:nvPr/>
        </p:nvSpPr>
        <p:spPr bwMode="auto">
          <a:xfrm>
            <a:off x="2749550" y="2014538"/>
            <a:ext cx="4829175"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793657" name="Text Box 57"/>
          <p:cNvSpPr txBox="1">
            <a:spLocks noChangeArrowheads="1"/>
          </p:cNvSpPr>
          <p:nvPr/>
        </p:nvSpPr>
        <p:spPr bwMode="auto">
          <a:xfrm>
            <a:off x="3646488" y="1808163"/>
            <a:ext cx="2667000" cy="396875"/>
          </a:xfrm>
          <a:prstGeom prst="rect">
            <a:avLst/>
          </a:prstGeom>
          <a:solidFill>
            <a:schemeClr val="bg1"/>
          </a:solid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数据部分共 </a:t>
            </a:r>
            <a:r>
              <a:rPr kumimoji="1" lang="en-US" altLang="zh-CN">
                <a:solidFill>
                  <a:srgbClr val="333399"/>
                </a:solidFill>
                <a:latin typeface="Arial" pitchFamily="34" charset="0"/>
                <a:ea typeface="黑体" pitchFamily="2" charset="-122"/>
              </a:rPr>
              <a:t>3800 </a:t>
            </a:r>
            <a:r>
              <a:rPr kumimoji="1" lang="zh-CN" altLang="en-US">
                <a:solidFill>
                  <a:srgbClr val="333399"/>
                </a:solidFill>
                <a:latin typeface="Arial" pitchFamily="34" charset="0"/>
                <a:ea typeface="黑体" pitchFamily="2" charset="-122"/>
              </a:rPr>
              <a:t>字节</a:t>
            </a:r>
          </a:p>
        </p:txBody>
      </p:sp>
      <p:sp>
        <p:nvSpPr>
          <p:cNvPr id="793658" name="Text Box 58"/>
          <p:cNvSpPr txBox="1">
            <a:spLocks noChangeArrowheads="1"/>
          </p:cNvSpPr>
          <p:nvPr/>
        </p:nvSpPr>
        <p:spPr bwMode="auto">
          <a:xfrm>
            <a:off x="133350" y="4192588"/>
            <a:ext cx="904875" cy="395287"/>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首部 </a:t>
            </a:r>
            <a:r>
              <a:rPr kumimoji="1" lang="en-US" altLang="zh-CN">
                <a:solidFill>
                  <a:srgbClr val="333399"/>
                </a:solidFill>
                <a:latin typeface="Arial" pitchFamily="34" charset="0"/>
                <a:ea typeface="黑体" pitchFamily="2" charset="-122"/>
              </a:rPr>
              <a:t>1</a:t>
            </a:r>
          </a:p>
        </p:txBody>
      </p:sp>
      <p:sp>
        <p:nvSpPr>
          <p:cNvPr id="793659" name="Text Box 59"/>
          <p:cNvSpPr txBox="1">
            <a:spLocks noChangeArrowheads="1"/>
          </p:cNvSpPr>
          <p:nvPr/>
        </p:nvSpPr>
        <p:spPr bwMode="auto">
          <a:xfrm>
            <a:off x="3176588" y="4192588"/>
            <a:ext cx="904875" cy="395287"/>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首部 </a:t>
            </a:r>
            <a:r>
              <a:rPr kumimoji="1" lang="en-US" altLang="zh-CN">
                <a:solidFill>
                  <a:srgbClr val="333399"/>
                </a:solidFill>
                <a:latin typeface="Arial" pitchFamily="34" charset="0"/>
                <a:ea typeface="黑体" pitchFamily="2" charset="-122"/>
              </a:rPr>
              <a:t>2</a:t>
            </a:r>
          </a:p>
        </p:txBody>
      </p:sp>
      <p:sp>
        <p:nvSpPr>
          <p:cNvPr id="793660" name="Text Box 60"/>
          <p:cNvSpPr txBox="1">
            <a:spLocks noChangeArrowheads="1"/>
          </p:cNvSpPr>
          <p:nvPr/>
        </p:nvSpPr>
        <p:spPr bwMode="auto">
          <a:xfrm>
            <a:off x="6337300" y="4192588"/>
            <a:ext cx="903288" cy="395287"/>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首部 </a:t>
            </a:r>
            <a:r>
              <a:rPr kumimoji="1" lang="en-US" altLang="zh-CN">
                <a:solidFill>
                  <a:srgbClr val="333399"/>
                </a:solidFill>
                <a:latin typeface="Arial" pitchFamily="34" charset="0"/>
                <a:ea typeface="黑体" pitchFamily="2" charset="-122"/>
              </a:rPr>
              <a:t>3</a:t>
            </a:r>
          </a:p>
        </p:txBody>
      </p:sp>
      <p:sp>
        <p:nvSpPr>
          <p:cNvPr id="793661" name="Line 61"/>
          <p:cNvSpPr>
            <a:spLocks noChangeShapeType="1"/>
          </p:cNvSpPr>
          <p:nvPr/>
        </p:nvSpPr>
        <p:spPr bwMode="auto">
          <a:xfrm flipV="1">
            <a:off x="1093788" y="4656138"/>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793662" name="Text Box 62"/>
          <p:cNvSpPr txBox="1">
            <a:spLocks noChangeArrowheads="1"/>
          </p:cNvSpPr>
          <p:nvPr/>
        </p:nvSpPr>
        <p:spPr bwMode="auto">
          <a:xfrm>
            <a:off x="336550" y="4949825"/>
            <a:ext cx="903288"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字节 </a:t>
            </a:r>
            <a:r>
              <a:rPr kumimoji="1" lang="en-US" altLang="zh-CN">
                <a:solidFill>
                  <a:srgbClr val="333399"/>
                </a:solidFill>
                <a:latin typeface="Arial" pitchFamily="34" charset="0"/>
                <a:ea typeface="黑体" pitchFamily="2" charset="-122"/>
              </a:rPr>
              <a:t>0</a:t>
            </a:r>
          </a:p>
        </p:txBody>
      </p:sp>
      <p:sp>
        <p:nvSpPr>
          <p:cNvPr id="793663" name="Text Box 63"/>
          <p:cNvSpPr txBox="1">
            <a:spLocks noChangeArrowheads="1"/>
          </p:cNvSpPr>
          <p:nvPr/>
        </p:nvSpPr>
        <p:spPr bwMode="auto">
          <a:xfrm>
            <a:off x="3848100" y="5391150"/>
            <a:ext cx="1411288" cy="395288"/>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数据报片 </a:t>
            </a:r>
            <a:r>
              <a:rPr kumimoji="1" lang="en-US" altLang="zh-CN">
                <a:solidFill>
                  <a:srgbClr val="333399"/>
                </a:solidFill>
                <a:latin typeface="Arial" pitchFamily="34" charset="0"/>
                <a:ea typeface="黑体" pitchFamily="2" charset="-122"/>
              </a:rPr>
              <a:t>2</a:t>
            </a:r>
          </a:p>
        </p:txBody>
      </p:sp>
      <p:sp>
        <p:nvSpPr>
          <p:cNvPr id="793664" name="Text Box 64"/>
          <p:cNvSpPr txBox="1">
            <a:spLocks noChangeArrowheads="1"/>
          </p:cNvSpPr>
          <p:nvPr/>
        </p:nvSpPr>
        <p:spPr bwMode="auto">
          <a:xfrm>
            <a:off x="6746875" y="5391150"/>
            <a:ext cx="1411288" cy="395288"/>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数据报片 </a:t>
            </a:r>
            <a:r>
              <a:rPr kumimoji="1" lang="en-US" altLang="zh-CN">
                <a:solidFill>
                  <a:srgbClr val="333399"/>
                </a:solidFill>
                <a:latin typeface="Arial" pitchFamily="34" charset="0"/>
                <a:ea typeface="黑体" pitchFamily="2" charset="-122"/>
              </a:rPr>
              <a:t>3</a:t>
            </a:r>
          </a:p>
        </p:txBody>
      </p:sp>
      <p:sp>
        <p:nvSpPr>
          <p:cNvPr id="793665" name="Line 65"/>
          <p:cNvSpPr>
            <a:spLocks noChangeShapeType="1"/>
          </p:cNvSpPr>
          <p:nvPr/>
        </p:nvSpPr>
        <p:spPr bwMode="auto">
          <a:xfrm flipV="1">
            <a:off x="4594225" y="2703513"/>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793666" name="Text Box 66"/>
          <p:cNvSpPr txBox="1">
            <a:spLocks noChangeArrowheads="1"/>
          </p:cNvSpPr>
          <p:nvPr/>
        </p:nvSpPr>
        <p:spPr bwMode="auto">
          <a:xfrm>
            <a:off x="4206875" y="2976563"/>
            <a:ext cx="747713" cy="396875"/>
          </a:xfrm>
          <a:prstGeom prst="rect">
            <a:avLst/>
          </a:prstGeom>
          <a:solidFill>
            <a:schemeClr val="bg1"/>
          </a:solid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1400</a:t>
            </a:r>
          </a:p>
        </p:txBody>
      </p:sp>
      <p:sp>
        <p:nvSpPr>
          <p:cNvPr id="793667" name="Line 67"/>
          <p:cNvSpPr>
            <a:spLocks noChangeShapeType="1"/>
          </p:cNvSpPr>
          <p:nvPr/>
        </p:nvSpPr>
        <p:spPr bwMode="auto">
          <a:xfrm flipV="1">
            <a:off x="6351588" y="2703513"/>
            <a:ext cx="0" cy="369887"/>
          </a:xfrm>
          <a:prstGeom prst="line">
            <a:avLst/>
          </a:prstGeom>
          <a:noFill/>
          <a:ln w="9525">
            <a:solidFill>
              <a:schemeClr val="tx1"/>
            </a:solidFill>
            <a:round/>
            <a:headEnd/>
            <a:tailEnd type="triangle" w="sm" len="med"/>
          </a:ln>
          <a:effectLst/>
        </p:spPr>
        <p:txBody>
          <a:bodyPr/>
          <a:lstStyle/>
          <a:p>
            <a:endParaRPr lang="zh-CN" altLang="en-US"/>
          </a:p>
        </p:txBody>
      </p:sp>
      <p:sp>
        <p:nvSpPr>
          <p:cNvPr id="793668" name="Text Box 68"/>
          <p:cNvSpPr txBox="1">
            <a:spLocks noChangeArrowheads="1"/>
          </p:cNvSpPr>
          <p:nvPr/>
        </p:nvSpPr>
        <p:spPr bwMode="auto">
          <a:xfrm>
            <a:off x="5978525" y="2976563"/>
            <a:ext cx="747713" cy="396875"/>
          </a:xfrm>
          <a:prstGeom prst="rect">
            <a:avLst/>
          </a:prstGeom>
          <a:solidFill>
            <a:schemeClr val="bg1"/>
          </a:solid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2800</a:t>
            </a:r>
          </a:p>
        </p:txBody>
      </p:sp>
      <p:sp>
        <p:nvSpPr>
          <p:cNvPr id="793669" name="Line 69"/>
          <p:cNvSpPr>
            <a:spLocks noChangeShapeType="1"/>
          </p:cNvSpPr>
          <p:nvPr/>
        </p:nvSpPr>
        <p:spPr bwMode="auto">
          <a:xfrm>
            <a:off x="6453188" y="2239963"/>
            <a:ext cx="0" cy="463550"/>
          </a:xfrm>
          <a:prstGeom prst="line">
            <a:avLst/>
          </a:prstGeom>
          <a:noFill/>
          <a:ln w="9525">
            <a:solidFill>
              <a:schemeClr val="tx1"/>
            </a:solidFill>
            <a:round/>
            <a:headEnd/>
            <a:tailEnd/>
          </a:ln>
          <a:effectLst/>
        </p:spPr>
        <p:txBody>
          <a:bodyPr/>
          <a:lstStyle/>
          <a:p>
            <a:endParaRPr lang="zh-CN" altLang="en-US"/>
          </a:p>
        </p:txBody>
      </p:sp>
      <p:sp>
        <p:nvSpPr>
          <p:cNvPr id="793670" name="Line 70"/>
          <p:cNvSpPr>
            <a:spLocks noChangeShapeType="1"/>
          </p:cNvSpPr>
          <p:nvPr/>
        </p:nvSpPr>
        <p:spPr bwMode="auto">
          <a:xfrm>
            <a:off x="4699000" y="2239963"/>
            <a:ext cx="0" cy="463550"/>
          </a:xfrm>
          <a:prstGeom prst="line">
            <a:avLst/>
          </a:prstGeom>
          <a:noFill/>
          <a:ln w="9525">
            <a:solidFill>
              <a:schemeClr val="tx1"/>
            </a:solidFill>
            <a:round/>
            <a:headEnd/>
            <a:tailEnd/>
          </a:ln>
          <a:effectLst/>
        </p:spPr>
        <p:txBody>
          <a:bodyPr/>
          <a:lstStyle/>
          <a:p>
            <a:endParaRPr lang="zh-CN" altLang="en-US"/>
          </a:p>
        </p:txBody>
      </p:sp>
      <p:sp>
        <p:nvSpPr>
          <p:cNvPr id="793671" name="Text Box 71"/>
          <p:cNvSpPr txBox="1">
            <a:spLocks noChangeArrowheads="1"/>
          </p:cNvSpPr>
          <p:nvPr/>
        </p:nvSpPr>
        <p:spPr bwMode="auto">
          <a:xfrm>
            <a:off x="2093913" y="2997200"/>
            <a:ext cx="901700" cy="396875"/>
          </a:xfrm>
          <a:prstGeom prst="rect">
            <a:avLst/>
          </a:prstGeom>
          <a:solidFill>
            <a:schemeClr val="bg1"/>
          </a:solid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字节 </a:t>
            </a:r>
            <a:r>
              <a:rPr kumimoji="1" lang="en-US" altLang="zh-CN">
                <a:solidFill>
                  <a:srgbClr val="333399"/>
                </a:solidFill>
                <a:latin typeface="Arial" pitchFamily="34" charset="0"/>
                <a:ea typeface="黑体" pitchFamily="2" charset="-122"/>
              </a:rPr>
              <a:t>0</a:t>
            </a:r>
          </a:p>
        </p:txBody>
      </p:sp>
      <p:sp>
        <p:nvSpPr>
          <p:cNvPr id="793672" name="Rectangle 72"/>
          <p:cNvSpPr>
            <a:spLocks noGrp="1" noChangeArrowheads="1"/>
          </p:cNvSpPr>
          <p:nvPr>
            <p:ph type="title"/>
          </p:nvPr>
        </p:nvSpPr>
        <p:spPr>
          <a:xfrm>
            <a:off x="1371600" y="379413"/>
            <a:ext cx="7110413" cy="889000"/>
          </a:xfrm>
          <a:solidFill>
            <a:srgbClr val="FFFF99"/>
          </a:solidFill>
          <a:ln>
            <a:solidFill>
              <a:schemeClr val="folHlink"/>
            </a:solidFill>
          </a:ln>
          <a:effectLst>
            <a:outerShdw dist="35921" dir="2700000" algn="ctr" rotWithShape="0">
              <a:schemeClr val="bg2"/>
            </a:outerShdw>
          </a:effectLst>
        </p:spPr>
        <p:txBody>
          <a:bodyPr/>
          <a:lstStyle/>
          <a:p>
            <a:r>
              <a:rPr lang="en-US" altLang="zh-CN" sz="4000"/>
              <a:t>IP </a:t>
            </a:r>
            <a:r>
              <a:rPr lang="zh-CN" altLang="en-US" sz="4000"/>
              <a:t>数据报分片</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Line 2"/>
          <p:cNvSpPr>
            <a:spLocks noChangeShapeType="1"/>
          </p:cNvSpPr>
          <p:nvPr/>
        </p:nvSpPr>
        <p:spPr bwMode="auto">
          <a:xfrm>
            <a:off x="395288" y="1341438"/>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795651" name="Rectangle 3"/>
          <p:cNvSpPr>
            <a:spLocks noChangeArrowheads="1"/>
          </p:cNvSpPr>
          <p:nvPr/>
        </p:nvSpPr>
        <p:spPr bwMode="auto">
          <a:xfrm>
            <a:off x="176213" y="2205038"/>
            <a:ext cx="434975" cy="6985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a:t>
            </a:r>
          </a:p>
          <a:p>
            <a:pPr defTabSz="762000" eaLnBrk="0" hangingPunct="0"/>
            <a:r>
              <a:rPr kumimoji="1" lang="zh-CN" altLang="en-US">
                <a:solidFill>
                  <a:srgbClr val="333399"/>
                </a:solidFill>
                <a:latin typeface="Arial" pitchFamily="34" charset="0"/>
                <a:ea typeface="黑体" pitchFamily="2" charset="-122"/>
              </a:rPr>
              <a:t>部</a:t>
            </a:r>
          </a:p>
        </p:txBody>
      </p:sp>
      <p:sp>
        <p:nvSpPr>
          <p:cNvPr id="795652" name="Rectangle 4"/>
          <p:cNvSpPr>
            <a:spLocks noChangeArrowheads="1"/>
          </p:cNvSpPr>
          <p:nvPr/>
        </p:nvSpPr>
        <p:spPr bwMode="auto">
          <a:xfrm>
            <a:off x="3094038" y="1371600"/>
            <a:ext cx="1966912"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795653" name="Rectangle 5"/>
          <p:cNvSpPr>
            <a:spLocks noChangeArrowheads="1"/>
          </p:cNvSpPr>
          <p:nvPr/>
        </p:nvSpPr>
        <p:spPr bwMode="auto">
          <a:xfrm>
            <a:off x="1136650" y="1362075"/>
            <a:ext cx="7864475"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795654" name="Rectangle 6"/>
          <p:cNvSpPr>
            <a:spLocks noChangeArrowheads="1"/>
          </p:cNvSpPr>
          <p:nvPr/>
        </p:nvSpPr>
        <p:spPr bwMode="auto">
          <a:xfrm>
            <a:off x="1150938" y="4016375"/>
            <a:ext cx="7832725"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795655" name="Line 7"/>
          <p:cNvSpPr>
            <a:spLocks noChangeShapeType="1"/>
          </p:cNvSpPr>
          <p:nvPr/>
        </p:nvSpPr>
        <p:spPr bwMode="auto">
          <a:xfrm>
            <a:off x="1131888" y="181292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95656" name="Line 8"/>
          <p:cNvSpPr>
            <a:spLocks noChangeShapeType="1"/>
          </p:cNvSpPr>
          <p:nvPr/>
        </p:nvSpPr>
        <p:spPr bwMode="auto">
          <a:xfrm>
            <a:off x="1131888" y="22558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95657" name="Line 9"/>
          <p:cNvSpPr>
            <a:spLocks noChangeShapeType="1"/>
          </p:cNvSpPr>
          <p:nvPr/>
        </p:nvSpPr>
        <p:spPr bwMode="auto">
          <a:xfrm>
            <a:off x="1131888" y="27003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95658" name="Line 10"/>
          <p:cNvSpPr>
            <a:spLocks noChangeShapeType="1"/>
          </p:cNvSpPr>
          <p:nvPr/>
        </p:nvSpPr>
        <p:spPr bwMode="auto">
          <a:xfrm>
            <a:off x="1131888" y="31384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95659" name="Line 11"/>
          <p:cNvSpPr>
            <a:spLocks noChangeShapeType="1"/>
          </p:cNvSpPr>
          <p:nvPr/>
        </p:nvSpPr>
        <p:spPr bwMode="auto">
          <a:xfrm>
            <a:off x="1131888" y="35829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95660" name="Line 12"/>
          <p:cNvSpPr>
            <a:spLocks noChangeShapeType="1"/>
          </p:cNvSpPr>
          <p:nvPr/>
        </p:nvSpPr>
        <p:spPr bwMode="auto">
          <a:xfrm>
            <a:off x="210026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95661" name="Line 13"/>
          <p:cNvSpPr>
            <a:spLocks noChangeShapeType="1"/>
          </p:cNvSpPr>
          <p:nvPr/>
        </p:nvSpPr>
        <p:spPr bwMode="auto">
          <a:xfrm>
            <a:off x="308451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95662" name="Line 14"/>
          <p:cNvSpPr>
            <a:spLocks noChangeShapeType="1"/>
          </p:cNvSpPr>
          <p:nvPr/>
        </p:nvSpPr>
        <p:spPr bwMode="auto">
          <a:xfrm>
            <a:off x="3084513"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795663" name="Line 15"/>
          <p:cNvSpPr>
            <a:spLocks noChangeShapeType="1"/>
          </p:cNvSpPr>
          <p:nvPr/>
        </p:nvSpPr>
        <p:spPr bwMode="auto">
          <a:xfrm>
            <a:off x="5057775"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795664" name="Line 16"/>
          <p:cNvSpPr>
            <a:spLocks noChangeShapeType="1"/>
          </p:cNvSpPr>
          <p:nvPr/>
        </p:nvSpPr>
        <p:spPr bwMode="auto">
          <a:xfrm flipV="1">
            <a:off x="7029450"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795665" name="Line 17"/>
          <p:cNvSpPr>
            <a:spLocks noChangeShapeType="1"/>
          </p:cNvSpPr>
          <p:nvPr/>
        </p:nvSpPr>
        <p:spPr bwMode="auto">
          <a:xfrm>
            <a:off x="5859463"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795666" name="Rectangle 18"/>
          <p:cNvSpPr>
            <a:spLocks noChangeArrowheads="1"/>
          </p:cNvSpPr>
          <p:nvPr/>
        </p:nvSpPr>
        <p:spPr bwMode="auto">
          <a:xfrm>
            <a:off x="10795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795667" name="Rectangle 19"/>
          <p:cNvSpPr>
            <a:spLocks noChangeArrowheads="1"/>
          </p:cNvSpPr>
          <p:nvPr/>
        </p:nvSpPr>
        <p:spPr bwMode="auto">
          <a:xfrm>
            <a:off x="2014538" y="982663"/>
            <a:ext cx="3222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4</a:t>
            </a:r>
          </a:p>
        </p:txBody>
      </p:sp>
      <p:sp>
        <p:nvSpPr>
          <p:cNvPr id="795668" name="Rectangle 20"/>
          <p:cNvSpPr>
            <a:spLocks noChangeArrowheads="1"/>
          </p:cNvSpPr>
          <p:nvPr/>
        </p:nvSpPr>
        <p:spPr bwMode="auto">
          <a:xfrm>
            <a:off x="30099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8</a:t>
            </a:r>
          </a:p>
        </p:txBody>
      </p:sp>
      <p:sp>
        <p:nvSpPr>
          <p:cNvPr id="795669" name="Rectangle 21"/>
          <p:cNvSpPr>
            <a:spLocks noChangeArrowheads="1"/>
          </p:cNvSpPr>
          <p:nvPr/>
        </p:nvSpPr>
        <p:spPr bwMode="auto">
          <a:xfrm>
            <a:off x="4960938"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16</a:t>
            </a:r>
          </a:p>
        </p:txBody>
      </p:sp>
      <p:sp>
        <p:nvSpPr>
          <p:cNvPr id="795670" name="Rectangle 22"/>
          <p:cNvSpPr>
            <a:spLocks noChangeArrowheads="1"/>
          </p:cNvSpPr>
          <p:nvPr/>
        </p:nvSpPr>
        <p:spPr bwMode="auto">
          <a:xfrm>
            <a:off x="5757863" y="982663"/>
            <a:ext cx="4619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19</a:t>
            </a:r>
          </a:p>
        </p:txBody>
      </p:sp>
      <p:sp>
        <p:nvSpPr>
          <p:cNvPr id="795671" name="Rectangle 23"/>
          <p:cNvSpPr>
            <a:spLocks noChangeArrowheads="1"/>
          </p:cNvSpPr>
          <p:nvPr/>
        </p:nvSpPr>
        <p:spPr bwMode="auto">
          <a:xfrm>
            <a:off x="6932613"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24</a:t>
            </a:r>
          </a:p>
        </p:txBody>
      </p:sp>
      <p:sp>
        <p:nvSpPr>
          <p:cNvPr id="795672" name="Rectangle 24"/>
          <p:cNvSpPr>
            <a:spLocks noChangeArrowheads="1"/>
          </p:cNvSpPr>
          <p:nvPr/>
        </p:nvSpPr>
        <p:spPr bwMode="auto">
          <a:xfrm>
            <a:off x="8645525"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31</a:t>
            </a:r>
          </a:p>
        </p:txBody>
      </p:sp>
      <p:sp>
        <p:nvSpPr>
          <p:cNvPr id="795673" name="Rectangle 25"/>
          <p:cNvSpPr>
            <a:spLocks noChangeArrowheads="1"/>
          </p:cNvSpPr>
          <p:nvPr/>
        </p:nvSpPr>
        <p:spPr bwMode="auto">
          <a:xfrm>
            <a:off x="1228725" y="1397000"/>
            <a:ext cx="7588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版 本</a:t>
            </a:r>
          </a:p>
        </p:txBody>
      </p:sp>
      <p:sp>
        <p:nvSpPr>
          <p:cNvPr id="795674" name="Rectangle 26"/>
          <p:cNvSpPr>
            <a:spLocks noChangeArrowheads="1"/>
          </p:cNvSpPr>
          <p:nvPr/>
        </p:nvSpPr>
        <p:spPr bwMode="auto">
          <a:xfrm>
            <a:off x="5116513" y="1873250"/>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标志</a:t>
            </a:r>
          </a:p>
        </p:txBody>
      </p:sp>
      <p:sp>
        <p:nvSpPr>
          <p:cNvPr id="795675" name="Rectangle 27"/>
          <p:cNvSpPr>
            <a:spLocks noChangeArrowheads="1"/>
          </p:cNvSpPr>
          <p:nvPr/>
        </p:nvSpPr>
        <p:spPr bwMode="auto">
          <a:xfrm>
            <a:off x="1425575" y="2278063"/>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生 存 时 间</a:t>
            </a:r>
          </a:p>
        </p:txBody>
      </p:sp>
      <p:sp>
        <p:nvSpPr>
          <p:cNvPr id="795676" name="Rectangle 28"/>
          <p:cNvSpPr>
            <a:spLocks noChangeArrowheads="1"/>
          </p:cNvSpPr>
          <p:nvPr/>
        </p:nvSpPr>
        <p:spPr bwMode="auto">
          <a:xfrm>
            <a:off x="3556000" y="2278063"/>
            <a:ext cx="9699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协    议</a:t>
            </a:r>
          </a:p>
        </p:txBody>
      </p:sp>
      <p:sp>
        <p:nvSpPr>
          <p:cNvPr id="795677" name="Rectangle 29"/>
          <p:cNvSpPr>
            <a:spLocks noChangeArrowheads="1"/>
          </p:cNvSpPr>
          <p:nvPr/>
        </p:nvSpPr>
        <p:spPr bwMode="auto">
          <a:xfrm>
            <a:off x="2570163" y="187325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    识</a:t>
            </a:r>
          </a:p>
        </p:txBody>
      </p:sp>
      <p:sp>
        <p:nvSpPr>
          <p:cNvPr id="795678" name="Rectangle 30"/>
          <p:cNvSpPr>
            <a:spLocks noChangeArrowheads="1"/>
          </p:cNvSpPr>
          <p:nvPr/>
        </p:nvSpPr>
        <p:spPr bwMode="auto">
          <a:xfrm>
            <a:off x="6507163" y="1397000"/>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总   长   度</a:t>
            </a:r>
          </a:p>
        </p:txBody>
      </p:sp>
      <p:sp>
        <p:nvSpPr>
          <p:cNvPr id="795679" name="Rectangle 31"/>
          <p:cNvSpPr>
            <a:spLocks noChangeArrowheads="1"/>
          </p:cNvSpPr>
          <p:nvPr/>
        </p:nvSpPr>
        <p:spPr bwMode="auto">
          <a:xfrm>
            <a:off x="6778625" y="18732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片   偏   移</a:t>
            </a:r>
          </a:p>
        </p:txBody>
      </p:sp>
      <p:sp>
        <p:nvSpPr>
          <p:cNvPr id="795680" name="Rectangle 32"/>
          <p:cNvSpPr>
            <a:spLocks noChangeArrowheads="1"/>
          </p:cNvSpPr>
          <p:nvPr/>
        </p:nvSpPr>
        <p:spPr bwMode="auto">
          <a:xfrm>
            <a:off x="7502525" y="360680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795681" name="Rectangle 33"/>
          <p:cNvSpPr>
            <a:spLocks noChangeArrowheads="1"/>
          </p:cNvSpPr>
          <p:nvPr/>
        </p:nvSpPr>
        <p:spPr bwMode="auto">
          <a:xfrm>
            <a:off x="5926138" y="2278063"/>
            <a:ext cx="2289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   检   验   和</a:t>
            </a:r>
          </a:p>
        </p:txBody>
      </p:sp>
      <p:sp>
        <p:nvSpPr>
          <p:cNvPr id="795682" name="Rectangle 34"/>
          <p:cNvSpPr>
            <a:spLocks noChangeArrowheads="1"/>
          </p:cNvSpPr>
          <p:nvPr/>
        </p:nvSpPr>
        <p:spPr bwMode="auto">
          <a:xfrm>
            <a:off x="4416425" y="27368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地   址</a:t>
            </a:r>
          </a:p>
        </p:txBody>
      </p:sp>
      <p:sp>
        <p:nvSpPr>
          <p:cNvPr id="795683" name="Rectangle 35"/>
          <p:cNvSpPr>
            <a:spLocks noChangeArrowheads="1"/>
          </p:cNvSpPr>
          <p:nvPr/>
        </p:nvSpPr>
        <p:spPr bwMode="auto">
          <a:xfrm>
            <a:off x="4160838" y="317817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地   址</a:t>
            </a:r>
          </a:p>
        </p:txBody>
      </p:sp>
      <p:sp>
        <p:nvSpPr>
          <p:cNvPr id="795684" name="Rectangle 36"/>
          <p:cNvSpPr>
            <a:spLocks noChangeArrowheads="1"/>
          </p:cNvSpPr>
          <p:nvPr/>
        </p:nvSpPr>
        <p:spPr bwMode="auto">
          <a:xfrm>
            <a:off x="2228850" y="3606800"/>
            <a:ext cx="4117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可   选   字   段  （长   度   可   变）</a:t>
            </a:r>
          </a:p>
        </p:txBody>
      </p:sp>
      <p:sp>
        <p:nvSpPr>
          <p:cNvPr id="795685" name="Rectangle 37"/>
          <p:cNvSpPr>
            <a:spLocks noChangeArrowheads="1"/>
          </p:cNvSpPr>
          <p:nvPr/>
        </p:nvSpPr>
        <p:spPr bwMode="auto">
          <a:xfrm>
            <a:off x="608013" y="968375"/>
            <a:ext cx="434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a:t>
            </a:r>
          </a:p>
        </p:txBody>
      </p:sp>
      <p:sp>
        <p:nvSpPr>
          <p:cNvPr id="795686" name="Rectangle 38"/>
          <p:cNvSpPr>
            <a:spLocks noChangeArrowheads="1"/>
          </p:cNvSpPr>
          <p:nvPr/>
        </p:nvSpPr>
        <p:spPr bwMode="auto">
          <a:xfrm>
            <a:off x="2003425" y="1377950"/>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首部长度</a:t>
            </a:r>
          </a:p>
        </p:txBody>
      </p:sp>
      <p:grpSp>
        <p:nvGrpSpPr>
          <p:cNvPr id="795687" name="Group 39"/>
          <p:cNvGrpSpPr>
            <a:grpSpLocks/>
          </p:cNvGrpSpPr>
          <p:nvPr/>
        </p:nvGrpSpPr>
        <p:grpSpPr bwMode="auto">
          <a:xfrm>
            <a:off x="1069975" y="3748088"/>
            <a:ext cx="131763" cy="69850"/>
            <a:chOff x="833" y="3024"/>
            <a:chExt cx="78" cy="51"/>
          </a:xfrm>
        </p:grpSpPr>
        <p:sp>
          <p:nvSpPr>
            <p:cNvPr id="795688" name="Rectangle 40"/>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95689" name="Line 41"/>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95690" name="Line 42"/>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795691" name="Group 43"/>
          <p:cNvGrpSpPr>
            <a:grpSpLocks/>
          </p:cNvGrpSpPr>
          <p:nvPr/>
        </p:nvGrpSpPr>
        <p:grpSpPr bwMode="auto">
          <a:xfrm>
            <a:off x="8937625" y="3757613"/>
            <a:ext cx="131763" cy="66675"/>
            <a:chOff x="5432" y="3030"/>
            <a:chExt cx="78" cy="51"/>
          </a:xfrm>
        </p:grpSpPr>
        <p:sp>
          <p:nvSpPr>
            <p:cNvPr id="795692" name="Rectangle 44"/>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95693" name="Line 45"/>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95694" name="Line 46"/>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795695" name="Rectangle 47"/>
          <p:cNvSpPr>
            <a:spLocks noChangeArrowheads="1"/>
          </p:cNvSpPr>
          <p:nvPr/>
        </p:nvSpPr>
        <p:spPr bwMode="auto">
          <a:xfrm>
            <a:off x="3811588" y="4149725"/>
            <a:ext cx="29083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795696" name="Rectangle 48"/>
          <p:cNvSpPr>
            <a:spLocks noChangeArrowheads="1"/>
          </p:cNvSpPr>
          <p:nvPr/>
        </p:nvSpPr>
        <p:spPr bwMode="auto">
          <a:xfrm>
            <a:off x="611188" y="1773238"/>
            <a:ext cx="434975" cy="118745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固</a:t>
            </a:r>
          </a:p>
          <a:p>
            <a:pPr defTabSz="762000" eaLnBrk="0" hangingPunct="0">
              <a:lnSpc>
                <a:spcPct val="90000"/>
              </a:lnSpc>
            </a:pPr>
            <a:r>
              <a:rPr kumimoji="1" lang="zh-CN" altLang="en-US">
                <a:solidFill>
                  <a:srgbClr val="333399"/>
                </a:solidFill>
                <a:latin typeface="Arial" pitchFamily="34" charset="0"/>
                <a:ea typeface="黑体" pitchFamily="2" charset="-122"/>
              </a:rPr>
              <a:t>定</a:t>
            </a:r>
          </a:p>
          <a:p>
            <a:pPr defTabSz="762000" eaLnBrk="0" hangingPunct="0">
              <a:lnSpc>
                <a:spcPct val="90000"/>
              </a:lnSpc>
            </a:pPr>
            <a:r>
              <a:rPr kumimoji="1" lang="zh-CN" altLang="en-US">
                <a:solidFill>
                  <a:srgbClr val="333399"/>
                </a:solidFill>
                <a:latin typeface="Arial" pitchFamily="34" charset="0"/>
                <a:ea typeface="黑体" pitchFamily="2" charset="-122"/>
              </a:rPr>
              <a:t>部</a:t>
            </a:r>
          </a:p>
          <a:p>
            <a:pPr defTabSz="762000" eaLnBrk="0" hangingPunct="0">
              <a:lnSpc>
                <a:spcPct val="90000"/>
              </a:lnSpc>
            </a:pPr>
            <a:r>
              <a:rPr kumimoji="1" lang="zh-CN" altLang="en-US">
                <a:solidFill>
                  <a:srgbClr val="333399"/>
                </a:solidFill>
                <a:latin typeface="Arial" pitchFamily="34" charset="0"/>
                <a:ea typeface="黑体" pitchFamily="2" charset="-122"/>
              </a:rPr>
              <a:t>分</a:t>
            </a:r>
          </a:p>
        </p:txBody>
      </p:sp>
      <p:sp>
        <p:nvSpPr>
          <p:cNvPr id="795697" name="Rectangle 49"/>
          <p:cNvSpPr>
            <a:spLocks noChangeArrowheads="1"/>
          </p:cNvSpPr>
          <p:nvPr/>
        </p:nvSpPr>
        <p:spPr bwMode="auto">
          <a:xfrm>
            <a:off x="468313" y="3500438"/>
            <a:ext cx="688975" cy="6381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可变</a:t>
            </a:r>
          </a:p>
          <a:p>
            <a:pPr defTabSz="762000" eaLnBrk="0" hangingPunct="0">
              <a:lnSpc>
                <a:spcPct val="90000"/>
              </a:lnSpc>
            </a:pPr>
            <a:r>
              <a:rPr kumimoji="1" lang="zh-CN" altLang="en-US">
                <a:solidFill>
                  <a:srgbClr val="333399"/>
                </a:solidFill>
                <a:latin typeface="Arial" pitchFamily="34" charset="0"/>
                <a:ea typeface="黑体" pitchFamily="2" charset="-122"/>
              </a:rPr>
              <a:t>部分</a:t>
            </a:r>
          </a:p>
        </p:txBody>
      </p:sp>
      <p:sp>
        <p:nvSpPr>
          <p:cNvPr id="795698" name="Text Box 50"/>
          <p:cNvSpPr txBox="1">
            <a:spLocks noChangeArrowheads="1"/>
          </p:cNvSpPr>
          <p:nvPr/>
        </p:nvSpPr>
        <p:spPr bwMode="auto">
          <a:xfrm>
            <a:off x="1042988" y="4941888"/>
            <a:ext cx="7850187" cy="1971675"/>
          </a:xfrm>
          <a:prstGeom prst="rect">
            <a:avLst/>
          </a:prstGeom>
          <a:noFill/>
          <a:ln w="9525">
            <a:noFill/>
            <a:miter lim="800000"/>
            <a:headEnd/>
            <a:tailEnd/>
          </a:ln>
          <a:effectLst/>
        </p:spPr>
        <p:txBody>
          <a:bodyPr>
            <a:spAutoFit/>
          </a:bodyPr>
          <a:lstStyle/>
          <a:p>
            <a:pPr>
              <a:lnSpc>
                <a:spcPct val="110000"/>
              </a:lnSpc>
              <a:buFont typeface="Wingdings" pitchFamily="2" charset="2"/>
              <a:buChar char="p"/>
            </a:pPr>
            <a:r>
              <a:rPr lang="zh-CN" altLang="en-US" sz="2800">
                <a:solidFill>
                  <a:srgbClr val="333399"/>
                </a:solidFill>
                <a:latin typeface="Arial" pitchFamily="34" charset="0"/>
                <a:ea typeface="黑体" pitchFamily="2" charset="-122"/>
              </a:rPr>
              <a:t>生存时间</a:t>
            </a:r>
            <a:r>
              <a:rPr lang="en-US" altLang="zh-CN" sz="2800">
                <a:solidFill>
                  <a:srgbClr val="333399"/>
                </a:solidFill>
                <a:latin typeface="Arial" pitchFamily="34" charset="0"/>
                <a:ea typeface="黑体" pitchFamily="2" charset="-122"/>
              </a:rPr>
              <a:t>(8 </a:t>
            </a:r>
            <a:r>
              <a:rPr lang="zh-CN" altLang="en-US" sz="2800">
                <a:solidFill>
                  <a:srgbClr val="333399"/>
                </a:solidFill>
                <a:latin typeface="Arial" pitchFamily="34" charset="0"/>
                <a:ea typeface="黑体" pitchFamily="2" charset="-122"/>
              </a:rPr>
              <a:t>位</a:t>
            </a:r>
            <a:r>
              <a:rPr lang="en-US" altLang="zh-CN" sz="2800">
                <a:solidFill>
                  <a:srgbClr val="333399"/>
                </a:solidFill>
                <a:latin typeface="Arial" pitchFamily="34" charset="0"/>
                <a:ea typeface="黑体" pitchFamily="2" charset="-122"/>
              </a:rPr>
              <a:t>)</a:t>
            </a:r>
            <a:r>
              <a:rPr lang="zh-CN" altLang="en-US" sz="2800">
                <a:solidFill>
                  <a:srgbClr val="333399"/>
                </a:solidFill>
                <a:latin typeface="Arial" pitchFamily="34" charset="0"/>
                <a:ea typeface="黑体" pitchFamily="2" charset="-122"/>
              </a:rPr>
              <a:t>记为 </a:t>
            </a:r>
            <a:r>
              <a:rPr lang="en-US" altLang="zh-CN" sz="2800">
                <a:solidFill>
                  <a:srgbClr val="333399"/>
                </a:solidFill>
                <a:latin typeface="Arial" pitchFamily="34" charset="0"/>
                <a:ea typeface="黑体" pitchFamily="2" charset="-122"/>
              </a:rPr>
              <a:t>TTL (Time To Live)</a:t>
            </a:r>
            <a:r>
              <a:rPr lang="zh-CN" altLang="en-US" sz="2800">
                <a:solidFill>
                  <a:srgbClr val="333399"/>
                </a:solidFill>
                <a:latin typeface="Arial" pitchFamily="34" charset="0"/>
                <a:ea typeface="黑体" pitchFamily="2" charset="-122"/>
              </a:rPr>
              <a:t>：  </a:t>
            </a:r>
          </a:p>
          <a:p>
            <a:pPr>
              <a:lnSpc>
                <a:spcPct val="110000"/>
              </a:lnSpc>
              <a:buFont typeface="Wingdings" pitchFamily="2" charset="2"/>
              <a:buNone/>
            </a:pPr>
            <a:r>
              <a:rPr lang="zh-CN" altLang="en-US" sz="2800">
                <a:solidFill>
                  <a:srgbClr val="333399"/>
                </a:solidFill>
                <a:latin typeface="Arial" pitchFamily="34" charset="0"/>
                <a:ea typeface="黑体" pitchFamily="2" charset="-122"/>
              </a:rPr>
              <a:t>     数据报在网络中可通过的路由器数的最大值</a:t>
            </a:r>
          </a:p>
          <a:p>
            <a:pPr>
              <a:lnSpc>
                <a:spcPct val="110000"/>
              </a:lnSpc>
              <a:buFont typeface="Wingdings" pitchFamily="2" charset="2"/>
              <a:buChar char="p"/>
            </a:pPr>
            <a:r>
              <a:rPr lang="zh-CN" altLang="en-US" sz="2800">
                <a:solidFill>
                  <a:srgbClr val="333399"/>
                </a:solidFill>
                <a:latin typeface="Arial" pitchFamily="34" charset="0"/>
                <a:ea typeface="黑体" pitchFamily="2" charset="-122"/>
              </a:rPr>
              <a:t>在每个节点递减</a:t>
            </a:r>
          </a:p>
          <a:p>
            <a:pPr>
              <a:lnSpc>
                <a:spcPct val="110000"/>
              </a:lnSpc>
              <a:buFont typeface="Wingdings" pitchFamily="2" charset="2"/>
              <a:buChar char="p"/>
            </a:pPr>
            <a:r>
              <a:rPr lang="zh-CN" altLang="en-US" sz="2800">
                <a:solidFill>
                  <a:srgbClr val="333399"/>
                </a:solidFill>
                <a:latin typeface="Arial" pitchFamily="34" charset="0"/>
                <a:ea typeface="黑体" pitchFamily="2" charset="-122"/>
              </a:rPr>
              <a:t>当它减到</a:t>
            </a:r>
            <a:r>
              <a:rPr lang="en-US" altLang="zh-CN" sz="2800">
                <a:solidFill>
                  <a:srgbClr val="333399"/>
                </a:solidFill>
                <a:latin typeface="Arial" pitchFamily="34" charset="0"/>
                <a:ea typeface="黑体" pitchFamily="2" charset="-122"/>
              </a:rPr>
              <a:t>0</a:t>
            </a:r>
            <a:r>
              <a:rPr lang="zh-CN" altLang="en-US" sz="2800">
                <a:solidFill>
                  <a:srgbClr val="333399"/>
                </a:solidFill>
                <a:latin typeface="Arial" pitchFamily="34" charset="0"/>
                <a:ea typeface="黑体" pitchFamily="2" charset="-122"/>
              </a:rPr>
              <a:t>时，该分组被丢弃</a:t>
            </a:r>
          </a:p>
        </p:txBody>
      </p:sp>
      <p:sp>
        <p:nvSpPr>
          <p:cNvPr id="795699" name="Rectangle 51"/>
          <p:cNvSpPr>
            <a:spLocks noChangeArrowheads="1"/>
          </p:cNvSpPr>
          <p:nvPr/>
        </p:nvSpPr>
        <p:spPr bwMode="auto">
          <a:xfrm>
            <a:off x="1116013" y="2238375"/>
            <a:ext cx="1954212" cy="481013"/>
          </a:xfrm>
          <a:prstGeom prst="rect">
            <a:avLst/>
          </a:prstGeom>
          <a:noFill/>
          <a:ln w="76200">
            <a:solidFill>
              <a:schemeClr val="hlink"/>
            </a:solidFill>
            <a:miter lim="800000"/>
            <a:headEnd/>
            <a:tailEnd/>
          </a:ln>
          <a:effectLst/>
        </p:spPr>
        <p:txBody>
          <a:bodyPr wrap="none" anchor="ctr"/>
          <a:lstStyle/>
          <a:p>
            <a:endParaRPr lang="zh-CN" altLang="en-US"/>
          </a:p>
        </p:txBody>
      </p:sp>
      <p:sp>
        <p:nvSpPr>
          <p:cNvPr id="795700" name="AutoShape 52"/>
          <p:cNvSpPr>
            <a:spLocks/>
          </p:cNvSpPr>
          <p:nvPr/>
        </p:nvSpPr>
        <p:spPr bwMode="auto">
          <a:xfrm>
            <a:off x="949325" y="1412875"/>
            <a:ext cx="166688"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795701" name="Rectangle 53"/>
          <p:cNvSpPr>
            <a:spLocks noChangeArrowheads="1"/>
          </p:cNvSpPr>
          <p:nvPr/>
        </p:nvSpPr>
        <p:spPr bwMode="auto">
          <a:xfrm>
            <a:off x="3381375" y="1397000"/>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区 分 服 务</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0194" name="Text Box 2"/>
          <p:cNvSpPr txBox="1">
            <a:spLocks noChangeArrowheads="1"/>
          </p:cNvSpPr>
          <p:nvPr/>
        </p:nvSpPr>
        <p:spPr bwMode="auto">
          <a:xfrm>
            <a:off x="1763713" y="981075"/>
            <a:ext cx="5181600" cy="701675"/>
          </a:xfrm>
          <a:prstGeom prst="rect">
            <a:avLst/>
          </a:prstGeom>
          <a:noFill/>
          <a:ln w="9525">
            <a:noFill/>
            <a:miter lim="800000"/>
            <a:headEnd/>
            <a:tailEnd/>
          </a:ln>
          <a:effectLst/>
        </p:spPr>
        <p:txBody>
          <a:bodyPr>
            <a:spAutoFit/>
          </a:bodyPr>
          <a:lstStyle/>
          <a:p>
            <a:pPr algn="ctr">
              <a:spcBef>
                <a:spcPct val="50000"/>
              </a:spcBef>
            </a:pPr>
            <a:r>
              <a:rPr lang="zh-CN" altLang="en-US" sz="4000" b="1">
                <a:solidFill>
                  <a:schemeClr val="folHlink"/>
                </a:solidFill>
                <a:effectLst>
                  <a:outerShdw blurRad="38100" dist="38100" dir="2700000" algn="tl">
                    <a:srgbClr val="C0C0C0"/>
                  </a:outerShdw>
                </a:effectLst>
                <a:latin typeface="宋体" pitchFamily="2" charset="-122"/>
              </a:rPr>
              <a:t>计算机网络分类 </a:t>
            </a:r>
            <a:r>
              <a:rPr lang="en-US" altLang="zh-CN" sz="4000" b="1">
                <a:solidFill>
                  <a:schemeClr val="folHlink"/>
                </a:solidFill>
                <a:effectLst>
                  <a:outerShdw blurRad="38100" dist="38100" dir="2700000" algn="tl">
                    <a:srgbClr val="C0C0C0"/>
                  </a:outerShdw>
                </a:effectLst>
                <a:latin typeface="宋体" pitchFamily="2" charset="-122"/>
              </a:rPr>
              <a:t>(2)</a:t>
            </a:r>
          </a:p>
        </p:txBody>
      </p:sp>
      <p:sp>
        <p:nvSpPr>
          <p:cNvPr id="520195" name="Rectangle 3"/>
          <p:cNvSpPr>
            <a:spLocks noGrp="1" noChangeArrowheads="1"/>
          </p:cNvSpPr>
          <p:nvPr>
            <p:ph type="body" idx="1"/>
          </p:nvPr>
        </p:nvSpPr>
        <p:spPr>
          <a:xfrm>
            <a:off x="684213" y="2060575"/>
            <a:ext cx="8229600" cy="5105400"/>
          </a:xfrm>
          <a:noFill/>
          <a:ln/>
        </p:spPr>
        <p:txBody>
          <a:bodyPr/>
          <a:lstStyle/>
          <a:p>
            <a:pPr>
              <a:lnSpc>
                <a:spcPct val="120000"/>
              </a:lnSpc>
            </a:pPr>
            <a:r>
              <a:rPr lang="zh-CN" altLang="en-US">
                <a:latin typeface="微软雅黑" pitchFamily="34" charset="-122"/>
              </a:rPr>
              <a:t>按传输媒体划分</a:t>
            </a:r>
          </a:p>
          <a:p>
            <a:pPr lvl="1">
              <a:lnSpc>
                <a:spcPct val="120000"/>
              </a:lnSpc>
              <a:buFont typeface="Wingdings" pitchFamily="2" charset="2"/>
              <a:buChar char="p"/>
            </a:pPr>
            <a:r>
              <a:rPr lang="zh-CN" altLang="en-US" sz="3200">
                <a:latin typeface="微软雅黑" pitchFamily="34" charset="-122"/>
              </a:rPr>
              <a:t> </a:t>
            </a:r>
            <a:r>
              <a:rPr lang="zh-CN" altLang="en-US">
                <a:latin typeface="微软雅黑" pitchFamily="34" charset="-122"/>
              </a:rPr>
              <a:t>有线网络</a:t>
            </a:r>
          </a:p>
          <a:p>
            <a:pPr lvl="2">
              <a:lnSpc>
                <a:spcPct val="120000"/>
              </a:lnSpc>
            </a:pPr>
            <a:r>
              <a:rPr lang="zh-CN" altLang="en-US" sz="2800">
                <a:latin typeface="微软雅黑" pitchFamily="34" charset="-122"/>
              </a:rPr>
              <a:t>  </a:t>
            </a:r>
            <a:r>
              <a:rPr lang="zh-CN" altLang="en-US">
                <a:latin typeface="微软雅黑" pitchFamily="34" charset="-122"/>
              </a:rPr>
              <a:t>传输介质可以是双绞线、同轴电缆和光纤等</a:t>
            </a:r>
            <a:r>
              <a:rPr lang="zh-CN" altLang="en-US" sz="2800">
                <a:latin typeface="微软雅黑" pitchFamily="34" charset="-122"/>
              </a:rPr>
              <a:t> </a:t>
            </a:r>
          </a:p>
          <a:p>
            <a:pPr lvl="1">
              <a:lnSpc>
                <a:spcPct val="120000"/>
              </a:lnSpc>
              <a:buFont typeface="Wingdings" pitchFamily="2" charset="2"/>
              <a:buChar char="p"/>
            </a:pPr>
            <a:r>
              <a:rPr lang="zh-CN" altLang="en-US">
                <a:latin typeface="微软雅黑" pitchFamily="34" charset="-122"/>
              </a:rPr>
              <a:t> 无线网络</a:t>
            </a:r>
            <a:r>
              <a:rPr lang="zh-CN" altLang="en-US" sz="3200">
                <a:latin typeface="微软雅黑" pitchFamily="34" charset="-122"/>
              </a:rPr>
              <a:t> </a:t>
            </a:r>
          </a:p>
          <a:p>
            <a:pPr lvl="2">
              <a:lnSpc>
                <a:spcPct val="120000"/>
              </a:lnSpc>
            </a:pPr>
            <a:r>
              <a:rPr lang="zh-CN" altLang="en-US" sz="2800">
                <a:latin typeface="微软雅黑" pitchFamily="34" charset="-122"/>
              </a:rPr>
              <a:t>  </a:t>
            </a:r>
            <a:r>
              <a:rPr lang="zh-CN" altLang="en-US">
                <a:latin typeface="微软雅黑" pitchFamily="34" charset="-122"/>
              </a:rPr>
              <a:t>传输介质有：无线电波、微波、红外线、激光等</a:t>
            </a:r>
          </a:p>
          <a:p>
            <a:pPr lvl="1">
              <a:lnSpc>
                <a:spcPct val="120000"/>
              </a:lnSpc>
              <a:buFont typeface="Wingdings" pitchFamily="2" charset="2"/>
              <a:buNone/>
            </a:pPr>
            <a:r>
              <a:rPr lang="zh-CN" altLang="en-US">
                <a:latin typeface="微软雅黑" pitchFamily="34" charset="-122"/>
              </a:rPr>
              <a:t> </a:t>
            </a:r>
          </a:p>
        </p:txBody>
      </p:sp>
    </p:spTree>
  </p:cSld>
  <p:clrMapOvr>
    <a:masterClrMapping/>
  </p:clrMapOvr>
  <p:transition>
    <p:wedge/>
    <p:sndAc>
      <p:stSnd>
        <p:snd r:embed="rId3" name="click.wav" builtIn="1"/>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Line 2"/>
          <p:cNvSpPr>
            <a:spLocks noChangeShapeType="1"/>
          </p:cNvSpPr>
          <p:nvPr/>
        </p:nvSpPr>
        <p:spPr bwMode="auto">
          <a:xfrm>
            <a:off x="395288" y="1341438"/>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797699" name="Rectangle 3"/>
          <p:cNvSpPr>
            <a:spLocks noChangeArrowheads="1"/>
          </p:cNvSpPr>
          <p:nvPr/>
        </p:nvSpPr>
        <p:spPr bwMode="auto">
          <a:xfrm>
            <a:off x="176213" y="2205038"/>
            <a:ext cx="434975" cy="6985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a:t>
            </a:r>
          </a:p>
          <a:p>
            <a:pPr defTabSz="762000" eaLnBrk="0" hangingPunct="0"/>
            <a:r>
              <a:rPr kumimoji="1" lang="zh-CN" altLang="en-US">
                <a:solidFill>
                  <a:srgbClr val="333399"/>
                </a:solidFill>
                <a:latin typeface="Arial" pitchFamily="34" charset="0"/>
                <a:ea typeface="黑体" pitchFamily="2" charset="-122"/>
              </a:rPr>
              <a:t>部</a:t>
            </a:r>
          </a:p>
        </p:txBody>
      </p:sp>
      <p:sp>
        <p:nvSpPr>
          <p:cNvPr id="797700" name="Rectangle 4"/>
          <p:cNvSpPr>
            <a:spLocks noChangeArrowheads="1"/>
          </p:cNvSpPr>
          <p:nvPr/>
        </p:nvSpPr>
        <p:spPr bwMode="auto">
          <a:xfrm>
            <a:off x="3094038" y="1371600"/>
            <a:ext cx="1966912"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797701" name="Rectangle 5"/>
          <p:cNvSpPr>
            <a:spLocks noChangeArrowheads="1"/>
          </p:cNvSpPr>
          <p:nvPr/>
        </p:nvSpPr>
        <p:spPr bwMode="auto">
          <a:xfrm>
            <a:off x="1136650" y="1362075"/>
            <a:ext cx="7864475"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797702" name="Rectangle 6"/>
          <p:cNvSpPr>
            <a:spLocks noChangeArrowheads="1"/>
          </p:cNvSpPr>
          <p:nvPr/>
        </p:nvSpPr>
        <p:spPr bwMode="auto">
          <a:xfrm>
            <a:off x="1150938" y="4016375"/>
            <a:ext cx="7832725"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797703" name="Line 7"/>
          <p:cNvSpPr>
            <a:spLocks noChangeShapeType="1"/>
          </p:cNvSpPr>
          <p:nvPr/>
        </p:nvSpPr>
        <p:spPr bwMode="auto">
          <a:xfrm>
            <a:off x="1131888" y="181292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97704" name="Line 8"/>
          <p:cNvSpPr>
            <a:spLocks noChangeShapeType="1"/>
          </p:cNvSpPr>
          <p:nvPr/>
        </p:nvSpPr>
        <p:spPr bwMode="auto">
          <a:xfrm>
            <a:off x="1131888" y="22558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97705" name="Line 9"/>
          <p:cNvSpPr>
            <a:spLocks noChangeShapeType="1"/>
          </p:cNvSpPr>
          <p:nvPr/>
        </p:nvSpPr>
        <p:spPr bwMode="auto">
          <a:xfrm>
            <a:off x="1131888" y="27003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97706" name="Line 10"/>
          <p:cNvSpPr>
            <a:spLocks noChangeShapeType="1"/>
          </p:cNvSpPr>
          <p:nvPr/>
        </p:nvSpPr>
        <p:spPr bwMode="auto">
          <a:xfrm>
            <a:off x="1131888" y="31384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97707" name="Line 11"/>
          <p:cNvSpPr>
            <a:spLocks noChangeShapeType="1"/>
          </p:cNvSpPr>
          <p:nvPr/>
        </p:nvSpPr>
        <p:spPr bwMode="auto">
          <a:xfrm>
            <a:off x="1131888" y="35829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797708" name="Line 12"/>
          <p:cNvSpPr>
            <a:spLocks noChangeShapeType="1"/>
          </p:cNvSpPr>
          <p:nvPr/>
        </p:nvSpPr>
        <p:spPr bwMode="auto">
          <a:xfrm>
            <a:off x="210026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97709" name="Line 13"/>
          <p:cNvSpPr>
            <a:spLocks noChangeShapeType="1"/>
          </p:cNvSpPr>
          <p:nvPr/>
        </p:nvSpPr>
        <p:spPr bwMode="auto">
          <a:xfrm>
            <a:off x="308451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797710" name="Line 14"/>
          <p:cNvSpPr>
            <a:spLocks noChangeShapeType="1"/>
          </p:cNvSpPr>
          <p:nvPr/>
        </p:nvSpPr>
        <p:spPr bwMode="auto">
          <a:xfrm>
            <a:off x="3084513"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797711" name="Line 15"/>
          <p:cNvSpPr>
            <a:spLocks noChangeShapeType="1"/>
          </p:cNvSpPr>
          <p:nvPr/>
        </p:nvSpPr>
        <p:spPr bwMode="auto">
          <a:xfrm>
            <a:off x="5057775"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797712" name="Line 16"/>
          <p:cNvSpPr>
            <a:spLocks noChangeShapeType="1"/>
          </p:cNvSpPr>
          <p:nvPr/>
        </p:nvSpPr>
        <p:spPr bwMode="auto">
          <a:xfrm flipV="1">
            <a:off x="7029450"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797713" name="Line 17"/>
          <p:cNvSpPr>
            <a:spLocks noChangeShapeType="1"/>
          </p:cNvSpPr>
          <p:nvPr/>
        </p:nvSpPr>
        <p:spPr bwMode="auto">
          <a:xfrm>
            <a:off x="5859463"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797714" name="Rectangle 18"/>
          <p:cNvSpPr>
            <a:spLocks noChangeArrowheads="1"/>
          </p:cNvSpPr>
          <p:nvPr/>
        </p:nvSpPr>
        <p:spPr bwMode="auto">
          <a:xfrm>
            <a:off x="10795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797715" name="Rectangle 19"/>
          <p:cNvSpPr>
            <a:spLocks noChangeArrowheads="1"/>
          </p:cNvSpPr>
          <p:nvPr/>
        </p:nvSpPr>
        <p:spPr bwMode="auto">
          <a:xfrm>
            <a:off x="2014538" y="982663"/>
            <a:ext cx="3222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4</a:t>
            </a:r>
          </a:p>
        </p:txBody>
      </p:sp>
      <p:sp>
        <p:nvSpPr>
          <p:cNvPr id="797716" name="Rectangle 20"/>
          <p:cNvSpPr>
            <a:spLocks noChangeArrowheads="1"/>
          </p:cNvSpPr>
          <p:nvPr/>
        </p:nvSpPr>
        <p:spPr bwMode="auto">
          <a:xfrm>
            <a:off x="30099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8</a:t>
            </a:r>
          </a:p>
        </p:txBody>
      </p:sp>
      <p:sp>
        <p:nvSpPr>
          <p:cNvPr id="797717" name="Rectangle 21"/>
          <p:cNvSpPr>
            <a:spLocks noChangeArrowheads="1"/>
          </p:cNvSpPr>
          <p:nvPr/>
        </p:nvSpPr>
        <p:spPr bwMode="auto">
          <a:xfrm>
            <a:off x="4960938"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16</a:t>
            </a:r>
          </a:p>
        </p:txBody>
      </p:sp>
      <p:sp>
        <p:nvSpPr>
          <p:cNvPr id="797718" name="Rectangle 22"/>
          <p:cNvSpPr>
            <a:spLocks noChangeArrowheads="1"/>
          </p:cNvSpPr>
          <p:nvPr/>
        </p:nvSpPr>
        <p:spPr bwMode="auto">
          <a:xfrm>
            <a:off x="5757863" y="982663"/>
            <a:ext cx="4619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19</a:t>
            </a:r>
          </a:p>
        </p:txBody>
      </p:sp>
      <p:sp>
        <p:nvSpPr>
          <p:cNvPr id="797719" name="Rectangle 23"/>
          <p:cNvSpPr>
            <a:spLocks noChangeArrowheads="1"/>
          </p:cNvSpPr>
          <p:nvPr/>
        </p:nvSpPr>
        <p:spPr bwMode="auto">
          <a:xfrm>
            <a:off x="6932613"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24</a:t>
            </a:r>
          </a:p>
        </p:txBody>
      </p:sp>
      <p:sp>
        <p:nvSpPr>
          <p:cNvPr id="797720" name="Rectangle 24"/>
          <p:cNvSpPr>
            <a:spLocks noChangeArrowheads="1"/>
          </p:cNvSpPr>
          <p:nvPr/>
        </p:nvSpPr>
        <p:spPr bwMode="auto">
          <a:xfrm>
            <a:off x="8645525"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31</a:t>
            </a:r>
          </a:p>
        </p:txBody>
      </p:sp>
      <p:sp>
        <p:nvSpPr>
          <p:cNvPr id="797721" name="Rectangle 25"/>
          <p:cNvSpPr>
            <a:spLocks noChangeArrowheads="1"/>
          </p:cNvSpPr>
          <p:nvPr/>
        </p:nvSpPr>
        <p:spPr bwMode="auto">
          <a:xfrm>
            <a:off x="1228725" y="1397000"/>
            <a:ext cx="7588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版 本</a:t>
            </a:r>
          </a:p>
        </p:txBody>
      </p:sp>
      <p:sp>
        <p:nvSpPr>
          <p:cNvPr id="797722" name="Rectangle 26"/>
          <p:cNvSpPr>
            <a:spLocks noChangeArrowheads="1"/>
          </p:cNvSpPr>
          <p:nvPr/>
        </p:nvSpPr>
        <p:spPr bwMode="auto">
          <a:xfrm>
            <a:off x="5116513" y="1873250"/>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标志</a:t>
            </a:r>
          </a:p>
        </p:txBody>
      </p:sp>
      <p:sp>
        <p:nvSpPr>
          <p:cNvPr id="797723" name="Rectangle 27"/>
          <p:cNvSpPr>
            <a:spLocks noChangeArrowheads="1"/>
          </p:cNvSpPr>
          <p:nvPr/>
        </p:nvSpPr>
        <p:spPr bwMode="auto">
          <a:xfrm>
            <a:off x="1425575" y="2278063"/>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生 存 时 间</a:t>
            </a:r>
          </a:p>
        </p:txBody>
      </p:sp>
      <p:sp>
        <p:nvSpPr>
          <p:cNvPr id="797724" name="Rectangle 28"/>
          <p:cNvSpPr>
            <a:spLocks noChangeArrowheads="1"/>
          </p:cNvSpPr>
          <p:nvPr/>
        </p:nvSpPr>
        <p:spPr bwMode="auto">
          <a:xfrm>
            <a:off x="3556000" y="2278063"/>
            <a:ext cx="9699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协    议</a:t>
            </a:r>
          </a:p>
        </p:txBody>
      </p:sp>
      <p:sp>
        <p:nvSpPr>
          <p:cNvPr id="797725" name="Rectangle 29"/>
          <p:cNvSpPr>
            <a:spLocks noChangeArrowheads="1"/>
          </p:cNvSpPr>
          <p:nvPr/>
        </p:nvSpPr>
        <p:spPr bwMode="auto">
          <a:xfrm>
            <a:off x="2570163" y="187325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    识</a:t>
            </a:r>
          </a:p>
        </p:txBody>
      </p:sp>
      <p:sp>
        <p:nvSpPr>
          <p:cNvPr id="797726" name="Rectangle 30"/>
          <p:cNvSpPr>
            <a:spLocks noChangeArrowheads="1"/>
          </p:cNvSpPr>
          <p:nvPr/>
        </p:nvSpPr>
        <p:spPr bwMode="auto">
          <a:xfrm>
            <a:off x="6507163" y="1397000"/>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总   长   度</a:t>
            </a:r>
          </a:p>
        </p:txBody>
      </p:sp>
      <p:sp>
        <p:nvSpPr>
          <p:cNvPr id="797727" name="Rectangle 31"/>
          <p:cNvSpPr>
            <a:spLocks noChangeArrowheads="1"/>
          </p:cNvSpPr>
          <p:nvPr/>
        </p:nvSpPr>
        <p:spPr bwMode="auto">
          <a:xfrm>
            <a:off x="6778625" y="18732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片   偏   移</a:t>
            </a:r>
          </a:p>
        </p:txBody>
      </p:sp>
      <p:sp>
        <p:nvSpPr>
          <p:cNvPr id="797728" name="Rectangle 32"/>
          <p:cNvSpPr>
            <a:spLocks noChangeArrowheads="1"/>
          </p:cNvSpPr>
          <p:nvPr/>
        </p:nvSpPr>
        <p:spPr bwMode="auto">
          <a:xfrm>
            <a:off x="7502525" y="360680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797729" name="Rectangle 33"/>
          <p:cNvSpPr>
            <a:spLocks noChangeArrowheads="1"/>
          </p:cNvSpPr>
          <p:nvPr/>
        </p:nvSpPr>
        <p:spPr bwMode="auto">
          <a:xfrm>
            <a:off x="5926138" y="2278063"/>
            <a:ext cx="2289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   检   验   和</a:t>
            </a:r>
          </a:p>
        </p:txBody>
      </p:sp>
      <p:sp>
        <p:nvSpPr>
          <p:cNvPr id="797730" name="Rectangle 34"/>
          <p:cNvSpPr>
            <a:spLocks noChangeArrowheads="1"/>
          </p:cNvSpPr>
          <p:nvPr/>
        </p:nvSpPr>
        <p:spPr bwMode="auto">
          <a:xfrm>
            <a:off x="4416425" y="27368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地   址</a:t>
            </a:r>
          </a:p>
        </p:txBody>
      </p:sp>
      <p:sp>
        <p:nvSpPr>
          <p:cNvPr id="797731" name="Rectangle 35"/>
          <p:cNvSpPr>
            <a:spLocks noChangeArrowheads="1"/>
          </p:cNvSpPr>
          <p:nvPr/>
        </p:nvSpPr>
        <p:spPr bwMode="auto">
          <a:xfrm>
            <a:off x="4160838" y="317817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地   址</a:t>
            </a:r>
          </a:p>
        </p:txBody>
      </p:sp>
      <p:sp>
        <p:nvSpPr>
          <p:cNvPr id="797732" name="Rectangle 36"/>
          <p:cNvSpPr>
            <a:spLocks noChangeArrowheads="1"/>
          </p:cNvSpPr>
          <p:nvPr/>
        </p:nvSpPr>
        <p:spPr bwMode="auto">
          <a:xfrm>
            <a:off x="2228850" y="3606800"/>
            <a:ext cx="4117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可   选   字   段  （长   度   可   变）</a:t>
            </a:r>
          </a:p>
        </p:txBody>
      </p:sp>
      <p:sp>
        <p:nvSpPr>
          <p:cNvPr id="797733" name="Rectangle 37"/>
          <p:cNvSpPr>
            <a:spLocks noChangeArrowheads="1"/>
          </p:cNvSpPr>
          <p:nvPr/>
        </p:nvSpPr>
        <p:spPr bwMode="auto">
          <a:xfrm>
            <a:off x="608013" y="968375"/>
            <a:ext cx="434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a:t>
            </a:r>
          </a:p>
        </p:txBody>
      </p:sp>
      <p:sp>
        <p:nvSpPr>
          <p:cNvPr id="797734" name="Rectangle 38"/>
          <p:cNvSpPr>
            <a:spLocks noChangeArrowheads="1"/>
          </p:cNvSpPr>
          <p:nvPr/>
        </p:nvSpPr>
        <p:spPr bwMode="auto">
          <a:xfrm>
            <a:off x="2003425" y="1377950"/>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首部长度</a:t>
            </a:r>
          </a:p>
        </p:txBody>
      </p:sp>
      <p:grpSp>
        <p:nvGrpSpPr>
          <p:cNvPr id="797735" name="Group 39"/>
          <p:cNvGrpSpPr>
            <a:grpSpLocks/>
          </p:cNvGrpSpPr>
          <p:nvPr/>
        </p:nvGrpSpPr>
        <p:grpSpPr bwMode="auto">
          <a:xfrm>
            <a:off x="1069975" y="3748088"/>
            <a:ext cx="131763" cy="69850"/>
            <a:chOff x="833" y="3024"/>
            <a:chExt cx="78" cy="51"/>
          </a:xfrm>
        </p:grpSpPr>
        <p:sp>
          <p:nvSpPr>
            <p:cNvPr id="797736" name="Rectangle 40"/>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97737" name="Line 41"/>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97738" name="Line 42"/>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797739" name="Group 43"/>
          <p:cNvGrpSpPr>
            <a:grpSpLocks/>
          </p:cNvGrpSpPr>
          <p:nvPr/>
        </p:nvGrpSpPr>
        <p:grpSpPr bwMode="auto">
          <a:xfrm>
            <a:off x="8937625" y="3757613"/>
            <a:ext cx="131763" cy="66675"/>
            <a:chOff x="5432" y="3030"/>
            <a:chExt cx="78" cy="51"/>
          </a:xfrm>
        </p:grpSpPr>
        <p:sp>
          <p:nvSpPr>
            <p:cNvPr id="797740" name="Rectangle 44"/>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797741" name="Line 45"/>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797742" name="Line 46"/>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797743" name="Rectangle 47"/>
          <p:cNvSpPr>
            <a:spLocks noChangeArrowheads="1"/>
          </p:cNvSpPr>
          <p:nvPr/>
        </p:nvSpPr>
        <p:spPr bwMode="auto">
          <a:xfrm>
            <a:off x="3811588" y="4149725"/>
            <a:ext cx="29083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797744" name="Rectangle 48"/>
          <p:cNvSpPr>
            <a:spLocks noChangeArrowheads="1"/>
          </p:cNvSpPr>
          <p:nvPr/>
        </p:nvSpPr>
        <p:spPr bwMode="auto">
          <a:xfrm>
            <a:off x="611188" y="1773238"/>
            <a:ext cx="434975" cy="118745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固</a:t>
            </a:r>
          </a:p>
          <a:p>
            <a:pPr defTabSz="762000" eaLnBrk="0" hangingPunct="0">
              <a:lnSpc>
                <a:spcPct val="90000"/>
              </a:lnSpc>
            </a:pPr>
            <a:r>
              <a:rPr kumimoji="1" lang="zh-CN" altLang="en-US">
                <a:solidFill>
                  <a:srgbClr val="333399"/>
                </a:solidFill>
                <a:latin typeface="Arial" pitchFamily="34" charset="0"/>
                <a:ea typeface="黑体" pitchFamily="2" charset="-122"/>
              </a:rPr>
              <a:t>定</a:t>
            </a:r>
          </a:p>
          <a:p>
            <a:pPr defTabSz="762000" eaLnBrk="0" hangingPunct="0">
              <a:lnSpc>
                <a:spcPct val="90000"/>
              </a:lnSpc>
            </a:pPr>
            <a:r>
              <a:rPr kumimoji="1" lang="zh-CN" altLang="en-US">
                <a:solidFill>
                  <a:srgbClr val="333399"/>
                </a:solidFill>
                <a:latin typeface="Arial" pitchFamily="34" charset="0"/>
                <a:ea typeface="黑体" pitchFamily="2" charset="-122"/>
              </a:rPr>
              <a:t>部</a:t>
            </a:r>
          </a:p>
          <a:p>
            <a:pPr defTabSz="762000" eaLnBrk="0" hangingPunct="0">
              <a:lnSpc>
                <a:spcPct val="90000"/>
              </a:lnSpc>
            </a:pPr>
            <a:r>
              <a:rPr kumimoji="1" lang="zh-CN" altLang="en-US">
                <a:solidFill>
                  <a:srgbClr val="333399"/>
                </a:solidFill>
                <a:latin typeface="Arial" pitchFamily="34" charset="0"/>
                <a:ea typeface="黑体" pitchFamily="2" charset="-122"/>
              </a:rPr>
              <a:t>分</a:t>
            </a:r>
          </a:p>
        </p:txBody>
      </p:sp>
      <p:sp>
        <p:nvSpPr>
          <p:cNvPr id="797745" name="Rectangle 49"/>
          <p:cNvSpPr>
            <a:spLocks noChangeArrowheads="1"/>
          </p:cNvSpPr>
          <p:nvPr/>
        </p:nvSpPr>
        <p:spPr bwMode="auto">
          <a:xfrm>
            <a:off x="468313" y="3500438"/>
            <a:ext cx="688975" cy="6381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可变</a:t>
            </a:r>
          </a:p>
          <a:p>
            <a:pPr defTabSz="762000" eaLnBrk="0" hangingPunct="0">
              <a:lnSpc>
                <a:spcPct val="90000"/>
              </a:lnSpc>
            </a:pPr>
            <a:r>
              <a:rPr kumimoji="1" lang="zh-CN" altLang="en-US">
                <a:solidFill>
                  <a:srgbClr val="333399"/>
                </a:solidFill>
                <a:latin typeface="Arial" pitchFamily="34" charset="0"/>
                <a:ea typeface="黑体" pitchFamily="2" charset="-122"/>
              </a:rPr>
              <a:t>部分</a:t>
            </a:r>
          </a:p>
        </p:txBody>
      </p:sp>
      <p:grpSp>
        <p:nvGrpSpPr>
          <p:cNvPr id="797746" name="Group 50"/>
          <p:cNvGrpSpPr>
            <a:grpSpLocks/>
          </p:cNvGrpSpPr>
          <p:nvPr/>
        </p:nvGrpSpPr>
        <p:grpSpPr bwMode="auto">
          <a:xfrm>
            <a:off x="395288" y="2276475"/>
            <a:ext cx="8532812" cy="3910013"/>
            <a:chOff x="-486" y="1410"/>
            <a:chExt cx="6725" cy="2394"/>
          </a:xfrm>
        </p:grpSpPr>
        <p:sp>
          <p:nvSpPr>
            <p:cNvPr id="797747" name="Text Box 51"/>
            <p:cNvSpPr txBox="1">
              <a:spLocks noChangeArrowheads="1"/>
            </p:cNvSpPr>
            <p:nvPr/>
          </p:nvSpPr>
          <p:spPr bwMode="auto">
            <a:xfrm>
              <a:off x="-486" y="3172"/>
              <a:ext cx="6725" cy="632"/>
            </a:xfrm>
            <a:prstGeom prst="rect">
              <a:avLst/>
            </a:prstGeom>
            <a:noFill/>
            <a:ln w="9525">
              <a:noFill/>
              <a:miter lim="800000"/>
              <a:headEnd/>
              <a:tailEnd/>
            </a:ln>
            <a:effectLst/>
          </p:spPr>
          <p:txBody>
            <a:bodyPr>
              <a:spAutoFit/>
            </a:bodyPr>
            <a:lstStyle/>
            <a:p>
              <a:pPr>
                <a:lnSpc>
                  <a:spcPct val="110000"/>
                </a:lnSpc>
              </a:pPr>
              <a:r>
                <a:rPr lang="zh-CN" altLang="en-US" sz="2800">
                  <a:solidFill>
                    <a:srgbClr val="333399"/>
                  </a:solidFill>
                  <a:latin typeface="Arial" pitchFamily="34" charset="0"/>
                  <a:ea typeface="黑体" pitchFamily="2" charset="-122"/>
                </a:rPr>
                <a:t>协议</a:t>
              </a:r>
              <a:r>
                <a:rPr lang="en-US" altLang="zh-CN" sz="2800">
                  <a:solidFill>
                    <a:srgbClr val="333399"/>
                  </a:solidFill>
                  <a:latin typeface="Arial" pitchFamily="34" charset="0"/>
                  <a:ea typeface="黑体" pitchFamily="2" charset="-122"/>
                </a:rPr>
                <a:t>(8 </a:t>
              </a:r>
              <a:r>
                <a:rPr lang="zh-CN" altLang="en-US" sz="2800">
                  <a:solidFill>
                    <a:srgbClr val="333399"/>
                  </a:solidFill>
                  <a:latin typeface="Arial" pitchFamily="34" charset="0"/>
                  <a:ea typeface="黑体" pitchFamily="2" charset="-122"/>
                </a:rPr>
                <a:t>位</a:t>
              </a:r>
              <a:r>
                <a:rPr lang="en-US" altLang="zh-CN" sz="2800">
                  <a:solidFill>
                    <a:srgbClr val="333399"/>
                  </a:solidFill>
                  <a:latin typeface="Arial" pitchFamily="34" charset="0"/>
                  <a:ea typeface="黑体" pitchFamily="2" charset="-122"/>
                </a:rPr>
                <a:t>)</a:t>
              </a:r>
              <a:r>
                <a:rPr lang="zh-CN" altLang="en-US" sz="2800">
                  <a:solidFill>
                    <a:srgbClr val="333399"/>
                  </a:solidFill>
                  <a:latin typeface="Arial" pitchFamily="34" charset="0"/>
                  <a:ea typeface="黑体" pitchFamily="2" charset="-122"/>
                </a:rPr>
                <a:t>字段指出以何种协议将此数据报携带的数据上交给传输层</a:t>
              </a:r>
              <a:r>
                <a:rPr lang="en-US" altLang="zh-CN" sz="2800">
                  <a:solidFill>
                    <a:srgbClr val="333399"/>
                  </a:solidFill>
                  <a:latin typeface="Arial" pitchFamily="34" charset="0"/>
                  <a:ea typeface="黑体" pitchFamily="2" charset="-122"/>
                </a:rPr>
                <a:t>(TCP,UDP)</a:t>
              </a:r>
              <a:r>
                <a:rPr lang="zh-CN" altLang="en-US" sz="2800">
                  <a:solidFill>
                    <a:srgbClr val="333399"/>
                  </a:solidFill>
                  <a:latin typeface="Arial" pitchFamily="34" charset="0"/>
                  <a:ea typeface="黑体" pitchFamily="2" charset="-122"/>
                </a:rPr>
                <a:t>或其它进程</a:t>
              </a:r>
            </a:p>
          </p:txBody>
        </p:sp>
        <p:sp>
          <p:nvSpPr>
            <p:cNvPr id="797748" name="Rectangle 52"/>
            <p:cNvSpPr>
              <a:spLocks noChangeArrowheads="1"/>
            </p:cNvSpPr>
            <p:nvPr/>
          </p:nvSpPr>
          <p:spPr bwMode="auto">
            <a:xfrm>
              <a:off x="1971" y="1410"/>
              <a:ext cx="1227" cy="307"/>
            </a:xfrm>
            <a:prstGeom prst="rect">
              <a:avLst/>
            </a:prstGeom>
            <a:noFill/>
            <a:ln w="76200">
              <a:solidFill>
                <a:schemeClr val="hlink"/>
              </a:solidFill>
              <a:miter lim="800000"/>
              <a:headEnd/>
              <a:tailEnd/>
            </a:ln>
            <a:effectLst/>
          </p:spPr>
          <p:txBody>
            <a:bodyPr wrap="none" anchor="ctr"/>
            <a:lstStyle/>
            <a:p>
              <a:endParaRPr lang="zh-CN" altLang="en-US"/>
            </a:p>
          </p:txBody>
        </p:sp>
      </p:grpSp>
      <p:sp>
        <p:nvSpPr>
          <p:cNvPr id="797749" name="AutoShape 53"/>
          <p:cNvSpPr>
            <a:spLocks/>
          </p:cNvSpPr>
          <p:nvPr/>
        </p:nvSpPr>
        <p:spPr bwMode="auto">
          <a:xfrm>
            <a:off x="949325" y="1412875"/>
            <a:ext cx="166688"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797750" name="Rectangle 54"/>
          <p:cNvSpPr>
            <a:spLocks noChangeArrowheads="1"/>
          </p:cNvSpPr>
          <p:nvPr/>
        </p:nvSpPr>
        <p:spPr bwMode="auto">
          <a:xfrm>
            <a:off x="3381375" y="1397000"/>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区 分 服 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500"/>
                                  </p:stCondLst>
                                  <p:childTnLst>
                                    <p:anim calcmode="discrete" valueType="str">
                                      <p:cBhvr>
                                        <p:cTn id="6" dur="1000" fill="hold"/>
                                        <p:tgtEl>
                                          <p:spTgt spid="79774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ChangeArrowheads="1"/>
          </p:cNvSpPr>
          <p:nvPr/>
        </p:nvSpPr>
        <p:spPr bwMode="auto">
          <a:xfrm>
            <a:off x="250825" y="2133600"/>
            <a:ext cx="8642350" cy="628650"/>
          </a:xfrm>
          <a:prstGeom prst="rect">
            <a:avLst/>
          </a:prstGeom>
          <a:solidFill>
            <a:srgbClr val="FFFF99"/>
          </a:solidFill>
          <a:ln w="2857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3200">
              <a:solidFill>
                <a:srgbClr val="333399"/>
              </a:solidFill>
              <a:latin typeface="Arial" pitchFamily="34" charset="0"/>
              <a:ea typeface="黑体" pitchFamily="2" charset="-122"/>
            </a:endParaRPr>
          </a:p>
        </p:txBody>
      </p:sp>
      <p:sp>
        <p:nvSpPr>
          <p:cNvPr id="799747" name="Rectangle 3"/>
          <p:cNvSpPr>
            <a:spLocks noChangeArrowheads="1"/>
          </p:cNvSpPr>
          <p:nvPr/>
        </p:nvSpPr>
        <p:spPr bwMode="auto">
          <a:xfrm>
            <a:off x="250825" y="2762250"/>
            <a:ext cx="8642350" cy="1743075"/>
          </a:xfrm>
          <a:prstGeom prst="rect">
            <a:avLst/>
          </a:prstGeom>
          <a:solidFill>
            <a:srgbClr val="CCECFF"/>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799748" name="Rectangle 4"/>
          <p:cNvSpPr>
            <a:spLocks noChangeArrowheads="1"/>
          </p:cNvSpPr>
          <p:nvPr/>
        </p:nvSpPr>
        <p:spPr bwMode="auto">
          <a:xfrm>
            <a:off x="1706563" y="3390900"/>
            <a:ext cx="5730875" cy="487363"/>
          </a:xfrm>
          <a:prstGeom prst="rect">
            <a:avLst/>
          </a:prstGeom>
          <a:solidFill>
            <a:srgbClr val="FFCCFF"/>
          </a:solidFill>
          <a:ln w="19050">
            <a:solidFill>
              <a:schemeClr val="tx1"/>
            </a:solidFill>
            <a:miter lim="800000"/>
            <a:headEnd/>
            <a:tailEnd/>
          </a:ln>
          <a:effectLst/>
        </p:spPr>
        <p:txBody>
          <a:bodyPr wrap="none" anchor="ctr"/>
          <a:lstStyle/>
          <a:p>
            <a:endParaRPr lang="zh-CN" altLang="en-US"/>
          </a:p>
        </p:txBody>
      </p:sp>
      <p:sp>
        <p:nvSpPr>
          <p:cNvPr id="799749" name="Rectangle 5"/>
          <p:cNvSpPr>
            <a:spLocks noChangeArrowheads="1"/>
          </p:cNvSpPr>
          <p:nvPr/>
        </p:nvSpPr>
        <p:spPr bwMode="auto">
          <a:xfrm>
            <a:off x="1743075" y="3425825"/>
            <a:ext cx="1246188" cy="446088"/>
          </a:xfrm>
          <a:prstGeom prst="rect">
            <a:avLst/>
          </a:prstGeom>
          <a:solidFill>
            <a:schemeClr val="accent2"/>
          </a:solidFill>
          <a:ln w="9525">
            <a:noFill/>
            <a:miter lim="800000"/>
            <a:headEnd/>
            <a:tailEnd/>
          </a:ln>
          <a:effectLst/>
        </p:spPr>
        <p:txBody>
          <a:bodyPr wrap="none" anchor="ctr"/>
          <a:lstStyle/>
          <a:p>
            <a:endParaRPr lang="zh-CN" altLang="en-US"/>
          </a:p>
        </p:txBody>
      </p:sp>
      <p:sp>
        <p:nvSpPr>
          <p:cNvPr id="799750" name="Text Box 6"/>
          <p:cNvSpPr txBox="1">
            <a:spLocks noChangeArrowheads="1"/>
          </p:cNvSpPr>
          <p:nvPr/>
        </p:nvSpPr>
        <p:spPr bwMode="auto">
          <a:xfrm>
            <a:off x="508000" y="2176463"/>
            <a:ext cx="946150"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运输层</a:t>
            </a:r>
          </a:p>
        </p:txBody>
      </p:sp>
      <p:sp>
        <p:nvSpPr>
          <p:cNvPr id="799751" name="Text Box 7"/>
          <p:cNvSpPr txBox="1">
            <a:spLocks noChangeArrowheads="1"/>
          </p:cNvSpPr>
          <p:nvPr/>
        </p:nvSpPr>
        <p:spPr bwMode="auto">
          <a:xfrm>
            <a:off x="508000" y="3216275"/>
            <a:ext cx="946150"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网络层</a:t>
            </a:r>
          </a:p>
        </p:txBody>
      </p:sp>
      <p:sp>
        <p:nvSpPr>
          <p:cNvPr id="799752" name="Line 8"/>
          <p:cNvSpPr>
            <a:spLocks noChangeShapeType="1"/>
          </p:cNvSpPr>
          <p:nvPr/>
        </p:nvSpPr>
        <p:spPr bwMode="auto">
          <a:xfrm>
            <a:off x="2989263" y="3390900"/>
            <a:ext cx="0" cy="487363"/>
          </a:xfrm>
          <a:prstGeom prst="line">
            <a:avLst/>
          </a:prstGeom>
          <a:noFill/>
          <a:ln w="9525">
            <a:solidFill>
              <a:schemeClr val="tx1"/>
            </a:solidFill>
            <a:round/>
            <a:headEnd/>
            <a:tailEnd/>
          </a:ln>
          <a:effectLst/>
        </p:spPr>
        <p:txBody>
          <a:bodyPr/>
          <a:lstStyle/>
          <a:p>
            <a:endParaRPr lang="zh-CN" altLang="en-US"/>
          </a:p>
        </p:txBody>
      </p:sp>
      <p:sp>
        <p:nvSpPr>
          <p:cNvPr id="799753" name="Text Box 9"/>
          <p:cNvSpPr txBox="1">
            <a:spLocks noChangeArrowheads="1"/>
          </p:cNvSpPr>
          <p:nvPr/>
        </p:nvSpPr>
        <p:spPr bwMode="auto">
          <a:xfrm>
            <a:off x="1960563" y="3382963"/>
            <a:ext cx="692150"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首部</a:t>
            </a:r>
          </a:p>
        </p:txBody>
      </p:sp>
      <p:sp>
        <p:nvSpPr>
          <p:cNvPr id="799754" name="Rectangle 10"/>
          <p:cNvSpPr>
            <a:spLocks noChangeArrowheads="1"/>
          </p:cNvSpPr>
          <p:nvPr/>
        </p:nvSpPr>
        <p:spPr bwMode="auto">
          <a:xfrm>
            <a:off x="4187825" y="2273300"/>
            <a:ext cx="1025525" cy="349250"/>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799755" name="Text Box 11"/>
          <p:cNvSpPr txBox="1">
            <a:spLocks noChangeArrowheads="1"/>
          </p:cNvSpPr>
          <p:nvPr/>
        </p:nvSpPr>
        <p:spPr bwMode="auto">
          <a:xfrm>
            <a:off x="4344988" y="2239963"/>
            <a:ext cx="693737" cy="398462"/>
          </a:xfrm>
          <a:prstGeom prst="rect">
            <a:avLst/>
          </a:prstGeom>
          <a:no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TCP</a:t>
            </a:r>
          </a:p>
        </p:txBody>
      </p:sp>
      <p:sp>
        <p:nvSpPr>
          <p:cNvPr id="799756" name="Rectangle 12"/>
          <p:cNvSpPr>
            <a:spLocks noChangeArrowheads="1"/>
          </p:cNvSpPr>
          <p:nvPr/>
        </p:nvSpPr>
        <p:spPr bwMode="auto">
          <a:xfrm>
            <a:off x="5470525" y="2273300"/>
            <a:ext cx="1027113" cy="349250"/>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799757" name="Text Box 13"/>
          <p:cNvSpPr txBox="1">
            <a:spLocks noChangeArrowheads="1"/>
          </p:cNvSpPr>
          <p:nvPr/>
        </p:nvSpPr>
        <p:spPr bwMode="auto">
          <a:xfrm>
            <a:off x="5605463" y="2273300"/>
            <a:ext cx="722312" cy="396875"/>
          </a:xfrm>
          <a:prstGeom prst="rect">
            <a:avLst/>
          </a:prstGeom>
          <a:no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UDP</a:t>
            </a:r>
          </a:p>
        </p:txBody>
      </p:sp>
      <p:sp>
        <p:nvSpPr>
          <p:cNvPr id="799758" name="Rectangle 14"/>
          <p:cNvSpPr>
            <a:spLocks noChangeArrowheads="1"/>
          </p:cNvSpPr>
          <p:nvPr/>
        </p:nvSpPr>
        <p:spPr bwMode="auto">
          <a:xfrm>
            <a:off x="2047875" y="2892425"/>
            <a:ext cx="1027113" cy="349250"/>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799759" name="Text Box 15"/>
          <p:cNvSpPr txBox="1">
            <a:spLocks noChangeArrowheads="1"/>
          </p:cNvSpPr>
          <p:nvPr/>
        </p:nvSpPr>
        <p:spPr bwMode="auto">
          <a:xfrm>
            <a:off x="2133600" y="2857500"/>
            <a:ext cx="819150" cy="396875"/>
          </a:xfrm>
          <a:prstGeom prst="rect">
            <a:avLst/>
          </a:prstGeom>
          <a:no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ICMP</a:t>
            </a:r>
          </a:p>
        </p:txBody>
      </p:sp>
      <p:sp>
        <p:nvSpPr>
          <p:cNvPr id="799760" name="Rectangle 16"/>
          <p:cNvSpPr>
            <a:spLocks noChangeArrowheads="1"/>
          </p:cNvSpPr>
          <p:nvPr/>
        </p:nvSpPr>
        <p:spPr bwMode="auto">
          <a:xfrm>
            <a:off x="3246438" y="2892425"/>
            <a:ext cx="1025525" cy="349250"/>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799761" name="Text Box 17"/>
          <p:cNvSpPr txBox="1">
            <a:spLocks noChangeArrowheads="1"/>
          </p:cNvSpPr>
          <p:nvPr/>
        </p:nvSpPr>
        <p:spPr bwMode="auto">
          <a:xfrm>
            <a:off x="3333750" y="2857500"/>
            <a:ext cx="831850" cy="396875"/>
          </a:xfrm>
          <a:prstGeom prst="rect">
            <a:avLst/>
          </a:prstGeom>
          <a:no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IGMP</a:t>
            </a:r>
          </a:p>
        </p:txBody>
      </p:sp>
      <p:sp>
        <p:nvSpPr>
          <p:cNvPr id="799762" name="Rectangle 18"/>
          <p:cNvSpPr>
            <a:spLocks noChangeArrowheads="1"/>
          </p:cNvSpPr>
          <p:nvPr/>
        </p:nvSpPr>
        <p:spPr bwMode="auto">
          <a:xfrm>
            <a:off x="6804025" y="2892425"/>
            <a:ext cx="1025525" cy="349250"/>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799763" name="Text Box 19"/>
          <p:cNvSpPr txBox="1">
            <a:spLocks noChangeArrowheads="1"/>
          </p:cNvSpPr>
          <p:nvPr/>
        </p:nvSpPr>
        <p:spPr bwMode="auto">
          <a:xfrm>
            <a:off x="6891338" y="2857500"/>
            <a:ext cx="876300" cy="396875"/>
          </a:xfrm>
          <a:prstGeom prst="rect">
            <a:avLst/>
          </a:prstGeom>
          <a:no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OSPF</a:t>
            </a:r>
          </a:p>
        </p:txBody>
      </p:sp>
      <p:sp>
        <p:nvSpPr>
          <p:cNvPr id="799764" name="Line 20"/>
          <p:cNvSpPr>
            <a:spLocks noChangeShapeType="1"/>
          </p:cNvSpPr>
          <p:nvPr/>
        </p:nvSpPr>
        <p:spPr bwMode="auto">
          <a:xfrm flipV="1">
            <a:off x="5556250" y="2622550"/>
            <a:ext cx="428625" cy="976313"/>
          </a:xfrm>
          <a:prstGeom prst="line">
            <a:avLst/>
          </a:prstGeom>
          <a:noFill/>
          <a:ln w="76200">
            <a:solidFill>
              <a:schemeClr val="hlink"/>
            </a:solidFill>
            <a:round/>
            <a:headEnd/>
            <a:tailEnd type="triangle" w="sm" len="med"/>
          </a:ln>
          <a:effectLst/>
        </p:spPr>
        <p:txBody>
          <a:bodyPr/>
          <a:lstStyle/>
          <a:p>
            <a:endParaRPr lang="zh-CN" altLang="en-US"/>
          </a:p>
        </p:txBody>
      </p:sp>
      <p:sp>
        <p:nvSpPr>
          <p:cNvPr id="799765" name="Line 21"/>
          <p:cNvSpPr>
            <a:spLocks noChangeShapeType="1"/>
          </p:cNvSpPr>
          <p:nvPr/>
        </p:nvSpPr>
        <p:spPr bwMode="auto">
          <a:xfrm flipH="1" flipV="1">
            <a:off x="4699000" y="2622550"/>
            <a:ext cx="868363" cy="996950"/>
          </a:xfrm>
          <a:prstGeom prst="line">
            <a:avLst/>
          </a:prstGeom>
          <a:noFill/>
          <a:ln w="76200">
            <a:solidFill>
              <a:schemeClr val="hlink"/>
            </a:solidFill>
            <a:round/>
            <a:headEnd/>
            <a:tailEnd type="triangle" w="sm" len="med"/>
          </a:ln>
          <a:effectLst/>
        </p:spPr>
        <p:txBody>
          <a:bodyPr/>
          <a:lstStyle/>
          <a:p>
            <a:endParaRPr lang="zh-CN" altLang="en-US"/>
          </a:p>
        </p:txBody>
      </p:sp>
      <p:sp>
        <p:nvSpPr>
          <p:cNvPr id="799766" name="Line 22"/>
          <p:cNvSpPr>
            <a:spLocks noChangeShapeType="1"/>
          </p:cNvSpPr>
          <p:nvPr/>
        </p:nvSpPr>
        <p:spPr bwMode="auto">
          <a:xfrm flipH="1" flipV="1">
            <a:off x="4294188" y="3175000"/>
            <a:ext cx="1303337" cy="463550"/>
          </a:xfrm>
          <a:prstGeom prst="line">
            <a:avLst/>
          </a:prstGeom>
          <a:noFill/>
          <a:ln w="76200">
            <a:solidFill>
              <a:schemeClr val="hlink"/>
            </a:solidFill>
            <a:round/>
            <a:headEnd/>
            <a:tailEnd type="triangle" w="sm" len="med"/>
          </a:ln>
          <a:effectLst/>
        </p:spPr>
        <p:txBody>
          <a:bodyPr/>
          <a:lstStyle/>
          <a:p>
            <a:endParaRPr lang="zh-CN" altLang="en-US"/>
          </a:p>
        </p:txBody>
      </p:sp>
      <p:sp>
        <p:nvSpPr>
          <p:cNvPr id="799767" name="Line 23"/>
          <p:cNvSpPr>
            <a:spLocks noChangeShapeType="1"/>
          </p:cNvSpPr>
          <p:nvPr/>
        </p:nvSpPr>
        <p:spPr bwMode="auto">
          <a:xfrm flipH="1" flipV="1">
            <a:off x="2811463" y="3255963"/>
            <a:ext cx="2782887" cy="373062"/>
          </a:xfrm>
          <a:prstGeom prst="line">
            <a:avLst/>
          </a:prstGeom>
          <a:noFill/>
          <a:ln w="76200">
            <a:solidFill>
              <a:schemeClr val="hlink"/>
            </a:solidFill>
            <a:round/>
            <a:headEnd/>
            <a:tailEnd type="triangle" w="sm" len="med"/>
          </a:ln>
          <a:effectLst/>
        </p:spPr>
        <p:txBody>
          <a:bodyPr/>
          <a:lstStyle/>
          <a:p>
            <a:endParaRPr lang="zh-CN" altLang="en-US"/>
          </a:p>
        </p:txBody>
      </p:sp>
      <p:sp>
        <p:nvSpPr>
          <p:cNvPr id="799768" name="Line 24"/>
          <p:cNvSpPr>
            <a:spLocks noChangeShapeType="1"/>
          </p:cNvSpPr>
          <p:nvPr/>
        </p:nvSpPr>
        <p:spPr bwMode="auto">
          <a:xfrm flipV="1">
            <a:off x="5581650" y="3173413"/>
            <a:ext cx="1195388" cy="447675"/>
          </a:xfrm>
          <a:prstGeom prst="line">
            <a:avLst/>
          </a:prstGeom>
          <a:noFill/>
          <a:ln w="76200">
            <a:solidFill>
              <a:schemeClr val="hlink"/>
            </a:solidFill>
            <a:round/>
            <a:headEnd/>
            <a:tailEnd type="triangle" w="sm" len="med"/>
          </a:ln>
          <a:effectLst/>
        </p:spPr>
        <p:txBody>
          <a:bodyPr/>
          <a:lstStyle/>
          <a:p>
            <a:endParaRPr lang="zh-CN" altLang="en-US"/>
          </a:p>
        </p:txBody>
      </p:sp>
      <p:sp>
        <p:nvSpPr>
          <p:cNvPr id="799769" name="Text Box 25"/>
          <p:cNvSpPr txBox="1">
            <a:spLocks noChangeArrowheads="1"/>
          </p:cNvSpPr>
          <p:nvPr/>
        </p:nvSpPr>
        <p:spPr bwMode="auto">
          <a:xfrm>
            <a:off x="3132138" y="3463925"/>
            <a:ext cx="1409700" cy="396875"/>
          </a:xfrm>
          <a:prstGeom prst="rect">
            <a:avLst/>
          </a:prstGeom>
          <a:noFill/>
          <a:ln w="9525">
            <a:noFill/>
            <a:miter lim="800000"/>
            <a:headEnd/>
            <a:tailEnd/>
          </a:ln>
          <a:effectLst/>
        </p:spPr>
        <p:txBody>
          <a:bodyPr wrap="none">
            <a:spAutoFit/>
          </a:bodyPr>
          <a:lstStyle/>
          <a:p>
            <a:r>
              <a:rPr kumimoji="1" lang="zh-CN" altLang="en-US">
                <a:solidFill>
                  <a:srgbClr val="333399"/>
                </a:solidFill>
                <a:latin typeface="Arial" pitchFamily="34" charset="0"/>
                <a:ea typeface="黑体" pitchFamily="2" charset="-122"/>
              </a:rPr>
              <a:t>数 据 部 分</a:t>
            </a:r>
          </a:p>
        </p:txBody>
      </p:sp>
      <p:sp>
        <p:nvSpPr>
          <p:cNvPr id="799770" name="Line 26"/>
          <p:cNvSpPr>
            <a:spLocks noChangeShapeType="1"/>
          </p:cNvSpPr>
          <p:nvPr/>
        </p:nvSpPr>
        <p:spPr bwMode="auto">
          <a:xfrm>
            <a:off x="1706563" y="4156075"/>
            <a:ext cx="5730875" cy="0"/>
          </a:xfrm>
          <a:prstGeom prst="line">
            <a:avLst/>
          </a:prstGeom>
          <a:noFill/>
          <a:ln w="9525">
            <a:solidFill>
              <a:schemeClr val="tx1"/>
            </a:solidFill>
            <a:round/>
            <a:headEnd type="triangle" w="sm" len="med"/>
            <a:tailEnd type="triangle" w="sm" len="med"/>
          </a:ln>
          <a:effectLst/>
        </p:spPr>
        <p:txBody>
          <a:bodyPr/>
          <a:lstStyle/>
          <a:p>
            <a:endParaRPr lang="zh-CN" altLang="en-US"/>
          </a:p>
        </p:txBody>
      </p:sp>
      <p:sp>
        <p:nvSpPr>
          <p:cNvPr id="799771" name="Text Box 27"/>
          <p:cNvSpPr txBox="1">
            <a:spLocks noChangeArrowheads="1"/>
          </p:cNvSpPr>
          <p:nvPr/>
        </p:nvSpPr>
        <p:spPr bwMode="auto">
          <a:xfrm>
            <a:off x="3929063" y="3927475"/>
            <a:ext cx="1255712" cy="396875"/>
          </a:xfrm>
          <a:prstGeom prst="rect">
            <a:avLst/>
          </a:prstGeom>
          <a:solidFill>
            <a:srgbClr val="CCECFF"/>
          </a:solidFill>
          <a:ln w="9525">
            <a:noFill/>
            <a:miter lim="800000"/>
            <a:headEnd/>
            <a:tailEnd/>
          </a:ln>
          <a:effectLst/>
        </p:spPr>
        <p:txBody>
          <a:bodyPr wrap="none">
            <a:spAutoFit/>
          </a:bodyPr>
          <a:lstStyle/>
          <a:p>
            <a:r>
              <a:rPr kumimoji="1" lang="en-US" altLang="zh-CN">
                <a:solidFill>
                  <a:srgbClr val="333399"/>
                </a:solidFill>
                <a:latin typeface="Arial" pitchFamily="34" charset="0"/>
                <a:ea typeface="黑体" pitchFamily="2" charset="-122"/>
              </a:rPr>
              <a:t>IP </a:t>
            </a:r>
            <a:r>
              <a:rPr kumimoji="1" lang="zh-CN" altLang="en-US">
                <a:solidFill>
                  <a:srgbClr val="333399"/>
                </a:solidFill>
                <a:latin typeface="Arial" pitchFamily="34" charset="0"/>
                <a:ea typeface="黑体" pitchFamily="2" charset="-122"/>
              </a:rPr>
              <a:t>数据报</a:t>
            </a:r>
          </a:p>
        </p:txBody>
      </p:sp>
      <p:grpSp>
        <p:nvGrpSpPr>
          <p:cNvPr id="799772" name="Group 28"/>
          <p:cNvGrpSpPr>
            <a:grpSpLocks/>
          </p:cNvGrpSpPr>
          <p:nvPr/>
        </p:nvGrpSpPr>
        <p:grpSpPr bwMode="auto">
          <a:xfrm>
            <a:off x="2590800" y="3644900"/>
            <a:ext cx="4357688" cy="1871663"/>
            <a:chOff x="1632" y="2296"/>
            <a:chExt cx="2745" cy="1179"/>
          </a:xfrm>
        </p:grpSpPr>
        <p:sp>
          <p:nvSpPr>
            <p:cNvPr id="799773" name="Rectangle 29"/>
            <p:cNvSpPr>
              <a:spLocks noChangeArrowheads="1"/>
            </p:cNvSpPr>
            <p:nvPr/>
          </p:nvSpPr>
          <p:spPr bwMode="auto">
            <a:xfrm>
              <a:off x="1632" y="2296"/>
              <a:ext cx="227" cy="106"/>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799774" name="AutoShape 30"/>
            <p:cNvSpPr>
              <a:spLocks noChangeArrowheads="1"/>
            </p:cNvSpPr>
            <p:nvPr/>
          </p:nvSpPr>
          <p:spPr bwMode="auto">
            <a:xfrm>
              <a:off x="2439" y="3033"/>
              <a:ext cx="1853" cy="442"/>
            </a:xfrm>
            <a:prstGeom prst="wedgeRoundRectCallout">
              <a:avLst>
                <a:gd name="adj1" fmla="val -87560"/>
                <a:gd name="adj2" fmla="val -194569"/>
                <a:gd name="adj3" fmla="val 16667"/>
              </a:avLst>
            </a:prstGeom>
            <a:solidFill>
              <a:srgbClr val="FFCCFF"/>
            </a:solidFill>
            <a:ln w="9525">
              <a:solidFill>
                <a:schemeClr val="tx1"/>
              </a:solidFill>
              <a:miter lim="800000"/>
              <a:headEnd/>
              <a:tailEnd/>
            </a:ln>
            <a:effectLst/>
          </p:spPr>
          <p:txBody>
            <a:bodyPr/>
            <a:lstStyle/>
            <a:p>
              <a:pPr algn="ctr"/>
              <a:endParaRPr kumimoji="1" lang="zh-CN" altLang="zh-CN" sz="3200">
                <a:solidFill>
                  <a:srgbClr val="333399"/>
                </a:solidFill>
                <a:latin typeface="Arial" pitchFamily="34" charset="0"/>
                <a:ea typeface="黑体" pitchFamily="2" charset="-122"/>
              </a:endParaRPr>
            </a:p>
          </p:txBody>
        </p:sp>
        <p:sp>
          <p:nvSpPr>
            <p:cNvPr id="799775" name="Text Box 31"/>
            <p:cNvSpPr txBox="1">
              <a:spLocks noChangeArrowheads="1"/>
            </p:cNvSpPr>
            <p:nvPr/>
          </p:nvSpPr>
          <p:spPr bwMode="auto">
            <a:xfrm>
              <a:off x="2426" y="3016"/>
              <a:ext cx="1951" cy="442"/>
            </a:xfrm>
            <a:prstGeom prst="rect">
              <a:avLst/>
            </a:prstGeom>
            <a:noFill/>
            <a:ln w="9525">
              <a:noFill/>
              <a:miter lim="800000"/>
              <a:headEnd/>
              <a:tailEnd/>
            </a:ln>
            <a:effectLst/>
          </p:spPr>
          <p:txBody>
            <a:bodyPr>
              <a:spAutoFit/>
            </a:bodyPr>
            <a:lstStyle/>
            <a:p>
              <a:pPr algn="ctr"/>
              <a:r>
                <a:rPr kumimoji="1" lang="zh-CN" altLang="en-US">
                  <a:solidFill>
                    <a:srgbClr val="333399"/>
                  </a:solidFill>
                  <a:latin typeface="Arial" pitchFamily="34" charset="0"/>
                  <a:ea typeface="黑体" pitchFamily="2" charset="-122"/>
                </a:rPr>
                <a:t>协议字段指出应将数据</a:t>
              </a:r>
            </a:p>
            <a:p>
              <a:pPr algn="ctr"/>
              <a:r>
                <a:rPr kumimoji="1" lang="zh-CN" altLang="en-US">
                  <a:solidFill>
                    <a:srgbClr val="333399"/>
                  </a:solidFill>
                  <a:latin typeface="Arial" pitchFamily="34" charset="0"/>
                  <a:ea typeface="黑体" pitchFamily="2" charset="-122"/>
                </a:rPr>
                <a:t>部分交给哪一个进程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500"/>
                                  </p:stCondLst>
                                  <p:childTnLst>
                                    <p:anim calcmode="discrete" valueType="str">
                                      <p:cBhvr>
                                        <p:cTn id="6" dur="1000" fill="hold"/>
                                        <p:tgtEl>
                                          <p:spTgt spid="799772"/>
                                        </p:tgtEl>
                                        <p:attrNameLst>
                                          <p:attrName>style.visibility</p:attrName>
                                        </p:attrNameLst>
                                      </p:cBhvr>
                                      <p:tavLst>
                                        <p:tav tm="0">
                                          <p:val>
                                            <p:strVal val="hidden"/>
                                          </p:val>
                                        </p:tav>
                                        <p:tav tm="50000">
                                          <p:val>
                                            <p:strVal val="visible"/>
                                          </p:val>
                                        </p:tav>
                                      </p:tavLst>
                                    </p:anim>
                                  </p:childTnLst>
                                </p:cTn>
                              </p:par>
                            </p:childTnLst>
                          </p:cTn>
                        </p:par>
                        <p:par>
                          <p:cTn id="7" fill="hold">
                            <p:stCondLst>
                              <p:cond delay="2500"/>
                            </p:stCondLst>
                            <p:childTnLst>
                              <p:par>
                                <p:cTn id="8" presetID="22" presetClass="entr" presetSubtype="2" fill="hold" grpId="0" nodeType="afterEffect">
                                  <p:stCondLst>
                                    <p:cond delay="0"/>
                                  </p:stCondLst>
                                  <p:childTnLst>
                                    <p:set>
                                      <p:cBhvr>
                                        <p:cTn id="9" dur="1" fill="hold">
                                          <p:stCondLst>
                                            <p:cond delay="0"/>
                                          </p:stCondLst>
                                        </p:cTn>
                                        <p:tgtEl>
                                          <p:spTgt spid="799767"/>
                                        </p:tgtEl>
                                        <p:attrNameLst>
                                          <p:attrName>style.visibility</p:attrName>
                                        </p:attrNameLst>
                                      </p:cBhvr>
                                      <p:to>
                                        <p:strVal val="visible"/>
                                      </p:to>
                                    </p:set>
                                    <p:animEffect transition="in" filter="wipe(right)">
                                      <p:cBhvr>
                                        <p:cTn id="10" dur="500"/>
                                        <p:tgtEl>
                                          <p:spTgt spid="799767"/>
                                        </p:tgtEl>
                                      </p:cBhvr>
                                    </p:animEffect>
                                  </p:childTnLst>
                                </p:cTn>
                              </p:par>
                            </p:childTnLst>
                          </p:cTn>
                        </p:par>
                        <p:par>
                          <p:cTn id="11" fill="hold">
                            <p:stCondLst>
                              <p:cond delay="3000"/>
                            </p:stCondLst>
                            <p:childTnLst>
                              <p:par>
                                <p:cTn id="12" presetID="22" presetClass="entr" presetSubtype="2" fill="hold" grpId="0" nodeType="afterEffect">
                                  <p:stCondLst>
                                    <p:cond delay="0"/>
                                  </p:stCondLst>
                                  <p:childTnLst>
                                    <p:set>
                                      <p:cBhvr>
                                        <p:cTn id="13" dur="1" fill="hold">
                                          <p:stCondLst>
                                            <p:cond delay="0"/>
                                          </p:stCondLst>
                                        </p:cTn>
                                        <p:tgtEl>
                                          <p:spTgt spid="799766"/>
                                        </p:tgtEl>
                                        <p:attrNameLst>
                                          <p:attrName>style.visibility</p:attrName>
                                        </p:attrNameLst>
                                      </p:cBhvr>
                                      <p:to>
                                        <p:strVal val="visible"/>
                                      </p:to>
                                    </p:set>
                                    <p:animEffect transition="in" filter="wipe(right)">
                                      <p:cBhvr>
                                        <p:cTn id="14" dur="500"/>
                                        <p:tgtEl>
                                          <p:spTgt spid="799766"/>
                                        </p:tgtEl>
                                      </p:cBhvr>
                                    </p:animEffect>
                                  </p:childTnLst>
                                </p:cTn>
                              </p:par>
                            </p:childTnLst>
                          </p:cTn>
                        </p:par>
                        <p:par>
                          <p:cTn id="15" fill="hold">
                            <p:stCondLst>
                              <p:cond delay="3500"/>
                            </p:stCondLst>
                            <p:childTnLst>
                              <p:par>
                                <p:cTn id="16" presetID="22" presetClass="entr" presetSubtype="4" fill="hold" grpId="0" nodeType="afterEffect">
                                  <p:stCondLst>
                                    <p:cond delay="0"/>
                                  </p:stCondLst>
                                  <p:childTnLst>
                                    <p:set>
                                      <p:cBhvr>
                                        <p:cTn id="17" dur="1" fill="hold">
                                          <p:stCondLst>
                                            <p:cond delay="0"/>
                                          </p:stCondLst>
                                        </p:cTn>
                                        <p:tgtEl>
                                          <p:spTgt spid="799765"/>
                                        </p:tgtEl>
                                        <p:attrNameLst>
                                          <p:attrName>style.visibility</p:attrName>
                                        </p:attrNameLst>
                                      </p:cBhvr>
                                      <p:to>
                                        <p:strVal val="visible"/>
                                      </p:to>
                                    </p:set>
                                    <p:animEffect transition="in" filter="wipe(down)">
                                      <p:cBhvr>
                                        <p:cTn id="18" dur="500"/>
                                        <p:tgtEl>
                                          <p:spTgt spid="799765"/>
                                        </p:tgtEl>
                                      </p:cBhvr>
                                    </p:animEffect>
                                  </p:childTnLst>
                                </p:cTn>
                              </p:par>
                            </p:childTnLst>
                          </p:cTn>
                        </p:par>
                        <p:par>
                          <p:cTn id="19" fill="hold">
                            <p:stCondLst>
                              <p:cond delay="4000"/>
                            </p:stCondLst>
                            <p:childTnLst>
                              <p:par>
                                <p:cTn id="20" presetID="22" presetClass="entr" presetSubtype="4" fill="hold" grpId="0" nodeType="afterEffect">
                                  <p:stCondLst>
                                    <p:cond delay="0"/>
                                  </p:stCondLst>
                                  <p:childTnLst>
                                    <p:set>
                                      <p:cBhvr>
                                        <p:cTn id="21" dur="1" fill="hold">
                                          <p:stCondLst>
                                            <p:cond delay="0"/>
                                          </p:stCondLst>
                                        </p:cTn>
                                        <p:tgtEl>
                                          <p:spTgt spid="799764"/>
                                        </p:tgtEl>
                                        <p:attrNameLst>
                                          <p:attrName>style.visibility</p:attrName>
                                        </p:attrNameLst>
                                      </p:cBhvr>
                                      <p:to>
                                        <p:strVal val="visible"/>
                                      </p:to>
                                    </p:set>
                                    <p:animEffect transition="in" filter="wipe(down)">
                                      <p:cBhvr>
                                        <p:cTn id="22" dur="500"/>
                                        <p:tgtEl>
                                          <p:spTgt spid="799764"/>
                                        </p:tgtEl>
                                      </p:cBhvr>
                                    </p:animEffect>
                                  </p:childTnLst>
                                </p:cTn>
                              </p:par>
                            </p:childTnLst>
                          </p:cTn>
                        </p:par>
                        <p:par>
                          <p:cTn id="23" fill="hold">
                            <p:stCondLst>
                              <p:cond delay="4500"/>
                            </p:stCondLst>
                            <p:childTnLst>
                              <p:par>
                                <p:cTn id="24" presetID="22" presetClass="entr" presetSubtype="8" fill="hold" grpId="0" nodeType="afterEffect">
                                  <p:stCondLst>
                                    <p:cond delay="0"/>
                                  </p:stCondLst>
                                  <p:childTnLst>
                                    <p:set>
                                      <p:cBhvr>
                                        <p:cTn id="25" dur="1" fill="hold">
                                          <p:stCondLst>
                                            <p:cond delay="0"/>
                                          </p:stCondLst>
                                        </p:cTn>
                                        <p:tgtEl>
                                          <p:spTgt spid="799768"/>
                                        </p:tgtEl>
                                        <p:attrNameLst>
                                          <p:attrName>style.visibility</p:attrName>
                                        </p:attrNameLst>
                                      </p:cBhvr>
                                      <p:to>
                                        <p:strVal val="visible"/>
                                      </p:to>
                                    </p:set>
                                    <p:animEffect transition="in" filter="wipe(left)">
                                      <p:cBhvr>
                                        <p:cTn id="26" dur="500"/>
                                        <p:tgtEl>
                                          <p:spTgt spid="799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64" grpId="0" animBg="1"/>
      <p:bldP spid="799765" grpId="0" animBg="1"/>
      <p:bldP spid="799766" grpId="0" animBg="1"/>
      <p:bldP spid="799767" grpId="0" animBg="1"/>
      <p:bldP spid="79976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Line 2"/>
          <p:cNvSpPr>
            <a:spLocks noChangeShapeType="1"/>
          </p:cNvSpPr>
          <p:nvPr/>
        </p:nvSpPr>
        <p:spPr bwMode="auto">
          <a:xfrm>
            <a:off x="395288" y="1341438"/>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801795" name="Rectangle 3"/>
          <p:cNvSpPr>
            <a:spLocks noChangeArrowheads="1"/>
          </p:cNvSpPr>
          <p:nvPr/>
        </p:nvSpPr>
        <p:spPr bwMode="auto">
          <a:xfrm>
            <a:off x="176213" y="2205038"/>
            <a:ext cx="434975" cy="6985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a:t>
            </a:r>
          </a:p>
          <a:p>
            <a:pPr defTabSz="762000" eaLnBrk="0" hangingPunct="0"/>
            <a:r>
              <a:rPr kumimoji="1" lang="zh-CN" altLang="en-US">
                <a:solidFill>
                  <a:srgbClr val="333399"/>
                </a:solidFill>
                <a:latin typeface="Arial" pitchFamily="34" charset="0"/>
                <a:ea typeface="黑体" pitchFamily="2" charset="-122"/>
              </a:rPr>
              <a:t>部</a:t>
            </a:r>
          </a:p>
        </p:txBody>
      </p:sp>
      <p:sp>
        <p:nvSpPr>
          <p:cNvPr id="801796" name="Rectangle 4"/>
          <p:cNvSpPr>
            <a:spLocks noChangeArrowheads="1"/>
          </p:cNvSpPr>
          <p:nvPr/>
        </p:nvSpPr>
        <p:spPr bwMode="auto">
          <a:xfrm>
            <a:off x="3094038" y="1371600"/>
            <a:ext cx="1966912"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801797" name="Rectangle 5"/>
          <p:cNvSpPr>
            <a:spLocks noChangeArrowheads="1"/>
          </p:cNvSpPr>
          <p:nvPr/>
        </p:nvSpPr>
        <p:spPr bwMode="auto">
          <a:xfrm>
            <a:off x="1136650" y="1362075"/>
            <a:ext cx="7864475"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801798" name="Rectangle 6"/>
          <p:cNvSpPr>
            <a:spLocks noChangeArrowheads="1"/>
          </p:cNvSpPr>
          <p:nvPr/>
        </p:nvSpPr>
        <p:spPr bwMode="auto">
          <a:xfrm>
            <a:off x="1150938" y="4016375"/>
            <a:ext cx="7832725"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801799" name="Line 7"/>
          <p:cNvSpPr>
            <a:spLocks noChangeShapeType="1"/>
          </p:cNvSpPr>
          <p:nvPr/>
        </p:nvSpPr>
        <p:spPr bwMode="auto">
          <a:xfrm>
            <a:off x="1131888" y="181292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801800" name="Line 8"/>
          <p:cNvSpPr>
            <a:spLocks noChangeShapeType="1"/>
          </p:cNvSpPr>
          <p:nvPr/>
        </p:nvSpPr>
        <p:spPr bwMode="auto">
          <a:xfrm>
            <a:off x="1131888" y="22558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801801" name="Line 9"/>
          <p:cNvSpPr>
            <a:spLocks noChangeShapeType="1"/>
          </p:cNvSpPr>
          <p:nvPr/>
        </p:nvSpPr>
        <p:spPr bwMode="auto">
          <a:xfrm>
            <a:off x="1131888" y="27003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801802" name="Line 10"/>
          <p:cNvSpPr>
            <a:spLocks noChangeShapeType="1"/>
          </p:cNvSpPr>
          <p:nvPr/>
        </p:nvSpPr>
        <p:spPr bwMode="auto">
          <a:xfrm>
            <a:off x="1131888" y="31384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801803" name="Line 11"/>
          <p:cNvSpPr>
            <a:spLocks noChangeShapeType="1"/>
          </p:cNvSpPr>
          <p:nvPr/>
        </p:nvSpPr>
        <p:spPr bwMode="auto">
          <a:xfrm>
            <a:off x="1131888" y="35829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801804" name="Line 12"/>
          <p:cNvSpPr>
            <a:spLocks noChangeShapeType="1"/>
          </p:cNvSpPr>
          <p:nvPr/>
        </p:nvSpPr>
        <p:spPr bwMode="auto">
          <a:xfrm>
            <a:off x="210026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801805" name="Line 13"/>
          <p:cNvSpPr>
            <a:spLocks noChangeShapeType="1"/>
          </p:cNvSpPr>
          <p:nvPr/>
        </p:nvSpPr>
        <p:spPr bwMode="auto">
          <a:xfrm>
            <a:off x="308451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801806" name="Line 14"/>
          <p:cNvSpPr>
            <a:spLocks noChangeShapeType="1"/>
          </p:cNvSpPr>
          <p:nvPr/>
        </p:nvSpPr>
        <p:spPr bwMode="auto">
          <a:xfrm>
            <a:off x="3084513"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801807" name="Line 15"/>
          <p:cNvSpPr>
            <a:spLocks noChangeShapeType="1"/>
          </p:cNvSpPr>
          <p:nvPr/>
        </p:nvSpPr>
        <p:spPr bwMode="auto">
          <a:xfrm>
            <a:off x="5057775"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801808" name="Line 16"/>
          <p:cNvSpPr>
            <a:spLocks noChangeShapeType="1"/>
          </p:cNvSpPr>
          <p:nvPr/>
        </p:nvSpPr>
        <p:spPr bwMode="auto">
          <a:xfrm flipV="1">
            <a:off x="7029450"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801809" name="Line 17"/>
          <p:cNvSpPr>
            <a:spLocks noChangeShapeType="1"/>
          </p:cNvSpPr>
          <p:nvPr/>
        </p:nvSpPr>
        <p:spPr bwMode="auto">
          <a:xfrm>
            <a:off x="5859463"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801810" name="Rectangle 18"/>
          <p:cNvSpPr>
            <a:spLocks noChangeArrowheads="1"/>
          </p:cNvSpPr>
          <p:nvPr/>
        </p:nvSpPr>
        <p:spPr bwMode="auto">
          <a:xfrm>
            <a:off x="10795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801811" name="Rectangle 19"/>
          <p:cNvSpPr>
            <a:spLocks noChangeArrowheads="1"/>
          </p:cNvSpPr>
          <p:nvPr/>
        </p:nvSpPr>
        <p:spPr bwMode="auto">
          <a:xfrm>
            <a:off x="2014538" y="982663"/>
            <a:ext cx="3222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4</a:t>
            </a:r>
          </a:p>
        </p:txBody>
      </p:sp>
      <p:sp>
        <p:nvSpPr>
          <p:cNvPr id="801812" name="Rectangle 20"/>
          <p:cNvSpPr>
            <a:spLocks noChangeArrowheads="1"/>
          </p:cNvSpPr>
          <p:nvPr/>
        </p:nvSpPr>
        <p:spPr bwMode="auto">
          <a:xfrm>
            <a:off x="30099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8</a:t>
            </a:r>
          </a:p>
        </p:txBody>
      </p:sp>
      <p:sp>
        <p:nvSpPr>
          <p:cNvPr id="801813" name="Rectangle 21"/>
          <p:cNvSpPr>
            <a:spLocks noChangeArrowheads="1"/>
          </p:cNvSpPr>
          <p:nvPr/>
        </p:nvSpPr>
        <p:spPr bwMode="auto">
          <a:xfrm>
            <a:off x="4960938"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16</a:t>
            </a:r>
          </a:p>
        </p:txBody>
      </p:sp>
      <p:sp>
        <p:nvSpPr>
          <p:cNvPr id="801814" name="Rectangle 22"/>
          <p:cNvSpPr>
            <a:spLocks noChangeArrowheads="1"/>
          </p:cNvSpPr>
          <p:nvPr/>
        </p:nvSpPr>
        <p:spPr bwMode="auto">
          <a:xfrm>
            <a:off x="5757863" y="982663"/>
            <a:ext cx="4619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19</a:t>
            </a:r>
          </a:p>
        </p:txBody>
      </p:sp>
      <p:sp>
        <p:nvSpPr>
          <p:cNvPr id="801815" name="Rectangle 23"/>
          <p:cNvSpPr>
            <a:spLocks noChangeArrowheads="1"/>
          </p:cNvSpPr>
          <p:nvPr/>
        </p:nvSpPr>
        <p:spPr bwMode="auto">
          <a:xfrm>
            <a:off x="6932613"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24</a:t>
            </a:r>
          </a:p>
        </p:txBody>
      </p:sp>
      <p:sp>
        <p:nvSpPr>
          <p:cNvPr id="801816" name="Rectangle 24"/>
          <p:cNvSpPr>
            <a:spLocks noChangeArrowheads="1"/>
          </p:cNvSpPr>
          <p:nvPr/>
        </p:nvSpPr>
        <p:spPr bwMode="auto">
          <a:xfrm>
            <a:off x="8645525"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31</a:t>
            </a:r>
          </a:p>
        </p:txBody>
      </p:sp>
      <p:sp>
        <p:nvSpPr>
          <p:cNvPr id="801817" name="Rectangle 25"/>
          <p:cNvSpPr>
            <a:spLocks noChangeArrowheads="1"/>
          </p:cNvSpPr>
          <p:nvPr/>
        </p:nvSpPr>
        <p:spPr bwMode="auto">
          <a:xfrm>
            <a:off x="1228725" y="1397000"/>
            <a:ext cx="7588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版 本</a:t>
            </a:r>
          </a:p>
        </p:txBody>
      </p:sp>
      <p:sp>
        <p:nvSpPr>
          <p:cNvPr id="801818" name="Rectangle 26"/>
          <p:cNvSpPr>
            <a:spLocks noChangeArrowheads="1"/>
          </p:cNvSpPr>
          <p:nvPr/>
        </p:nvSpPr>
        <p:spPr bwMode="auto">
          <a:xfrm>
            <a:off x="5116513" y="1873250"/>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标志</a:t>
            </a:r>
          </a:p>
        </p:txBody>
      </p:sp>
      <p:sp>
        <p:nvSpPr>
          <p:cNvPr id="801819" name="Rectangle 27"/>
          <p:cNvSpPr>
            <a:spLocks noChangeArrowheads="1"/>
          </p:cNvSpPr>
          <p:nvPr/>
        </p:nvSpPr>
        <p:spPr bwMode="auto">
          <a:xfrm>
            <a:off x="1425575" y="2278063"/>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生 存 时 间</a:t>
            </a:r>
          </a:p>
        </p:txBody>
      </p:sp>
      <p:sp>
        <p:nvSpPr>
          <p:cNvPr id="801820" name="Rectangle 28"/>
          <p:cNvSpPr>
            <a:spLocks noChangeArrowheads="1"/>
          </p:cNvSpPr>
          <p:nvPr/>
        </p:nvSpPr>
        <p:spPr bwMode="auto">
          <a:xfrm>
            <a:off x="3556000" y="2278063"/>
            <a:ext cx="9699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协    议</a:t>
            </a:r>
          </a:p>
        </p:txBody>
      </p:sp>
      <p:sp>
        <p:nvSpPr>
          <p:cNvPr id="801821" name="Rectangle 29"/>
          <p:cNvSpPr>
            <a:spLocks noChangeArrowheads="1"/>
          </p:cNvSpPr>
          <p:nvPr/>
        </p:nvSpPr>
        <p:spPr bwMode="auto">
          <a:xfrm>
            <a:off x="2570163" y="187325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    识</a:t>
            </a:r>
          </a:p>
        </p:txBody>
      </p:sp>
      <p:sp>
        <p:nvSpPr>
          <p:cNvPr id="801822" name="Rectangle 30"/>
          <p:cNvSpPr>
            <a:spLocks noChangeArrowheads="1"/>
          </p:cNvSpPr>
          <p:nvPr/>
        </p:nvSpPr>
        <p:spPr bwMode="auto">
          <a:xfrm>
            <a:off x="6507163" y="1397000"/>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总   长   度</a:t>
            </a:r>
          </a:p>
        </p:txBody>
      </p:sp>
      <p:sp>
        <p:nvSpPr>
          <p:cNvPr id="801823" name="Rectangle 31"/>
          <p:cNvSpPr>
            <a:spLocks noChangeArrowheads="1"/>
          </p:cNvSpPr>
          <p:nvPr/>
        </p:nvSpPr>
        <p:spPr bwMode="auto">
          <a:xfrm>
            <a:off x="6778625" y="18732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片   偏   移</a:t>
            </a:r>
          </a:p>
        </p:txBody>
      </p:sp>
      <p:sp>
        <p:nvSpPr>
          <p:cNvPr id="801824" name="Rectangle 32"/>
          <p:cNvSpPr>
            <a:spLocks noChangeArrowheads="1"/>
          </p:cNvSpPr>
          <p:nvPr/>
        </p:nvSpPr>
        <p:spPr bwMode="auto">
          <a:xfrm>
            <a:off x="7502525" y="360680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01825" name="Rectangle 33"/>
          <p:cNvSpPr>
            <a:spLocks noChangeArrowheads="1"/>
          </p:cNvSpPr>
          <p:nvPr/>
        </p:nvSpPr>
        <p:spPr bwMode="auto">
          <a:xfrm>
            <a:off x="5926138" y="2278063"/>
            <a:ext cx="2289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   检   验   和</a:t>
            </a:r>
          </a:p>
        </p:txBody>
      </p:sp>
      <p:sp>
        <p:nvSpPr>
          <p:cNvPr id="801826" name="Rectangle 34"/>
          <p:cNvSpPr>
            <a:spLocks noChangeArrowheads="1"/>
          </p:cNvSpPr>
          <p:nvPr/>
        </p:nvSpPr>
        <p:spPr bwMode="auto">
          <a:xfrm>
            <a:off x="4416425" y="27368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地   址</a:t>
            </a:r>
          </a:p>
        </p:txBody>
      </p:sp>
      <p:sp>
        <p:nvSpPr>
          <p:cNvPr id="801827" name="Rectangle 35"/>
          <p:cNvSpPr>
            <a:spLocks noChangeArrowheads="1"/>
          </p:cNvSpPr>
          <p:nvPr/>
        </p:nvSpPr>
        <p:spPr bwMode="auto">
          <a:xfrm>
            <a:off x="4160838" y="317817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地   址</a:t>
            </a:r>
          </a:p>
        </p:txBody>
      </p:sp>
      <p:sp>
        <p:nvSpPr>
          <p:cNvPr id="801828" name="Rectangle 36"/>
          <p:cNvSpPr>
            <a:spLocks noChangeArrowheads="1"/>
          </p:cNvSpPr>
          <p:nvPr/>
        </p:nvSpPr>
        <p:spPr bwMode="auto">
          <a:xfrm>
            <a:off x="2228850" y="3606800"/>
            <a:ext cx="4117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可   选   字   段  （长   度   可   变）</a:t>
            </a:r>
          </a:p>
        </p:txBody>
      </p:sp>
      <p:sp>
        <p:nvSpPr>
          <p:cNvPr id="801829" name="Rectangle 37"/>
          <p:cNvSpPr>
            <a:spLocks noChangeArrowheads="1"/>
          </p:cNvSpPr>
          <p:nvPr/>
        </p:nvSpPr>
        <p:spPr bwMode="auto">
          <a:xfrm>
            <a:off x="608013" y="968375"/>
            <a:ext cx="434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a:t>
            </a:r>
          </a:p>
        </p:txBody>
      </p:sp>
      <p:sp>
        <p:nvSpPr>
          <p:cNvPr id="801830" name="Rectangle 38"/>
          <p:cNvSpPr>
            <a:spLocks noChangeArrowheads="1"/>
          </p:cNvSpPr>
          <p:nvPr/>
        </p:nvSpPr>
        <p:spPr bwMode="auto">
          <a:xfrm>
            <a:off x="2003425" y="1377950"/>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首部长度</a:t>
            </a:r>
          </a:p>
        </p:txBody>
      </p:sp>
      <p:grpSp>
        <p:nvGrpSpPr>
          <p:cNvPr id="801831" name="Group 39"/>
          <p:cNvGrpSpPr>
            <a:grpSpLocks/>
          </p:cNvGrpSpPr>
          <p:nvPr/>
        </p:nvGrpSpPr>
        <p:grpSpPr bwMode="auto">
          <a:xfrm>
            <a:off x="1069975" y="3748088"/>
            <a:ext cx="131763" cy="69850"/>
            <a:chOff x="833" y="3024"/>
            <a:chExt cx="78" cy="51"/>
          </a:xfrm>
        </p:grpSpPr>
        <p:sp>
          <p:nvSpPr>
            <p:cNvPr id="801832" name="Rectangle 40"/>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801833" name="Line 41"/>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801834" name="Line 42"/>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801835" name="Group 43"/>
          <p:cNvGrpSpPr>
            <a:grpSpLocks/>
          </p:cNvGrpSpPr>
          <p:nvPr/>
        </p:nvGrpSpPr>
        <p:grpSpPr bwMode="auto">
          <a:xfrm>
            <a:off x="8937625" y="3757613"/>
            <a:ext cx="131763" cy="66675"/>
            <a:chOff x="5432" y="3030"/>
            <a:chExt cx="78" cy="51"/>
          </a:xfrm>
        </p:grpSpPr>
        <p:sp>
          <p:nvSpPr>
            <p:cNvPr id="801836" name="Rectangle 44"/>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801837" name="Line 45"/>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801838" name="Line 46"/>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801839" name="Rectangle 47"/>
          <p:cNvSpPr>
            <a:spLocks noChangeArrowheads="1"/>
          </p:cNvSpPr>
          <p:nvPr/>
        </p:nvSpPr>
        <p:spPr bwMode="auto">
          <a:xfrm>
            <a:off x="3811588" y="4149725"/>
            <a:ext cx="29083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801840" name="Rectangle 48"/>
          <p:cNvSpPr>
            <a:spLocks noChangeArrowheads="1"/>
          </p:cNvSpPr>
          <p:nvPr/>
        </p:nvSpPr>
        <p:spPr bwMode="auto">
          <a:xfrm>
            <a:off x="611188" y="1773238"/>
            <a:ext cx="434975" cy="118745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固</a:t>
            </a:r>
          </a:p>
          <a:p>
            <a:pPr defTabSz="762000" eaLnBrk="0" hangingPunct="0">
              <a:lnSpc>
                <a:spcPct val="90000"/>
              </a:lnSpc>
            </a:pPr>
            <a:r>
              <a:rPr kumimoji="1" lang="zh-CN" altLang="en-US">
                <a:solidFill>
                  <a:srgbClr val="333399"/>
                </a:solidFill>
                <a:latin typeface="Arial" pitchFamily="34" charset="0"/>
                <a:ea typeface="黑体" pitchFamily="2" charset="-122"/>
              </a:rPr>
              <a:t>定</a:t>
            </a:r>
          </a:p>
          <a:p>
            <a:pPr defTabSz="762000" eaLnBrk="0" hangingPunct="0">
              <a:lnSpc>
                <a:spcPct val="90000"/>
              </a:lnSpc>
            </a:pPr>
            <a:r>
              <a:rPr kumimoji="1" lang="zh-CN" altLang="en-US">
                <a:solidFill>
                  <a:srgbClr val="333399"/>
                </a:solidFill>
                <a:latin typeface="Arial" pitchFamily="34" charset="0"/>
                <a:ea typeface="黑体" pitchFamily="2" charset="-122"/>
              </a:rPr>
              <a:t>部</a:t>
            </a:r>
          </a:p>
          <a:p>
            <a:pPr defTabSz="762000" eaLnBrk="0" hangingPunct="0">
              <a:lnSpc>
                <a:spcPct val="90000"/>
              </a:lnSpc>
            </a:pPr>
            <a:r>
              <a:rPr kumimoji="1" lang="zh-CN" altLang="en-US">
                <a:solidFill>
                  <a:srgbClr val="333399"/>
                </a:solidFill>
                <a:latin typeface="Arial" pitchFamily="34" charset="0"/>
                <a:ea typeface="黑体" pitchFamily="2" charset="-122"/>
              </a:rPr>
              <a:t>分</a:t>
            </a:r>
          </a:p>
        </p:txBody>
      </p:sp>
      <p:sp>
        <p:nvSpPr>
          <p:cNvPr id="801841" name="Rectangle 49"/>
          <p:cNvSpPr>
            <a:spLocks noChangeArrowheads="1"/>
          </p:cNvSpPr>
          <p:nvPr/>
        </p:nvSpPr>
        <p:spPr bwMode="auto">
          <a:xfrm>
            <a:off x="468313" y="3500438"/>
            <a:ext cx="688975" cy="6381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可变</a:t>
            </a:r>
          </a:p>
          <a:p>
            <a:pPr defTabSz="762000" eaLnBrk="0" hangingPunct="0">
              <a:lnSpc>
                <a:spcPct val="90000"/>
              </a:lnSpc>
            </a:pPr>
            <a:r>
              <a:rPr kumimoji="1" lang="zh-CN" altLang="en-US">
                <a:solidFill>
                  <a:srgbClr val="333399"/>
                </a:solidFill>
                <a:latin typeface="Arial" pitchFamily="34" charset="0"/>
                <a:ea typeface="黑体" pitchFamily="2" charset="-122"/>
              </a:rPr>
              <a:t>部分</a:t>
            </a:r>
          </a:p>
        </p:txBody>
      </p:sp>
      <p:grpSp>
        <p:nvGrpSpPr>
          <p:cNvPr id="801842" name="Group 50"/>
          <p:cNvGrpSpPr>
            <a:grpSpLocks/>
          </p:cNvGrpSpPr>
          <p:nvPr/>
        </p:nvGrpSpPr>
        <p:grpSpPr bwMode="auto">
          <a:xfrm>
            <a:off x="1087438" y="2263775"/>
            <a:ext cx="7894637" cy="3829050"/>
            <a:chOff x="685" y="1410"/>
            <a:chExt cx="4973" cy="2412"/>
          </a:xfrm>
        </p:grpSpPr>
        <p:sp>
          <p:nvSpPr>
            <p:cNvPr id="801843" name="Text Box 51"/>
            <p:cNvSpPr txBox="1">
              <a:spLocks noChangeArrowheads="1"/>
            </p:cNvSpPr>
            <p:nvPr/>
          </p:nvSpPr>
          <p:spPr bwMode="auto">
            <a:xfrm>
              <a:off x="685" y="3172"/>
              <a:ext cx="4386" cy="650"/>
            </a:xfrm>
            <a:prstGeom prst="rect">
              <a:avLst/>
            </a:prstGeom>
            <a:noFill/>
            <a:ln w="9525">
              <a:noFill/>
              <a:miter lim="800000"/>
              <a:headEnd/>
              <a:tailEnd/>
            </a:ln>
            <a:effectLst/>
          </p:spPr>
          <p:txBody>
            <a:bodyPr wrap="none">
              <a:spAutoFit/>
            </a:bodyPr>
            <a:lstStyle/>
            <a:p>
              <a:pPr algn="ctr">
                <a:lnSpc>
                  <a:spcPct val="110000"/>
                </a:lnSpc>
              </a:pPr>
              <a:r>
                <a:rPr lang="zh-CN" altLang="en-US" sz="2800">
                  <a:solidFill>
                    <a:srgbClr val="333399"/>
                  </a:solidFill>
                  <a:latin typeface="Arial" pitchFamily="34" charset="0"/>
                  <a:ea typeface="黑体" pitchFamily="2" charset="-122"/>
                </a:rPr>
                <a:t>首部检验和</a:t>
              </a:r>
              <a:r>
                <a:rPr lang="en-US" altLang="zh-CN" sz="2800">
                  <a:solidFill>
                    <a:srgbClr val="333399"/>
                  </a:solidFill>
                  <a:latin typeface="Arial" pitchFamily="34" charset="0"/>
                  <a:ea typeface="黑体" pitchFamily="2" charset="-122"/>
                </a:rPr>
                <a:t>(16 </a:t>
              </a:r>
              <a:r>
                <a:rPr lang="zh-CN" altLang="en-US" sz="2800">
                  <a:solidFill>
                    <a:srgbClr val="333399"/>
                  </a:solidFill>
                  <a:latin typeface="Arial" pitchFamily="34" charset="0"/>
                  <a:ea typeface="黑体" pitchFamily="2" charset="-122"/>
                </a:rPr>
                <a:t>位</a:t>
              </a:r>
              <a:r>
                <a:rPr lang="en-US" altLang="zh-CN" sz="2800">
                  <a:solidFill>
                    <a:srgbClr val="333399"/>
                  </a:solidFill>
                  <a:latin typeface="Arial" pitchFamily="34" charset="0"/>
                  <a:ea typeface="黑体" pitchFamily="2" charset="-122"/>
                </a:rPr>
                <a:t>)</a:t>
              </a:r>
              <a:r>
                <a:rPr lang="zh-CN" altLang="en-US" sz="2800">
                  <a:solidFill>
                    <a:srgbClr val="333399"/>
                  </a:solidFill>
                  <a:latin typeface="Arial" pitchFamily="34" charset="0"/>
                  <a:ea typeface="黑体" pitchFamily="2" charset="-122"/>
                </a:rPr>
                <a:t>字段只检验数据报的首部</a:t>
              </a:r>
            </a:p>
            <a:p>
              <a:pPr algn="ctr">
                <a:lnSpc>
                  <a:spcPct val="110000"/>
                </a:lnSpc>
              </a:pPr>
              <a:r>
                <a:rPr lang="zh-CN" altLang="en-US" sz="2800">
                  <a:solidFill>
                    <a:srgbClr val="333399"/>
                  </a:solidFill>
                  <a:latin typeface="Arial" pitchFamily="34" charset="0"/>
                  <a:ea typeface="黑体" pitchFamily="2" charset="-122"/>
                </a:rPr>
                <a:t>不检验数据部分</a:t>
              </a:r>
            </a:p>
          </p:txBody>
        </p:sp>
        <p:sp>
          <p:nvSpPr>
            <p:cNvPr id="801844" name="Rectangle 52"/>
            <p:cNvSpPr>
              <a:spLocks noChangeArrowheads="1"/>
            </p:cNvSpPr>
            <p:nvPr/>
          </p:nvSpPr>
          <p:spPr bwMode="auto">
            <a:xfrm>
              <a:off x="3195" y="1410"/>
              <a:ext cx="2463" cy="307"/>
            </a:xfrm>
            <a:prstGeom prst="rect">
              <a:avLst/>
            </a:prstGeom>
            <a:noFill/>
            <a:ln w="76200">
              <a:solidFill>
                <a:schemeClr val="hlink"/>
              </a:solidFill>
              <a:miter lim="800000"/>
              <a:headEnd/>
              <a:tailEnd/>
            </a:ln>
            <a:effectLst/>
          </p:spPr>
          <p:txBody>
            <a:bodyPr wrap="none" anchor="ctr"/>
            <a:lstStyle/>
            <a:p>
              <a:endParaRPr lang="zh-CN" altLang="en-US"/>
            </a:p>
          </p:txBody>
        </p:sp>
      </p:grpSp>
      <p:sp>
        <p:nvSpPr>
          <p:cNvPr id="801845" name="AutoShape 53"/>
          <p:cNvSpPr>
            <a:spLocks/>
          </p:cNvSpPr>
          <p:nvPr/>
        </p:nvSpPr>
        <p:spPr bwMode="auto">
          <a:xfrm>
            <a:off x="949325" y="1412875"/>
            <a:ext cx="166688"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801846" name="Rectangle 54"/>
          <p:cNvSpPr>
            <a:spLocks noChangeArrowheads="1"/>
          </p:cNvSpPr>
          <p:nvPr/>
        </p:nvSpPr>
        <p:spPr bwMode="auto">
          <a:xfrm>
            <a:off x="3381375" y="1397000"/>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区 分 服 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500"/>
                                  </p:stCondLst>
                                  <p:childTnLst>
                                    <p:anim calcmode="discrete" valueType="str">
                                      <p:cBhvr>
                                        <p:cTn id="6" dur="1000" fill="hold"/>
                                        <p:tgtEl>
                                          <p:spTgt spid="80184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Line 2"/>
          <p:cNvSpPr>
            <a:spLocks noChangeShapeType="1"/>
          </p:cNvSpPr>
          <p:nvPr/>
        </p:nvSpPr>
        <p:spPr bwMode="auto">
          <a:xfrm>
            <a:off x="395288" y="1341438"/>
            <a:ext cx="0" cy="2663825"/>
          </a:xfrm>
          <a:prstGeom prst="line">
            <a:avLst/>
          </a:prstGeom>
          <a:noFill/>
          <a:ln w="28575">
            <a:solidFill>
              <a:schemeClr val="tx2"/>
            </a:solidFill>
            <a:round/>
            <a:headEnd type="triangle" w="med" len="lg"/>
            <a:tailEnd type="triangle" w="med" len="lg"/>
          </a:ln>
          <a:effectLst/>
        </p:spPr>
        <p:txBody>
          <a:bodyPr/>
          <a:lstStyle/>
          <a:p>
            <a:endParaRPr lang="zh-CN" altLang="en-US"/>
          </a:p>
        </p:txBody>
      </p:sp>
      <p:sp>
        <p:nvSpPr>
          <p:cNvPr id="803843" name="Rectangle 3"/>
          <p:cNvSpPr>
            <a:spLocks noChangeArrowheads="1"/>
          </p:cNvSpPr>
          <p:nvPr/>
        </p:nvSpPr>
        <p:spPr bwMode="auto">
          <a:xfrm>
            <a:off x="176213" y="2205038"/>
            <a:ext cx="434975" cy="6985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a:t>
            </a:r>
          </a:p>
          <a:p>
            <a:pPr defTabSz="762000" eaLnBrk="0" hangingPunct="0"/>
            <a:r>
              <a:rPr kumimoji="1" lang="zh-CN" altLang="en-US">
                <a:solidFill>
                  <a:srgbClr val="333399"/>
                </a:solidFill>
                <a:latin typeface="Arial" pitchFamily="34" charset="0"/>
                <a:ea typeface="黑体" pitchFamily="2" charset="-122"/>
              </a:rPr>
              <a:t>部</a:t>
            </a:r>
          </a:p>
        </p:txBody>
      </p:sp>
      <p:sp>
        <p:nvSpPr>
          <p:cNvPr id="803844" name="Rectangle 4"/>
          <p:cNvSpPr>
            <a:spLocks noChangeArrowheads="1"/>
          </p:cNvSpPr>
          <p:nvPr/>
        </p:nvSpPr>
        <p:spPr bwMode="auto">
          <a:xfrm>
            <a:off x="3094038" y="1371600"/>
            <a:ext cx="1966912" cy="434975"/>
          </a:xfrm>
          <a:prstGeom prst="rect">
            <a:avLst/>
          </a:prstGeom>
          <a:solidFill>
            <a:srgbClr val="DDDDDD"/>
          </a:solidFill>
          <a:ln w="12700">
            <a:noFill/>
            <a:miter lim="800000"/>
            <a:headEnd/>
            <a:tailEnd/>
          </a:ln>
          <a:effectLst/>
        </p:spPr>
        <p:txBody>
          <a:bodyPr wrap="none" anchor="ctr"/>
          <a:lstStyle/>
          <a:p>
            <a:endParaRPr lang="zh-CN" altLang="en-US"/>
          </a:p>
        </p:txBody>
      </p:sp>
      <p:sp>
        <p:nvSpPr>
          <p:cNvPr id="803845" name="Rectangle 5"/>
          <p:cNvSpPr>
            <a:spLocks noChangeArrowheads="1"/>
          </p:cNvSpPr>
          <p:nvPr/>
        </p:nvSpPr>
        <p:spPr bwMode="auto">
          <a:xfrm>
            <a:off x="1136650" y="1362075"/>
            <a:ext cx="7864475" cy="2643188"/>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803846" name="Rectangle 6"/>
          <p:cNvSpPr>
            <a:spLocks noChangeArrowheads="1"/>
          </p:cNvSpPr>
          <p:nvPr/>
        </p:nvSpPr>
        <p:spPr bwMode="auto">
          <a:xfrm>
            <a:off x="1150938" y="4016375"/>
            <a:ext cx="7832725" cy="681038"/>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803847" name="Line 7"/>
          <p:cNvSpPr>
            <a:spLocks noChangeShapeType="1"/>
          </p:cNvSpPr>
          <p:nvPr/>
        </p:nvSpPr>
        <p:spPr bwMode="auto">
          <a:xfrm>
            <a:off x="1131888" y="1812925"/>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803848" name="Line 8"/>
          <p:cNvSpPr>
            <a:spLocks noChangeShapeType="1"/>
          </p:cNvSpPr>
          <p:nvPr/>
        </p:nvSpPr>
        <p:spPr bwMode="auto">
          <a:xfrm>
            <a:off x="1131888" y="22558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803849" name="Line 9"/>
          <p:cNvSpPr>
            <a:spLocks noChangeShapeType="1"/>
          </p:cNvSpPr>
          <p:nvPr/>
        </p:nvSpPr>
        <p:spPr bwMode="auto">
          <a:xfrm>
            <a:off x="1131888" y="270033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803850" name="Line 10"/>
          <p:cNvSpPr>
            <a:spLocks noChangeShapeType="1"/>
          </p:cNvSpPr>
          <p:nvPr/>
        </p:nvSpPr>
        <p:spPr bwMode="auto">
          <a:xfrm>
            <a:off x="1131888" y="31384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803851" name="Line 11"/>
          <p:cNvSpPr>
            <a:spLocks noChangeShapeType="1"/>
          </p:cNvSpPr>
          <p:nvPr/>
        </p:nvSpPr>
        <p:spPr bwMode="auto">
          <a:xfrm>
            <a:off x="1131888" y="3582988"/>
            <a:ext cx="7878762" cy="0"/>
          </a:xfrm>
          <a:prstGeom prst="line">
            <a:avLst/>
          </a:prstGeom>
          <a:noFill/>
          <a:ln w="12700">
            <a:solidFill>
              <a:schemeClr val="tx1"/>
            </a:solidFill>
            <a:round/>
            <a:headEnd/>
            <a:tailEnd/>
          </a:ln>
          <a:effectLst/>
        </p:spPr>
        <p:txBody>
          <a:bodyPr wrap="none" anchor="ctr"/>
          <a:lstStyle/>
          <a:p>
            <a:endParaRPr lang="zh-CN" altLang="en-US"/>
          </a:p>
        </p:txBody>
      </p:sp>
      <p:sp>
        <p:nvSpPr>
          <p:cNvPr id="803852" name="Line 12"/>
          <p:cNvSpPr>
            <a:spLocks noChangeShapeType="1"/>
          </p:cNvSpPr>
          <p:nvPr/>
        </p:nvSpPr>
        <p:spPr bwMode="auto">
          <a:xfrm>
            <a:off x="210026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803853" name="Line 13"/>
          <p:cNvSpPr>
            <a:spLocks noChangeShapeType="1"/>
          </p:cNvSpPr>
          <p:nvPr/>
        </p:nvSpPr>
        <p:spPr bwMode="auto">
          <a:xfrm>
            <a:off x="3084513" y="1370013"/>
            <a:ext cx="0" cy="442912"/>
          </a:xfrm>
          <a:prstGeom prst="line">
            <a:avLst/>
          </a:prstGeom>
          <a:noFill/>
          <a:ln w="12700">
            <a:solidFill>
              <a:schemeClr val="tx1"/>
            </a:solidFill>
            <a:round/>
            <a:headEnd/>
            <a:tailEnd/>
          </a:ln>
          <a:effectLst/>
        </p:spPr>
        <p:txBody>
          <a:bodyPr wrap="none" anchor="ctr"/>
          <a:lstStyle/>
          <a:p>
            <a:endParaRPr lang="zh-CN" altLang="en-US"/>
          </a:p>
        </p:txBody>
      </p:sp>
      <p:sp>
        <p:nvSpPr>
          <p:cNvPr id="803854" name="Line 14"/>
          <p:cNvSpPr>
            <a:spLocks noChangeShapeType="1"/>
          </p:cNvSpPr>
          <p:nvPr/>
        </p:nvSpPr>
        <p:spPr bwMode="auto">
          <a:xfrm>
            <a:off x="3084513" y="2265363"/>
            <a:ext cx="0" cy="431800"/>
          </a:xfrm>
          <a:prstGeom prst="line">
            <a:avLst/>
          </a:prstGeom>
          <a:noFill/>
          <a:ln w="12700">
            <a:solidFill>
              <a:schemeClr val="tx1"/>
            </a:solidFill>
            <a:round/>
            <a:headEnd/>
            <a:tailEnd/>
          </a:ln>
          <a:effectLst/>
        </p:spPr>
        <p:txBody>
          <a:bodyPr wrap="none" anchor="ctr"/>
          <a:lstStyle/>
          <a:p>
            <a:endParaRPr lang="zh-CN" altLang="en-US"/>
          </a:p>
        </p:txBody>
      </p:sp>
      <p:sp>
        <p:nvSpPr>
          <p:cNvPr id="803855" name="Line 15"/>
          <p:cNvSpPr>
            <a:spLocks noChangeShapeType="1"/>
          </p:cNvSpPr>
          <p:nvPr/>
        </p:nvSpPr>
        <p:spPr bwMode="auto">
          <a:xfrm>
            <a:off x="5057775" y="1370013"/>
            <a:ext cx="0" cy="1327150"/>
          </a:xfrm>
          <a:prstGeom prst="line">
            <a:avLst/>
          </a:prstGeom>
          <a:noFill/>
          <a:ln w="12700">
            <a:solidFill>
              <a:schemeClr val="tx1"/>
            </a:solidFill>
            <a:round/>
            <a:headEnd/>
            <a:tailEnd/>
          </a:ln>
          <a:effectLst/>
        </p:spPr>
        <p:txBody>
          <a:bodyPr wrap="none" anchor="ctr"/>
          <a:lstStyle/>
          <a:p>
            <a:endParaRPr lang="zh-CN" altLang="en-US"/>
          </a:p>
        </p:txBody>
      </p:sp>
      <p:sp>
        <p:nvSpPr>
          <p:cNvPr id="803856" name="Line 16"/>
          <p:cNvSpPr>
            <a:spLocks noChangeShapeType="1"/>
          </p:cNvSpPr>
          <p:nvPr/>
        </p:nvSpPr>
        <p:spPr bwMode="auto">
          <a:xfrm flipV="1">
            <a:off x="7029450" y="3578225"/>
            <a:ext cx="0" cy="441325"/>
          </a:xfrm>
          <a:prstGeom prst="line">
            <a:avLst/>
          </a:prstGeom>
          <a:noFill/>
          <a:ln w="12700">
            <a:solidFill>
              <a:schemeClr val="tx1"/>
            </a:solidFill>
            <a:round/>
            <a:headEnd/>
            <a:tailEnd/>
          </a:ln>
          <a:effectLst/>
        </p:spPr>
        <p:txBody>
          <a:bodyPr wrap="none" anchor="ctr"/>
          <a:lstStyle/>
          <a:p>
            <a:endParaRPr lang="zh-CN" altLang="en-US"/>
          </a:p>
        </p:txBody>
      </p:sp>
      <p:sp>
        <p:nvSpPr>
          <p:cNvPr id="803857" name="Line 17"/>
          <p:cNvSpPr>
            <a:spLocks noChangeShapeType="1"/>
          </p:cNvSpPr>
          <p:nvPr/>
        </p:nvSpPr>
        <p:spPr bwMode="auto">
          <a:xfrm>
            <a:off x="5859463" y="1822450"/>
            <a:ext cx="0" cy="433388"/>
          </a:xfrm>
          <a:prstGeom prst="line">
            <a:avLst/>
          </a:prstGeom>
          <a:noFill/>
          <a:ln w="12700">
            <a:solidFill>
              <a:schemeClr val="tx1"/>
            </a:solidFill>
            <a:round/>
            <a:headEnd/>
            <a:tailEnd/>
          </a:ln>
          <a:effectLst/>
        </p:spPr>
        <p:txBody>
          <a:bodyPr wrap="none" anchor="ctr"/>
          <a:lstStyle/>
          <a:p>
            <a:endParaRPr lang="zh-CN" altLang="en-US"/>
          </a:p>
        </p:txBody>
      </p:sp>
      <p:sp>
        <p:nvSpPr>
          <p:cNvPr id="803858" name="Rectangle 18"/>
          <p:cNvSpPr>
            <a:spLocks noChangeArrowheads="1"/>
          </p:cNvSpPr>
          <p:nvPr/>
        </p:nvSpPr>
        <p:spPr bwMode="auto">
          <a:xfrm>
            <a:off x="10795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803859" name="Rectangle 19"/>
          <p:cNvSpPr>
            <a:spLocks noChangeArrowheads="1"/>
          </p:cNvSpPr>
          <p:nvPr/>
        </p:nvSpPr>
        <p:spPr bwMode="auto">
          <a:xfrm>
            <a:off x="2014538" y="982663"/>
            <a:ext cx="3222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4</a:t>
            </a:r>
          </a:p>
        </p:txBody>
      </p:sp>
      <p:sp>
        <p:nvSpPr>
          <p:cNvPr id="803860" name="Rectangle 20"/>
          <p:cNvSpPr>
            <a:spLocks noChangeArrowheads="1"/>
          </p:cNvSpPr>
          <p:nvPr/>
        </p:nvSpPr>
        <p:spPr bwMode="auto">
          <a:xfrm>
            <a:off x="3009900" y="982663"/>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8</a:t>
            </a:r>
          </a:p>
        </p:txBody>
      </p:sp>
      <p:sp>
        <p:nvSpPr>
          <p:cNvPr id="803861" name="Rectangle 21"/>
          <p:cNvSpPr>
            <a:spLocks noChangeArrowheads="1"/>
          </p:cNvSpPr>
          <p:nvPr/>
        </p:nvSpPr>
        <p:spPr bwMode="auto">
          <a:xfrm>
            <a:off x="4960938"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16</a:t>
            </a:r>
          </a:p>
        </p:txBody>
      </p:sp>
      <p:sp>
        <p:nvSpPr>
          <p:cNvPr id="803862" name="Rectangle 22"/>
          <p:cNvSpPr>
            <a:spLocks noChangeArrowheads="1"/>
          </p:cNvSpPr>
          <p:nvPr/>
        </p:nvSpPr>
        <p:spPr bwMode="auto">
          <a:xfrm>
            <a:off x="5757863" y="982663"/>
            <a:ext cx="4619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19</a:t>
            </a:r>
          </a:p>
        </p:txBody>
      </p:sp>
      <p:sp>
        <p:nvSpPr>
          <p:cNvPr id="803863" name="Rectangle 23"/>
          <p:cNvSpPr>
            <a:spLocks noChangeArrowheads="1"/>
          </p:cNvSpPr>
          <p:nvPr/>
        </p:nvSpPr>
        <p:spPr bwMode="auto">
          <a:xfrm>
            <a:off x="6932613"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24</a:t>
            </a:r>
          </a:p>
        </p:txBody>
      </p:sp>
      <p:sp>
        <p:nvSpPr>
          <p:cNvPr id="803864" name="Rectangle 24"/>
          <p:cNvSpPr>
            <a:spLocks noChangeArrowheads="1"/>
          </p:cNvSpPr>
          <p:nvPr/>
        </p:nvSpPr>
        <p:spPr bwMode="auto">
          <a:xfrm>
            <a:off x="8645525" y="982663"/>
            <a:ext cx="46355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31</a:t>
            </a:r>
          </a:p>
        </p:txBody>
      </p:sp>
      <p:sp>
        <p:nvSpPr>
          <p:cNvPr id="803865" name="Rectangle 25"/>
          <p:cNvSpPr>
            <a:spLocks noChangeArrowheads="1"/>
          </p:cNvSpPr>
          <p:nvPr/>
        </p:nvSpPr>
        <p:spPr bwMode="auto">
          <a:xfrm>
            <a:off x="1228725" y="1397000"/>
            <a:ext cx="7588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版 本</a:t>
            </a:r>
          </a:p>
        </p:txBody>
      </p:sp>
      <p:sp>
        <p:nvSpPr>
          <p:cNvPr id="803866" name="Rectangle 26"/>
          <p:cNvSpPr>
            <a:spLocks noChangeArrowheads="1"/>
          </p:cNvSpPr>
          <p:nvPr/>
        </p:nvSpPr>
        <p:spPr bwMode="auto">
          <a:xfrm>
            <a:off x="5116513" y="1873250"/>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标志</a:t>
            </a:r>
          </a:p>
        </p:txBody>
      </p:sp>
      <p:sp>
        <p:nvSpPr>
          <p:cNvPr id="803867" name="Rectangle 27"/>
          <p:cNvSpPr>
            <a:spLocks noChangeArrowheads="1"/>
          </p:cNvSpPr>
          <p:nvPr/>
        </p:nvSpPr>
        <p:spPr bwMode="auto">
          <a:xfrm>
            <a:off x="1425575" y="2278063"/>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生 存 时 间</a:t>
            </a:r>
          </a:p>
        </p:txBody>
      </p:sp>
      <p:sp>
        <p:nvSpPr>
          <p:cNvPr id="803868" name="Rectangle 28"/>
          <p:cNvSpPr>
            <a:spLocks noChangeArrowheads="1"/>
          </p:cNvSpPr>
          <p:nvPr/>
        </p:nvSpPr>
        <p:spPr bwMode="auto">
          <a:xfrm>
            <a:off x="3556000" y="2278063"/>
            <a:ext cx="9699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协    议</a:t>
            </a:r>
          </a:p>
        </p:txBody>
      </p:sp>
      <p:sp>
        <p:nvSpPr>
          <p:cNvPr id="803869" name="Rectangle 29"/>
          <p:cNvSpPr>
            <a:spLocks noChangeArrowheads="1"/>
          </p:cNvSpPr>
          <p:nvPr/>
        </p:nvSpPr>
        <p:spPr bwMode="auto">
          <a:xfrm>
            <a:off x="2570163" y="187325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标    识</a:t>
            </a:r>
          </a:p>
        </p:txBody>
      </p:sp>
      <p:sp>
        <p:nvSpPr>
          <p:cNvPr id="803870" name="Rectangle 30"/>
          <p:cNvSpPr>
            <a:spLocks noChangeArrowheads="1"/>
          </p:cNvSpPr>
          <p:nvPr/>
        </p:nvSpPr>
        <p:spPr bwMode="auto">
          <a:xfrm>
            <a:off x="6507163" y="1397000"/>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总   长   度</a:t>
            </a:r>
          </a:p>
        </p:txBody>
      </p:sp>
      <p:sp>
        <p:nvSpPr>
          <p:cNvPr id="803871" name="Rectangle 31"/>
          <p:cNvSpPr>
            <a:spLocks noChangeArrowheads="1"/>
          </p:cNvSpPr>
          <p:nvPr/>
        </p:nvSpPr>
        <p:spPr bwMode="auto">
          <a:xfrm>
            <a:off x="6778625" y="18732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片   偏   移</a:t>
            </a:r>
          </a:p>
        </p:txBody>
      </p:sp>
      <p:sp>
        <p:nvSpPr>
          <p:cNvPr id="803872" name="Rectangle 32"/>
          <p:cNvSpPr>
            <a:spLocks noChangeArrowheads="1"/>
          </p:cNvSpPr>
          <p:nvPr/>
        </p:nvSpPr>
        <p:spPr bwMode="auto">
          <a:xfrm>
            <a:off x="7502525" y="3606800"/>
            <a:ext cx="9683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03873" name="Rectangle 33"/>
          <p:cNvSpPr>
            <a:spLocks noChangeArrowheads="1"/>
          </p:cNvSpPr>
          <p:nvPr/>
        </p:nvSpPr>
        <p:spPr bwMode="auto">
          <a:xfrm>
            <a:off x="5926138" y="2278063"/>
            <a:ext cx="2289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   部   检   验   和</a:t>
            </a:r>
          </a:p>
        </p:txBody>
      </p:sp>
      <p:sp>
        <p:nvSpPr>
          <p:cNvPr id="803874" name="Rectangle 34"/>
          <p:cNvSpPr>
            <a:spLocks noChangeArrowheads="1"/>
          </p:cNvSpPr>
          <p:nvPr/>
        </p:nvSpPr>
        <p:spPr bwMode="auto">
          <a:xfrm>
            <a:off x="4416425" y="2736850"/>
            <a:ext cx="1362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地   址</a:t>
            </a:r>
          </a:p>
        </p:txBody>
      </p:sp>
      <p:sp>
        <p:nvSpPr>
          <p:cNvPr id="803875" name="Rectangle 35"/>
          <p:cNvSpPr>
            <a:spLocks noChangeArrowheads="1"/>
          </p:cNvSpPr>
          <p:nvPr/>
        </p:nvSpPr>
        <p:spPr bwMode="auto">
          <a:xfrm>
            <a:off x="4160838" y="317817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地   址</a:t>
            </a:r>
          </a:p>
        </p:txBody>
      </p:sp>
      <p:sp>
        <p:nvSpPr>
          <p:cNvPr id="803876" name="Rectangle 36"/>
          <p:cNvSpPr>
            <a:spLocks noChangeArrowheads="1"/>
          </p:cNvSpPr>
          <p:nvPr/>
        </p:nvSpPr>
        <p:spPr bwMode="auto">
          <a:xfrm>
            <a:off x="2228850" y="3606800"/>
            <a:ext cx="4117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可   选   字   段  （长   度   可   变）</a:t>
            </a:r>
          </a:p>
        </p:txBody>
      </p:sp>
      <p:sp>
        <p:nvSpPr>
          <p:cNvPr id="803877" name="Rectangle 37"/>
          <p:cNvSpPr>
            <a:spLocks noChangeArrowheads="1"/>
          </p:cNvSpPr>
          <p:nvPr/>
        </p:nvSpPr>
        <p:spPr bwMode="auto">
          <a:xfrm>
            <a:off x="608013" y="968375"/>
            <a:ext cx="434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a:t>
            </a:r>
          </a:p>
        </p:txBody>
      </p:sp>
      <p:sp>
        <p:nvSpPr>
          <p:cNvPr id="803878" name="Rectangle 38"/>
          <p:cNvSpPr>
            <a:spLocks noChangeArrowheads="1"/>
          </p:cNvSpPr>
          <p:nvPr/>
        </p:nvSpPr>
        <p:spPr bwMode="auto">
          <a:xfrm>
            <a:off x="2003425" y="1377950"/>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首部长度</a:t>
            </a:r>
          </a:p>
        </p:txBody>
      </p:sp>
      <p:grpSp>
        <p:nvGrpSpPr>
          <p:cNvPr id="803879" name="Group 39"/>
          <p:cNvGrpSpPr>
            <a:grpSpLocks/>
          </p:cNvGrpSpPr>
          <p:nvPr/>
        </p:nvGrpSpPr>
        <p:grpSpPr bwMode="auto">
          <a:xfrm>
            <a:off x="1069975" y="3748088"/>
            <a:ext cx="131763" cy="69850"/>
            <a:chOff x="833" y="3024"/>
            <a:chExt cx="78" cy="51"/>
          </a:xfrm>
        </p:grpSpPr>
        <p:sp>
          <p:nvSpPr>
            <p:cNvPr id="803880" name="Rectangle 40"/>
            <p:cNvSpPr>
              <a:spLocks noChangeArrowheads="1"/>
            </p:cNvSpPr>
            <p:nvPr/>
          </p:nvSpPr>
          <p:spPr bwMode="auto">
            <a:xfrm>
              <a:off x="833" y="3024"/>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803881" name="Line 41"/>
            <p:cNvSpPr>
              <a:spLocks noChangeShapeType="1"/>
            </p:cNvSpPr>
            <p:nvPr/>
          </p:nvSpPr>
          <p:spPr bwMode="auto">
            <a:xfrm>
              <a:off x="839" y="3030"/>
              <a:ext cx="68" cy="0"/>
            </a:xfrm>
            <a:prstGeom prst="line">
              <a:avLst/>
            </a:prstGeom>
            <a:noFill/>
            <a:ln w="25400">
              <a:solidFill>
                <a:schemeClr val="tx1"/>
              </a:solidFill>
              <a:round/>
              <a:headEnd/>
              <a:tailEnd/>
            </a:ln>
            <a:effectLst/>
          </p:spPr>
          <p:txBody>
            <a:bodyPr wrap="none" anchor="ctr"/>
            <a:lstStyle/>
            <a:p>
              <a:endParaRPr lang="zh-CN" altLang="en-US"/>
            </a:p>
          </p:txBody>
        </p:sp>
        <p:sp>
          <p:nvSpPr>
            <p:cNvPr id="803882" name="Line 42"/>
            <p:cNvSpPr>
              <a:spLocks noChangeShapeType="1"/>
            </p:cNvSpPr>
            <p:nvPr/>
          </p:nvSpPr>
          <p:spPr bwMode="auto">
            <a:xfrm>
              <a:off x="839" y="3075"/>
              <a:ext cx="68"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803883" name="Group 43"/>
          <p:cNvGrpSpPr>
            <a:grpSpLocks/>
          </p:cNvGrpSpPr>
          <p:nvPr/>
        </p:nvGrpSpPr>
        <p:grpSpPr bwMode="auto">
          <a:xfrm>
            <a:off x="8937625" y="3757613"/>
            <a:ext cx="131763" cy="66675"/>
            <a:chOff x="5432" y="3030"/>
            <a:chExt cx="78" cy="51"/>
          </a:xfrm>
        </p:grpSpPr>
        <p:sp>
          <p:nvSpPr>
            <p:cNvPr id="803884" name="Rectangle 44"/>
            <p:cNvSpPr>
              <a:spLocks noChangeArrowheads="1"/>
            </p:cNvSpPr>
            <p:nvPr/>
          </p:nvSpPr>
          <p:spPr bwMode="auto">
            <a:xfrm>
              <a:off x="5432" y="3030"/>
              <a:ext cx="78" cy="51"/>
            </a:xfrm>
            <a:prstGeom prst="rect">
              <a:avLst/>
            </a:prstGeom>
            <a:solidFill>
              <a:schemeClr val="bg1"/>
            </a:solidFill>
            <a:ln w="12700">
              <a:noFill/>
              <a:miter lim="800000"/>
              <a:headEnd/>
              <a:tailEnd/>
            </a:ln>
            <a:effectLst/>
          </p:spPr>
          <p:txBody>
            <a:bodyPr wrap="none" anchor="ctr"/>
            <a:lstStyle/>
            <a:p>
              <a:endParaRPr lang="zh-CN" altLang="en-US"/>
            </a:p>
          </p:txBody>
        </p:sp>
        <p:sp>
          <p:nvSpPr>
            <p:cNvPr id="803885" name="Line 45"/>
            <p:cNvSpPr>
              <a:spLocks noChangeShapeType="1"/>
            </p:cNvSpPr>
            <p:nvPr/>
          </p:nvSpPr>
          <p:spPr bwMode="auto">
            <a:xfrm>
              <a:off x="5438" y="3036"/>
              <a:ext cx="68" cy="0"/>
            </a:xfrm>
            <a:prstGeom prst="line">
              <a:avLst/>
            </a:prstGeom>
            <a:noFill/>
            <a:ln w="25400">
              <a:solidFill>
                <a:schemeClr val="tx1"/>
              </a:solidFill>
              <a:round/>
              <a:headEnd/>
              <a:tailEnd/>
            </a:ln>
            <a:effectLst/>
          </p:spPr>
          <p:txBody>
            <a:bodyPr wrap="none" anchor="ctr"/>
            <a:lstStyle/>
            <a:p>
              <a:endParaRPr lang="zh-CN" altLang="en-US"/>
            </a:p>
          </p:txBody>
        </p:sp>
        <p:sp>
          <p:nvSpPr>
            <p:cNvPr id="803886" name="Line 46"/>
            <p:cNvSpPr>
              <a:spLocks noChangeShapeType="1"/>
            </p:cNvSpPr>
            <p:nvPr/>
          </p:nvSpPr>
          <p:spPr bwMode="auto">
            <a:xfrm>
              <a:off x="5438" y="3081"/>
              <a:ext cx="68" cy="0"/>
            </a:xfrm>
            <a:prstGeom prst="line">
              <a:avLst/>
            </a:prstGeom>
            <a:noFill/>
            <a:ln w="25400">
              <a:solidFill>
                <a:schemeClr val="tx1"/>
              </a:solidFill>
              <a:round/>
              <a:headEnd/>
              <a:tailEnd/>
            </a:ln>
            <a:effectLst/>
          </p:spPr>
          <p:txBody>
            <a:bodyPr wrap="none" anchor="ctr"/>
            <a:lstStyle/>
            <a:p>
              <a:endParaRPr lang="zh-CN" altLang="en-US"/>
            </a:p>
          </p:txBody>
        </p:sp>
      </p:grpSp>
      <p:sp>
        <p:nvSpPr>
          <p:cNvPr id="803887" name="Rectangle 47"/>
          <p:cNvSpPr>
            <a:spLocks noChangeArrowheads="1"/>
          </p:cNvSpPr>
          <p:nvPr/>
        </p:nvSpPr>
        <p:spPr bwMode="auto">
          <a:xfrm>
            <a:off x="3811588" y="4149725"/>
            <a:ext cx="29083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       据       部       分</a:t>
            </a:r>
          </a:p>
        </p:txBody>
      </p:sp>
      <p:sp>
        <p:nvSpPr>
          <p:cNvPr id="803888" name="Rectangle 48"/>
          <p:cNvSpPr>
            <a:spLocks noChangeArrowheads="1"/>
          </p:cNvSpPr>
          <p:nvPr/>
        </p:nvSpPr>
        <p:spPr bwMode="auto">
          <a:xfrm>
            <a:off x="611188" y="1773238"/>
            <a:ext cx="434975" cy="118745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固</a:t>
            </a:r>
          </a:p>
          <a:p>
            <a:pPr defTabSz="762000" eaLnBrk="0" hangingPunct="0">
              <a:lnSpc>
                <a:spcPct val="90000"/>
              </a:lnSpc>
            </a:pPr>
            <a:r>
              <a:rPr kumimoji="1" lang="zh-CN" altLang="en-US">
                <a:solidFill>
                  <a:srgbClr val="333399"/>
                </a:solidFill>
                <a:latin typeface="Arial" pitchFamily="34" charset="0"/>
                <a:ea typeface="黑体" pitchFamily="2" charset="-122"/>
              </a:rPr>
              <a:t>定</a:t>
            </a:r>
          </a:p>
          <a:p>
            <a:pPr defTabSz="762000" eaLnBrk="0" hangingPunct="0">
              <a:lnSpc>
                <a:spcPct val="90000"/>
              </a:lnSpc>
            </a:pPr>
            <a:r>
              <a:rPr kumimoji="1" lang="zh-CN" altLang="en-US">
                <a:solidFill>
                  <a:srgbClr val="333399"/>
                </a:solidFill>
                <a:latin typeface="Arial" pitchFamily="34" charset="0"/>
                <a:ea typeface="黑体" pitchFamily="2" charset="-122"/>
              </a:rPr>
              <a:t>部</a:t>
            </a:r>
          </a:p>
          <a:p>
            <a:pPr defTabSz="762000" eaLnBrk="0" hangingPunct="0">
              <a:lnSpc>
                <a:spcPct val="90000"/>
              </a:lnSpc>
            </a:pPr>
            <a:r>
              <a:rPr kumimoji="1" lang="zh-CN" altLang="en-US">
                <a:solidFill>
                  <a:srgbClr val="333399"/>
                </a:solidFill>
                <a:latin typeface="Arial" pitchFamily="34" charset="0"/>
                <a:ea typeface="黑体" pitchFamily="2" charset="-122"/>
              </a:rPr>
              <a:t>分</a:t>
            </a:r>
          </a:p>
        </p:txBody>
      </p:sp>
      <p:sp>
        <p:nvSpPr>
          <p:cNvPr id="803889" name="Rectangle 49"/>
          <p:cNvSpPr>
            <a:spLocks noChangeArrowheads="1"/>
          </p:cNvSpPr>
          <p:nvPr/>
        </p:nvSpPr>
        <p:spPr bwMode="auto">
          <a:xfrm>
            <a:off x="468313" y="3500438"/>
            <a:ext cx="688975" cy="6381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90000"/>
              </a:lnSpc>
            </a:pPr>
            <a:r>
              <a:rPr kumimoji="1" lang="zh-CN" altLang="en-US">
                <a:solidFill>
                  <a:srgbClr val="333399"/>
                </a:solidFill>
                <a:latin typeface="Arial" pitchFamily="34" charset="0"/>
                <a:ea typeface="黑体" pitchFamily="2" charset="-122"/>
              </a:rPr>
              <a:t>可变</a:t>
            </a:r>
          </a:p>
          <a:p>
            <a:pPr defTabSz="762000" eaLnBrk="0" hangingPunct="0">
              <a:lnSpc>
                <a:spcPct val="90000"/>
              </a:lnSpc>
            </a:pPr>
            <a:r>
              <a:rPr kumimoji="1" lang="zh-CN" altLang="en-US">
                <a:solidFill>
                  <a:srgbClr val="333399"/>
                </a:solidFill>
                <a:latin typeface="Arial" pitchFamily="34" charset="0"/>
                <a:ea typeface="黑体" pitchFamily="2" charset="-122"/>
              </a:rPr>
              <a:t>部分</a:t>
            </a:r>
          </a:p>
        </p:txBody>
      </p:sp>
      <p:grpSp>
        <p:nvGrpSpPr>
          <p:cNvPr id="803890" name="Group 50"/>
          <p:cNvGrpSpPr>
            <a:grpSpLocks/>
          </p:cNvGrpSpPr>
          <p:nvPr/>
        </p:nvGrpSpPr>
        <p:grpSpPr bwMode="auto">
          <a:xfrm>
            <a:off x="1116013" y="2708275"/>
            <a:ext cx="7866062" cy="3097213"/>
            <a:chOff x="703" y="1706"/>
            <a:chExt cx="4955" cy="1951"/>
          </a:xfrm>
        </p:grpSpPr>
        <p:sp>
          <p:nvSpPr>
            <p:cNvPr id="803891" name="Text Box 51"/>
            <p:cNvSpPr txBox="1">
              <a:spLocks noChangeArrowheads="1"/>
            </p:cNvSpPr>
            <p:nvPr/>
          </p:nvSpPr>
          <p:spPr bwMode="auto">
            <a:xfrm>
              <a:off x="1463" y="3330"/>
              <a:ext cx="3277" cy="327"/>
            </a:xfrm>
            <a:prstGeom prst="rect">
              <a:avLst/>
            </a:prstGeom>
            <a:noFill/>
            <a:ln w="9525">
              <a:noFill/>
              <a:miter lim="800000"/>
              <a:headEnd/>
              <a:tailEnd/>
            </a:ln>
            <a:effectLst/>
          </p:spPr>
          <p:txBody>
            <a:bodyPr wrap="none">
              <a:spAutoFit/>
            </a:bodyPr>
            <a:lstStyle/>
            <a:p>
              <a:r>
                <a:rPr lang="zh-CN" altLang="en-US" sz="2800">
                  <a:solidFill>
                    <a:srgbClr val="333399"/>
                  </a:solidFill>
                  <a:latin typeface="Arial" pitchFamily="34" charset="0"/>
                  <a:ea typeface="黑体" pitchFamily="2" charset="-122"/>
                </a:rPr>
                <a:t>源地址和目的地址都各占 </a:t>
              </a:r>
              <a:r>
                <a:rPr lang="en-US" altLang="zh-CN" sz="2800">
                  <a:solidFill>
                    <a:srgbClr val="333399"/>
                  </a:solidFill>
                  <a:latin typeface="Arial" pitchFamily="34" charset="0"/>
                  <a:ea typeface="黑体" pitchFamily="2" charset="-122"/>
                </a:rPr>
                <a:t>4 </a:t>
              </a:r>
              <a:r>
                <a:rPr lang="zh-CN" altLang="en-US" sz="2800">
                  <a:solidFill>
                    <a:srgbClr val="333399"/>
                  </a:solidFill>
                  <a:latin typeface="Arial" pitchFamily="34" charset="0"/>
                  <a:ea typeface="黑体" pitchFamily="2" charset="-122"/>
                </a:rPr>
                <a:t>字节</a:t>
              </a:r>
            </a:p>
          </p:txBody>
        </p:sp>
        <p:sp>
          <p:nvSpPr>
            <p:cNvPr id="803892" name="Rectangle 52"/>
            <p:cNvSpPr>
              <a:spLocks noChangeArrowheads="1"/>
            </p:cNvSpPr>
            <p:nvPr/>
          </p:nvSpPr>
          <p:spPr bwMode="auto">
            <a:xfrm>
              <a:off x="703" y="1706"/>
              <a:ext cx="4955" cy="545"/>
            </a:xfrm>
            <a:prstGeom prst="rect">
              <a:avLst/>
            </a:prstGeom>
            <a:noFill/>
            <a:ln w="76200">
              <a:solidFill>
                <a:schemeClr val="hlink"/>
              </a:solidFill>
              <a:miter lim="800000"/>
              <a:headEnd/>
              <a:tailEnd/>
            </a:ln>
            <a:effectLst/>
          </p:spPr>
          <p:txBody>
            <a:bodyPr wrap="none" anchor="ctr"/>
            <a:lstStyle/>
            <a:p>
              <a:endParaRPr lang="zh-CN" altLang="en-US"/>
            </a:p>
          </p:txBody>
        </p:sp>
      </p:grpSp>
      <p:sp>
        <p:nvSpPr>
          <p:cNvPr id="803893" name="AutoShape 53"/>
          <p:cNvSpPr>
            <a:spLocks/>
          </p:cNvSpPr>
          <p:nvPr/>
        </p:nvSpPr>
        <p:spPr bwMode="auto">
          <a:xfrm>
            <a:off x="949325" y="1412875"/>
            <a:ext cx="166688" cy="2160588"/>
          </a:xfrm>
          <a:prstGeom prst="leftBrace">
            <a:avLst>
              <a:gd name="adj1" fmla="val 108016"/>
              <a:gd name="adj2" fmla="val 50000"/>
            </a:avLst>
          </a:prstGeom>
          <a:noFill/>
          <a:ln w="28575">
            <a:solidFill>
              <a:schemeClr val="tx2"/>
            </a:solidFill>
            <a:round/>
            <a:headEnd/>
            <a:tailEnd/>
          </a:ln>
          <a:effectLst/>
        </p:spPr>
        <p:txBody>
          <a:bodyPr wrap="none" anchor="ctr"/>
          <a:lstStyle/>
          <a:p>
            <a:endParaRPr lang="zh-CN" altLang="en-US"/>
          </a:p>
        </p:txBody>
      </p:sp>
      <p:sp>
        <p:nvSpPr>
          <p:cNvPr id="803894" name="Rectangle 54"/>
          <p:cNvSpPr>
            <a:spLocks noChangeArrowheads="1"/>
          </p:cNvSpPr>
          <p:nvPr/>
        </p:nvSpPr>
        <p:spPr bwMode="auto">
          <a:xfrm>
            <a:off x="3381375" y="1397000"/>
            <a:ext cx="1406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区 分 服 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500"/>
                                  </p:stCondLst>
                                  <p:childTnLst>
                                    <p:anim calcmode="discrete" valueType="str">
                                      <p:cBhvr>
                                        <p:cTn id="6" dur="1000" fill="hold"/>
                                        <p:tgtEl>
                                          <p:spTgt spid="80389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ChangeArrowheads="1"/>
          </p:cNvSpPr>
          <p:nvPr/>
        </p:nvSpPr>
        <p:spPr bwMode="auto">
          <a:xfrm>
            <a:off x="611188" y="5084763"/>
            <a:ext cx="8208962" cy="792162"/>
          </a:xfrm>
          <a:prstGeom prst="rect">
            <a:avLst/>
          </a:prstGeom>
          <a:solidFill>
            <a:srgbClr val="FFFF99"/>
          </a:solidFill>
          <a:ln w="38100">
            <a:solidFill>
              <a:srgbClr val="333399"/>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05891" name="Rectangle 3"/>
          <p:cNvSpPr>
            <a:spLocks noGrp="1" noChangeArrowheads="1"/>
          </p:cNvSpPr>
          <p:nvPr>
            <p:ph type="title"/>
          </p:nvPr>
        </p:nvSpPr>
        <p:spPr/>
        <p:txBody>
          <a:bodyPr/>
          <a:lstStyle/>
          <a:p>
            <a:pPr marL="838200" indent="-838200"/>
            <a:r>
              <a:rPr lang="en-US" altLang="zh-CN"/>
              <a:t>IP </a:t>
            </a:r>
            <a:r>
              <a:rPr lang="zh-CN" altLang="en-US"/>
              <a:t>地址 </a:t>
            </a:r>
          </a:p>
        </p:txBody>
      </p:sp>
      <p:sp>
        <p:nvSpPr>
          <p:cNvPr id="805892" name="Rectangle 4"/>
          <p:cNvSpPr>
            <a:spLocks noGrp="1" noChangeArrowheads="1"/>
          </p:cNvSpPr>
          <p:nvPr>
            <p:ph type="body" idx="1"/>
          </p:nvPr>
        </p:nvSpPr>
        <p:spPr>
          <a:xfrm>
            <a:off x="755650" y="1917700"/>
            <a:ext cx="8059738" cy="4751388"/>
          </a:xfrm>
        </p:spPr>
        <p:txBody>
          <a:bodyPr/>
          <a:lstStyle/>
          <a:p>
            <a:pPr algn="just"/>
            <a:r>
              <a:rPr lang="zh-CN" altLang="en-US"/>
              <a:t>每一类地址都由两个固定长度的字段组成，其中一个字段是</a:t>
            </a:r>
            <a:r>
              <a:rPr lang="zh-CN" altLang="en-US">
                <a:solidFill>
                  <a:schemeClr val="hlink"/>
                </a:solidFill>
              </a:rPr>
              <a:t>网络号 </a:t>
            </a:r>
            <a:r>
              <a:rPr lang="en-US" altLang="zh-CN">
                <a:solidFill>
                  <a:schemeClr val="hlink"/>
                </a:solidFill>
              </a:rPr>
              <a:t>net-id</a:t>
            </a:r>
            <a:r>
              <a:rPr lang="zh-CN" altLang="en-US"/>
              <a:t>，它标志主机（或路由器）所连接到的网络，而另一个字段则是</a:t>
            </a:r>
            <a:r>
              <a:rPr lang="zh-CN" altLang="en-US">
                <a:solidFill>
                  <a:schemeClr val="hlink"/>
                </a:solidFill>
              </a:rPr>
              <a:t>主机号 </a:t>
            </a:r>
            <a:r>
              <a:rPr lang="en-US" altLang="zh-CN">
                <a:solidFill>
                  <a:schemeClr val="hlink"/>
                </a:solidFill>
              </a:rPr>
              <a:t>host-id</a:t>
            </a:r>
            <a:r>
              <a:rPr lang="zh-CN" altLang="en-US"/>
              <a:t>，它标志该主机（或路由器）。</a:t>
            </a:r>
          </a:p>
          <a:p>
            <a:pPr algn="just"/>
            <a:r>
              <a:rPr lang="zh-CN" altLang="en-US"/>
              <a:t>两级的 </a:t>
            </a:r>
            <a:r>
              <a:rPr lang="en-US" altLang="zh-CN"/>
              <a:t>IP </a:t>
            </a:r>
            <a:r>
              <a:rPr lang="zh-CN" altLang="en-US"/>
              <a:t>地址可以记为：</a:t>
            </a:r>
          </a:p>
          <a:p>
            <a:pPr algn="ctr">
              <a:spcBef>
                <a:spcPct val="50000"/>
              </a:spcBef>
              <a:buFont typeface="Wingdings" pitchFamily="2" charset="2"/>
              <a:buNone/>
            </a:pPr>
            <a:r>
              <a:rPr lang="en-US" altLang="zh-CN"/>
              <a:t>IP </a:t>
            </a:r>
            <a:r>
              <a:rPr lang="zh-CN" altLang="en-US"/>
              <a:t>地址 </a:t>
            </a:r>
            <a:r>
              <a:rPr lang="en-US" altLang="zh-CN"/>
              <a:t>::= { &lt;</a:t>
            </a:r>
            <a:r>
              <a:rPr lang="zh-CN" altLang="en-US"/>
              <a:t>网络号</a:t>
            </a:r>
            <a:r>
              <a:rPr lang="en-US" altLang="zh-CN"/>
              <a:t>&gt;, &lt;</a:t>
            </a:r>
            <a:r>
              <a:rPr lang="zh-CN" altLang="en-US"/>
              <a:t>主机号</a:t>
            </a:r>
            <a:r>
              <a:rPr lang="en-US" altLang="zh-CN"/>
              <a:t>&gt;}        </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Line 2"/>
          <p:cNvSpPr>
            <a:spLocks noChangeShapeType="1"/>
          </p:cNvSpPr>
          <p:nvPr/>
        </p:nvSpPr>
        <p:spPr bwMode="auto">
          <a:xfrm flipV="1">
            <a:off x="1687513" y="4225925"/>
            <a:ext cx="5305425" cy="0"/>
          </a:xfrm>
          <a:prstGeom prst="line">
            <a:avLst/>
          </a:prstGeom>
          <a:noFill/>
          <a:ln w="12700">
            <a:solidFill>
              <a:schemeClr val="tx1"/>
            </a:solidFill>
            <a:round/>
            <a:headEnd type="triangle" w="sm" len="med"/>
            <a:tailEnd type="triangle" w="sm" len="med"/>
          </a:ln>
          <a:effectLst/>
        </p:spPr>
        <p:txBody>
          <a:bodyPr/>
          <a:lstStyle/>
          <a:p>
            <a:endParaRPr lang="zh-CN" altLang="en-US"/>
          </a:p>
        </p:txBody>
      </p:sp>
      <p:sp>
        <p:nvSpPr>
          <p:cNvPr id="807939" name="Rectangle 3"/>
          <p:cNvSpPr>
            <a:spLocks noChangeArrowheads="1"/>
          </p:cNvSpPr>
          <p:nvPr/>
        </p:nvSpPr>
        <p:spPr bwMode="auto">
          <a:xfrm>
            <a:off x="3751263" y="4008438"/>
            <a:ext cx="815975"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net-id</a:t>
            </a:r>
          </a:p>
          <a:p>
            <a:pPr defTabSz="762000" eaLnBrk="0" hangingPunct="0">
              <a:lnSpc>
                <a:spcPct val="90000"/>
              </a:lnSpc>
            </a:pPr>
            <a:r>
              <a:rPr kumimoji="1" lang="en-US" altLang="zh-CN">
                <a:solidFill>
                  <a:srgbClr val="333399"/>
                </a:solidFill>
                <a:latin typeface="Arial" pitchFamily="34" charset="0"/>
                <a:ea typeface="黑体" pitchFamily="2" charset="-122"/>
              </a:rPr>
              <a:t>24 </a:t>
            </a:r>
            <a:r>
              <a:rPr kumimoji="1" lang="zh-CN" altLang="en-US">
                <a:solidFill>
                  <a:srgbClr val="333399"/>
                </a:solidFill>
                <a:latin typeface="Arial" pitchFamily="34" charset="0"/>
                <a:ea typeface="黑体" pitchFamily="2" charset="-122"/>
              </a:rPr>
              <a:t>位</a:t>
            </a:r>
          </a:p>
        </p:txBody>
      </p:sp>
      <p:sp>
        <p:nvSpPr>
          <p:cNvPr id="807940" name="Rectangle 4"/>
          <p:cNvSpPr>
            <a:spLocks noChangeArrowheads="1"/>
          </p:cNvSpPr>
          <p:nvPr/>
        </p:nvSpPr>
        <p:spPr bwMode="auto">
          <a:xfrm>
            <a:off x="1687513" y="3571875"/>
            <a:ext cx="7046912" cy="444500"/>
          </a:xfrm>
          <a:prstGeom prst="rect">
            <a:avLst/>
          </a:prstGeom>
          <a:solidFill>
            <a:srgbClr val="FFFF99"/>
          </a:solidFill>
          <a:ln w="25400">
            <a:solidFill>
              <a:schemeClr val="tx1"/>
            </a:solidFill>
            <a:miter lim="800000"/>
            <a:headEnd/>
            <a:tailEnd/>
          </a:ln>
          <a:effectLst/>
        </p:spPr>
        <p:txBody>
          <a:bodyPr wrap="none" anchor="ctr"/>
          <a:lstStyle/>
          <a:p>
            <a:endParaRPr lang="zh-CN" altLang="en-US"/>
          </a:p>
        </p:txBody>
      </p:sp>
      <p:sp>
        <p:nvSpPr>
          <p:cNvPr id="807941" name="Line 5"/>
          <p:cNvSpPr>
            <a:spLocks noChangeShapeType="1"/>
          </p:cNvSpPr>
          <p:nvPr/>
        </p:nvSpPr>
        <p:spPr bwMode="auto">
          <a:xfrm>
            <a:off x="3413125" y="1577975"/>
            <a:ext cx="5310188" cy="0"/>
          </a:xfrm>
          <a:prstGeom prst="line">
            <a:avLst/>
          </a:prstGeom>
          <a:noFill/>
          <a:ln w="12700">
            <a:solidFill>
              <a:schemeClr val="tx1"/>
            </a:solidFill>
            <a:round/>
            <a:headEnd type="triangle" w="sm" len="med"/>
            <a:tailEnd type="triangle" w="sm" len="med"/>
          </a:ln>
          <a:effectLst/>
        </p:spPr>
        <p:txBody>
          <a:bodyPr/>
          <a:lstStyle/>
          <a:p>
            <a:endParaRPr lang="zh-CN" altLang="en-US"/>
          </a:p>
        </p:txBody>
      </p:sp>
      <p:sp>
        <p:nvSpPr>
          <p:cNvPr id="807942" name="Rectangle 6"/>
          <p:cNvSpPr>
            <a:spLocks noChangeArrowheads="1"/>
          </p:cNvSpPr>
          <p:nvPr/>
        </p:nvSpPr>
        <p:spPr bwMode="auto">
          <a:xfrm>
            <a:off x="5305425" y="1370013"/>
            <a:ext cx="941388" cy="638175"/>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host-id</a:t>
            </a:r>
          </a:p>
          <a:p>
            <a:pPr algn="ctr" defTabSz="762000" eaLnBrk="0" hangingPunct="0">
              <a:lnSpc>
                <a:spcPct val="90000"/>
              </a:lnSpc>
            </a:pPr>
            <a:r>
              <a:rPr kumimoji="1" lang="en-US" altLang="zh-CN">
                <a:solidFill>
                  <a:srgbClr val="333399"/>
                </a:solidFill>
                <a:latin typeface="Arial" pitchFamily="34" charset="0"/>
                <a:ea typeface="黑体" pitchFamily="2" charset="-122"/>
              </a:rPr>
              <a:t>24 </a:t>
            </a:r>
            <a:r>
              <a:rPr kumimoji="1" lang="zh-CN" altLang="en-US">
                <a:solidFill>
                  <a:srgbClr val="333399"/>
                </a:solidFill>
                <a:latin typeface="Arial" pitchFamily="34" charset="0"/>
                <a:ea typeface="黑体" pitchFamily="2" charset="-122"/>
              </a:rPr>
              <a:t>位</a:t>
            </a:r>
          </a:p>
        </p:txBody>
      </p:sp>
      <p:sp>
        <p:nvSpPr>
          <p:cNvPr id="807943" name="Line 7"/>
          <p:cNvSpPr>
            <a:spLocks noChangeShapeType="1"/>
          </p:cNvSpPr>
          <p:nvPr/>
        </p:nvSpPr>
        <p:spPr bwMode="auto">
          <a:xfrm flipV="1">
            <a:off x="1727200" y="2913063"/>
            <a:ext cx="3475038" cy="0"/>
          </a:xfrm>
          <a:prstGeom prst="line">
            <a:avLst/>
          </a:prstGeom>
          <a:noFill/>
          <a:ln w="12700">
            <a:solidFill>
              <a:schemeClr val="tx1"/>
            </a:solidFill>
            <a:round/>
            <a:headEnd type="triangle" w="sm" len="med"/>
            <a:tailEnd type="triangle" w="sm" len="med"/>
          </a:ln>
          <a:effectLst/>
        </p:spPr>
        <p:txBody>
          <a:bodyPr/>
          <a:lstStyle/>
          <a:p>
            <a:endParaRPr lang="zh-CN" altLang="en-US"/>
          </a:p>
        </p:txBody>
      </p:sp>
      <p:sp>
        <p:nvSpPr>
          <p:cNvPr id="807944" name="Rectangle 8"/>
          <p:cNvSpPr>
            <a:spLocks noChangeArrowheads="1"/>
          </p:cNvSpPr>
          <p:nvPr/>
        </p:nvSpPr>
        <p:spPr bwMode="auto">
          <a:xfrm>
            <a:off x="2851150" y="2708275"/>
            <a:ext cx="815975"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net-id</a:t>
            </a:r>
          </a:p>
          <a:p>
            <a:pPr defTabSz="762000" eaLnBrk="0" hangingPunct="0">
              <a:lnSpc>
                <a:spcPct val="90000"/>
              </a:lnSpc>
            </a:pPr>
            <a:r>
              <a:rPr kumimoji="1" lang="en-US" altLang="zh-CN">
                <a:solidFill>
                  <a:srgbClr val="333399"/>
                </a:solidFill>
                <a:latin typeface="Arial" pitchFamily="34" charset="0"/>
                <a:ea typeface="黑体" pitchFamily="2" charset="-122"/>
              </a:rPr>
              <a:t>16 </a:t>
            </a:r>
            <a:r>
              <a:rPr kumimoji="1" lang="zh-CN" altLang="en-US">
                <a:solidFill>
                  <a:srgbClr val="333399"/>
                </a:solidFill>
                <a:latin typeface="Arial" pitchFamily="34" charset="0"/>
                <a:ea typeface="黑体" pitchFamily="2" charset="-122"/>
              </a:rPr>
              <a:t>位</a:t>
            </a:r>
          </a:p>
        </p:txBody>
      </p:sp>
      <p:sp>
        <p:nvSpPr>
          <p:cNvPr id="807945" name="Line 9"/>
          <p:cNvSpPr>
            <a:spLocks noChangeShapeType="1"/>
          </p:cNvSpPr>
          <p:nvPr/>
        </p:nvSpPr>
        <p:spPr bwMode="auto">
          <a:xfrm>
            <a:off x="1649413" y="1577975"/>
            <a:ext cx="1763712" cy="0"/>
          </a:xfrm>
          <a:prstGeom prst="line">
            <a:avLst/>
          </a:prstGeom>
          <a:noFill/>
          <a:ln w="12700">
            <a:solidFill>
              <a:schemeClr val="tx1"/>
            </a:solidFill>
            <a:round/>
            <a:headEnd type="triangle" w="sm" len="med"/>
            <a:tailEnd type="triangle" w="sm" len="med"/>
          </a:ln>
          <a:effectLst/>
        </p:spPr>
        <p:txBody>
          <a:bodyPr/>
          <a:lstStyle/>
          <a:p>
            <a:endParaRPr lang="zh-CN" altLang="en-US"/>
          </a:p>
        </p:txBody>
      </p:sp>
      <p:sp>
        <p:nvSpPr>
          <p:cNvPr id="807946" name="Rectangle 10"/>
          <p:cNvSpPr>
            <a:spLocks noChangeArrowheads="1"/>
          </p:cNvSpPr>
          <p:nvPr/>
        </p:nvSpPr>
        <p:spPr bwMode="auto">
          <a:xfrm>
            <a:off x="2057400" y="1370013"/>
            <a:ext cx="815975" cy="638175"/>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net-id</a:t>
            </a:r>
          </a:p>
          <a:p>
            <a:pPr algn="ctr" defTabSz="762000" eaLnBrk="0" hangingPunct="0">
              <a:lnSpc>
                <a:spcPct val="90000"/>
              </a:lnSpc>
            </a:pPr>
            <a:r>
              <a:rPr kumimoji="1" lang="en-US" altLang="zh-CN">
                <a:solidFill>
                  <a:srgbClr val="333399"/>
                </a:solidFill>
                <a:latin typeface="Arial" pitchFamily="34" charset="0"/>
                <a:ea typeface="黑体" pitchFamily="2" charset="-122"/>
              </a:rPr>
              <a:t>8 </a:t>
            </a:r>
            <a:r>
              <a:rPr kumimoji="1" lang="zh-CN" altLang="en-US">
                <a:solidFill>
                  <a:srgbClr val="333399"/>
                </a:solidFill>
                <a:latin typeface="Arial" pitchFamily="34" charset="0"/>
                <a:ea typeface="黑体" pitchFamily="2" charset="-122"/>
              </a:rPr>
              <a:t>位</a:t>
            </a:r>
          </a:p>
        </p:txBody>
      </p:sp>
      <p:sp>
        <p:nvSpPr>
          <p:cNvPr id="807947" name="Rectangle 11"/>
          <p:cNvSpPr>
            <a:spLocks noChangeArrowheads="1"/>
          </p:cNvSpPr>
          <p:nvPr/>
        </p:nvSpPr>
        <p:spPr bwMode="auto">
          <a:xfrm>
            <a:off x="1652588" y="933450"/>
            <a:ext cx="7085012" cy="442913"/>
          </a:xfrm>
          <a:prstGeom prst="rect">
            <a:avLst/>
          </a:prstGeom>
          <a:solidFill>
            <a:srgbClr val="FFFF99"/>
          </a:solidFill>
          <a:ln w="19050">
            <a:solidFill>
              <a:schemeClr val="tx1"/>
            </a:solidFill>
            <a:miter lim="800000"/>
            <a:headEnd/>
            <a:tailEnd/>
          </a:ln>
          <a:effectLst/>
        </p:spPr>
        <p:txBody>
          <a:bodyPr wrap="none" anchor="ctr"/>
          <a:lstStyle/>
          <a:p>
            <a:endParaRPr lang="zh-CN" altLang="en-US"/>
          </a:p>
        </p:txBody>
      </p:sp>
      <p:sp>
        <p:nvSpPr>
          <p:cNvPr id="807948" name="Rectangle 12"/>
          <p:cNvSpPr>
            <a:spLocks noChangeArrowheads="1"/>
          </p:cNvSpPr>
          <p:nvPr/>
        </p:nvSpPr>
        <p:spPr bwMode="auto">
          <a:xfrm>
            <a:off x="1673225" y="2274888"/>
            <a:ext cx="7070725" cy="446087"/>
          </a:xfrm>
          <a:prstGeom prst="rect">
            <a:avLst/>
          </a:prstGeom>
          <a:solidFill>
            <a:srgbClr val="FFFF99"/>
          </a:solidFill>
          <a:ln w="25400">
            <a:solidFill>
              <a:schemeClr val="tx1"/>
            </a:solidFill>
            <a:miter lim="800000"/>
            <a:headEnd/>
            <a:tailEnd/>
          </a:ln>
          <a:effectLst/>
        </p:spPr>
        <p:txBody>
          <a:bodyPr wrap="none" anchor="ctr"/>
          <a:lstStyle/>
          <a:p>
            <a:endParaRPr lang="zh-CN" altLang="en-US"/>
          </a:p>
        </p:txBody>
      </p:sp>
      <p:sp>
        <p:nvSpPr>
          <p:cNvPr id="807949" name="Rectangle 13"/>
          <p:cNvSpPr>
            <a:spLocks noGrp="1" noChangeArrowheads="1"/>
          </p:cNvSpPr>
          <p:nvPr>
            <p:ph type="title"/>
          </p:nvPr>
        </p:nvSpPr>
        <p:spPr>
          <a:xfrm>
            <a:off x="395288" y="44450"/>
            <a:ext cx="8548687" cy="768350"/>
          </a:xfrm>
        </p:spPr>
        <p:txBody>
          <a:bodyPr/>
          <a:lstStyle/>
          <a:p>
            <a:r>
              <a:rPr lang="en-US" altLang="zh-CN" sz="4000"/>
              <a:t>IP </a:t>
            </a:r>
            <a:r>
              <a:rPr lang="zh-CN" altLang="en-US" sz="4000"/>
              <a:t>地址中的网络号字段和主机号字段 </a:t>
            </a:r>
          </a:p>
        </p:txBody>
      </p:sp>
      <p:sp>
        <p:nvSpPr>
          <p:cNvPr id="807950" name="Rectangle 14"/>
          <p:cNvSpPr>
            <a:spLocks noChangeArrowheads="1"/>
          </p:cNvSpPr>
          <p:nvPr/>
        </p:nvSpPr>
        <p:spPr bwMode="auto">
          <a:xfrm>
            <a:off x="1697038" y="3586163"/>
            <a:ext cx="5300662" cy="423862"/>
          </a:xfrm>
          <a:prstGeom prst="rect">
            <a:avLst/>
          </a:prstGeom>
          <a:solidFill>
            <a:srgbClr val="FFCCFF"/>
          </a:solidFill>
          <a:ln w="12700">
            <a:noFill/>
            <a:miter lim="800000"/>
            <a:headEnd/>
            <a:tailEnd/>
          </a:ln>
          <a:effectLst/>
        </p:spPr>
        <p:txBody>
          <a:bodyPr wrap="none" anchor="ctr"/>
          <a:lstStyle/>
          <a:p>
            <a:endParaRPr lang="zh-CN" altLang="en-US"/>
          </a:p>
        </p:txBody>
      </p:sp>
      <p:sp>
        <p:nvSpPr>
          <p:cNvPr id="807951" name="Rectangle 15"/>
          <p:cNvSpPr>
            <a:spLocks noChangeArrowheads="1"/>
          </p:cNvSpPr>
          <p:nvPr/>
        </p:nvSpPr>
        <p:spPr bwMode="auto">
          <a:xfrm>
            <a:off x="1695450" y="2300288"/>
            <a:ext cx="3511550" cy="409575"/>
          </a:xfrm>
          <a:prstGeom prst="rect">
            <a:avLst/>
          </a:prstGeom>
          <a:solidFill>
            <a:srgbClr val="FFCCFF"/>
          </a:solidFill>
          <a:ln w="12700">
            <a:noFill/>
            <a:miter lim="800000"/>
            <a:headEnd/>
            <a:tailEnd/>
          </a:ln>
          <a:effectLst/>
        </p:spPr>
        <p:txBody>
          <a:bodyPr wrap="none" anchor="ctr"/>
          <a:lstStyle/>
          <a:p>
            <a:endParaRPr lang="zh-CN" altLang="en-US"/>
          </a:p>
        </p:txBody>
      </p:sp>
      <p:sp>
        <p:nvSpPr>
          <p:cNvPr id="807952" name="Rectangle 16"/>
          <p:cNvSpPr>
            <a:spLocks noChangeArrowheads="1"/>
          </p:cNvSpPr>
          <p:nvPr/>
        </p:nvSpPr>
        <p:spPr bwMode="auto">
          <a:xfrm>
            <a:off x="1676400" y="957263"/>
            <a:ext cx="1730375" cy="406400"/>
          </a:xfrm>
          <a:prstGeom prst="rect">
            <a:avLst/>
          </a:prstGeom>
          <a:solidFill>
            <a:srgbClr val="FFCCFF"/>
          </a:solidFill>
          <a:ln w="12700">
            <a:noFill/>
            <a:miter lim="800000"/>
            <a:headEnd/>
            <a:tailEnd/>
          </a:ln>
          <a:effectLst/>
        </p:spPr>
        <p:txBody>
          <a:bodyPr wrap="none" anchor="ctr"/>
          <a:lstStyle/>
          <a:p>
            <a:endParaRPr lang="zh-CN" altLang="en-US"/>
          </a:p>
        </p:txBody>
      </p:sp>
      <p:sp>
        <p:nvSpPr>
          <p:cNvPr id="807953" name="Rectangle 17"/>
          <p:cNvSpPr>
            <a:spLocks noChangeArrowheads="1"/>
          </p:cNvSpPr>
          <p:nvPr/>
        </p:nvSpPr>
        <p:spPr bwMode="auto">
          <a:xfrm>
            <a:off x="1598613" y="927100"/>
            <a:ext cx="322262"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807954" name="Rectangle 18"/>
          <p:cNvSpPr>
            <a:spLocks noChangeArrowheads="1"/>
          </p:cNvSpPr>
          <p:nvPr/>
        </p:nvSpPr>
        <p:spPr bwMode="auto">
          <a:xfrm>
            <a:off x="473075" y="955675"/>
            <a:ext cx="11842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A </a:t>
            </a:r>
            <a:r>
              <a:rPr kumimoji="1" lang="zh-CN" altLang="en-US">
                <a:solidFill>
                  <a:srgbClr val="333399"/>
                </a:solidFill>
                <a:latin typeface="Arial" pitchFamily="34" charset="0"/>
                <a:ea typeface="黑体" pitchFamily="2" charset="-122"/>
              </a:rPr>
              <a:t>类地址</a:t>
            </a:r>
          </a:p>
        </p:txBody>
      </p:sp>
      <p:sp>
        <p:nvSpPr>
          <p:cNvPr id="807955" name="Line 19"/>
          <p:cNvSpPr>
            <a:spLocks noChangeShapeType="1"/>
          </p:cNvSpPr>
          <p:nvPr/>
        </p:nvSpPr>
        <p:spPr bwMode="auto">
          <a:xfrm>
            <a:off x="1908175" y="933450"/>
            <a:ext cx="0" cy="422275"/>
          </a:xfrm>
          <a:prstGeom prst="line">
            <a:avLst/>
          </a:prstGeom>
          <a:noFill/>
          <a:ln w="19050">
            <a:solidFill>
              <a:schemeClr val="tx1"/>
            </a:solidFill>
            <a:prstDash val="dash"/>
            <a:round/>
            <a:headEnd/>
            <a:tailEnd/>
          </a:ln>
          <a:effectLst/>
        </p:spPr>
        <p:txBody>
          <a:bodyPr wrap="none" anchor="ctr"/>
          <a:lstStyle/>
          <a:p>
            <a:endParaRPr lang="zh-CN" altLang="en-US"/>
          </a:p>
        </p:txBody>
      </p:sp>
      <p:sp>
        <p:nvSpPr>
          <p:cNvPr id="807956" name="Line 20"/>
          <p:cNvSpPr>
            <a:spLocks noChangeShapeType="1"/>
          </p:cNvSpPr>
          <p:nvPr/>
        </p:nvSpPr>
        <p:spPr bwMode="auto">
          <a:xfrm>
            <a:off x="3413125" y="933450"/>
            <a:ext cx="0" cy="450850"/>
          </a:xfrm>
          <a:prstGeom prst="line">
            <a:avLst/>
          </a:prstGeom>
          <a:noFill/>
          <a:ln w="19050">
            <a:solidFill>
              <a:schemeClr val="tx1"/>
            </a:solidFill>
            <a:round/>
            <a:headEnd/>
            <a:tailEnd/>
          </a:ln>
          <a:effectLst/>
        </p:spPr>
        <p:txBody>
          <a:bodyPr wrap="none" anchor="ctr"/>
          <a:lstStyle/>
          <a:p>
            <a:endParaRPr lang="zh-CN" altLang="en-US"/>
          </a:p>
        </p:txBody>
      </p:sp>
      <p:sp>
        <p:nvSpPr>
          <p:cNvPr id="807957" name="Line 21"/>
          <p:cNvSpPr>
            <a:spLocks noChangeShapeType="1"/>
          </p:cNvSpPr>
          <p:nvPr/>
        </p:nvSpPr>
        <p:spPr bwMode="auto">
          <a:xfrm>
            <a:off x="1649413" y="1416050"/>
            <a:ext cx="0" cy="323850"/>
          </a:xfrm>
          <a:prstGeom prst="line">
            <a:avLst/>
          </a:prstGeom>
          <a:noFill/>
          <a:ln w="12700">
            <a:solidFill>
              <a:schemeClr val="tx1"/>
            </a:solidFill>
            <a:round/>
            <a:headEnd/>
            <a:tailEnd/>
          </a:ln>
          <a:effectLst/>
        </p:spPr>
        <p:txBody>
          <a:bodyPr/>
          <a:lstStyle/>
          <a:p>
            <a:endParaRPr lang="zh-CN" altLang="en-US"/>
          </a:p>
        </p:txBody>
      </p:sp>
      <p:sp>
        <p:nvSpPr>
          <p:cNvPr id="807958" name="Line 22"/>
          <p:cNvSpPr>
            <a:spLocks noChangeShapeType="1"/>
          </p:cNvSpPr>
          <p:nvPr/>
        </p:nvSpPr>
        <p:spPr bwMode="auto">
          <a:xfrm>
            <a:off x="3413125" y="1416050"/>
            <a:ext cx="0" cy="323850"/>
          </a:xfrm>
          <a:prstGeom prst="line">
            <a:avLst/>
          </a:prstGeom>
          <a:noFill/>
          <a:ln w="12700">
            <a:solidFill>
              <a:schemeClr val="tx1"/>
            </a:solidFill>
            <a:round/>
            <a:headEnd/>
            <a:tailEnd/>
          </a:ln>
          <a:effectLst/>
        </p:spPr>
        <p:txBody>
          <a:bodyPr/>
          <a:lstStyle/>
          <a:p>
            <a:endParaRPr lang="zh-CN" altLang="en-US"/>
          </a:p>
        </p:txBody>
      </p:sp>
      <p:sp>
        <p:nvSpPr>
          <p:cNvPr id="807959" name="Line 23"/>
          <p:cNvSpPr>
            <a:spLocks noChangeShapeType="1"/>
          </p:cNvSpPr>
          <p:nvPr/>
        </p:nvSpPr>
        <p:spPr bwMode="auto">
          <a:xfrm>
            <a:off x="8723313" y="1416050"/>
            <a:ext cx="0" cy="323850"/>
          </a:xfrm>
          <a:prstGeom prst="line">
            <a:avLst/>
          </a:prstGeom>
          <a:noFill/>
          <a:ln w="12700">
            <a:solidFill>
              <a:schemeClr val="tx1"/>
            </a:solidFill>
            <a:round/>
            <a:headEnd/>
            <a:tailEnd/>
          </a:ln>
          <a:effectLst/>
        </p:spPr>
        <p:txBody>
          <a:bodyPr/>
          <a:lstStyle/>
          <a:p>
            <a:endParaRPr lang="zh-CN" altLang="en-US"/>
          </a:p>
        </p:txBody>
      </p:sp>
      <p:sp>
        <p:nvSpPr>
          <p:cNvPr id="807960" name="Line 24"/>
          <p:cNvSpPr>
            <a:spLocks noChangeShapeType="1"/>
          </p:cNvSpPr>
          <p:nvPr/>
        </p:nvSpPr>
        <p:spPr bwMode="auto">
          <a:xfrm flipV="1">
            <a:off x="5214938" y="2913063"/>
            <a:ext cx="3475037" cy="3175"/>
          </a:xfrm>
          <a:prstGeom prst="line">
            <a:avLst/>
          </a:prstGeom>
          <a:noFill/>
          <a:ln w="12700">
            <a:solidFill>
              <a:schemeClr val="tx1"/>
            </a:solidFill>
            <a:round/>
            <a:headEnd type="triangle" w="sm" len="med"/>
            <a:tailEnd type="triangle" w="sm" len="med"/>
          </a:ln>
          <a:effectLst/>
        </p:spPr>
        <p:txBody>
          <a:bodyPr/>
          <a:lstStyle/>
          <a:p>
            <a:endParaRPr lang="zh-CN" altLang="en-US"/>
          </a:p>
        </p:txBody>
      </p:sp>
      <p:sp>
        <p:nvSpPr>
          <p:cNvPr id="807961" name="Rectangle 25"/>
          <p:cNvSpPr>
            <a:spLocks noChangeArrowheads="1"/>
          </p:cNvSpPr>
          <p:nvPr/>
        </p:nvSpPr>
        <p:spPr bwMode="auto">
          <a:xfrm>
            <a:off x="6437313" y="2735263"/>
            <a:ext cx="941387" cy="636587"/>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host-id</a:t>
            </a:r>
          </a:p>
          <a:p>
            <a:pPr algn="ctr" defTabSz="762000" eaLnBrk="0" hangingPunct="0">
              <a:lnSpc>
                <a:spcPct val="90000"/>
              </a:lnSpc>
            </a:pPr>
            <a:r>
              <a:rPr kumimoji="1" lang="en-US" altLang="zh-CN">
                <a:solidFill>
                  <a:srgbClr val="333399"/>
                </a:solidFill>
                <a:latin typeface="Arial" pitchFamily="34" charset="0"/>
                <a:ea typeface="黑体" pitchFamily="2" charset="-122"/>
              </a:rPr>
              <a:t>16 </a:t>
            </a:r>
            <a:r>
              <a:rPr kumimoji="1" lang="zh-CN" altLang="en-US">
                <a:solidFill>
                  <a:srgbClr val="333399"/>
                </a:solidFill>
                <a:latin typeface="Arial" pitchFamily="34" charset="0"/>
                <a:ea typeface="黑体" pitchFamily="2" charset="-122"/>
              </a:rPr>
              <a:t>位</a:t>
            </a:r>
          </a:p>
        </p:txBody>
      </p:sp>
      <p:sp>
        <p:nvSpPr>
          <p:cNvPr id="807962" name="Line 26"/>
          <p:cNvSpPr>
            <a:spLocks noChangeShapeType="1"/>
          </p:cNvSpPr>
          <p:nvPr/>
        </p:nvSpPr>
        <p:spPr bwMode="auto">
          <a:xfrm>
            <a:off x="1687513" y="2760663"/>
            <a:ext cx="0" cy="323850"/>
          </a:xfrm>
          <a:prstGeom prst="line">
            <a:avLst/>
          </a:prstGeom>
          <a:noFill/>
          <a:ln w="12700">
            <a:solidFill>
              <a:schemeClr val="tx1"/>
            </a:solidFill>
            <a:round/>
            <a:headEnd/>
            <a:tailEnd/>
          </a:ln>
          <a:effectLst/>
        </p:spPr>
        <p:txBody>
          <a:bodyPr/>
          <a:lstStyle/>
          <a:p>
            <a:endParaRPr lang="zh-CN" altLang="en-US"/>
          </a:p>
        </p:txBody>
      </p:sp>
      <p:sp>
        <p:nvSpPr>
          <p:cNvPr id="807963" name="Line 27"/>
          <p:cNvSpPr>
            <a:spLocks noChangeShapeType="1"/>
          </p:cNvSpPr>
          <p:nvPr/>
        </p:nvSpPr>
        <p:spPr bwMode="auto">
          <a:xfrm>
            <a:off x="5214938" y="2760663"/>
            <a:ext cx="0" cy="323850"/>
          </a:xfrm>
          <a:prstGeom prst="line">
            <a:avLst/>
          </a:prstGeom>
          <a:noFill/>
          <a:ln w="12700">
            <a:solidFill>
              <a:schemeClr val="tx1"/>
            </a:solidFill>
            <a:round/>
            <a:headEnd/>
            <a:tailEnd/>
          </a:ln>
          <a:effectLst/>
        </p:spPr>
        <p:txBody>
          <a:bodyPr/>
          <a:lstStyle/>
          <a:p>
            <a:endParaRPr lang="zh-CN" altLang="en-US"/>
          </a:p>
        </p:txBody>
      </p:sp>
      <p:sp>
        <p:nvSpPr>
          <p:cNvPr id="807964" name="Line 28"/>
          <p:cNvSpPr>
            <a:spLocks noChangeShapeType="1"/>
          </p:cNvSpPr>
          <p:nvPr/>
        </p:nvSpPr>
        <p:spPr bwMode="auto">
          <a:xfrm>
            <a:off x="8710613" y="2760663"/>
            <a:ext cx="0" cy="323850"/>
          </a:xfrm>
          <a:prstGeom prst="line">
            <a:avLst/>
          </a:prstGeom>
          <a:noFill/>
          <a:ln w="12700">
            <a:solidFill>
              <a:schemeClr val="tx1"/>
            </a:solidFill>
            <a:round/>
            <a:headEnd/>
            <a:tailEnd/>
          </a:ln>
          <a:effectLst/>
        </p:spPr>
        <p:txBody>
          <a:bodyPr/>
          <a:lstStyle/>
          <a:p>
            <a:endParaRPr lang="zh-CN" altLang="en-US"/>
          </a:p>
        </p:txBody>
      </p:sp>
      <p:sp>
        <p:nvSpPr>
          <p:cNvPr id="807965" name="Rectangle 29"/>
          <p:cNvSpPr>
            <a:spLocks noChangeArrowheads="1"/>
          </p:cNvSpPr>
          <p:nvPr/>
        </p:nvSpPr>
        <p:spPr bwMode="auto">
          <a:xfrm>
            <a:off x="492125" y="2286000"/>
            <a:ext cx="11842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B </a:t>
            </a:r>
            <a:r>
              <a:rPr kumimoji="1" lang="zh-CN" altLang="en-US">
                <a:solidFill>
                  <a:srgbClr val="333399"/>
                </a:solidFill>
                <a:latin typeface="Arial" pitchFamily="34" charset="0"/>
                <a:ea typeface="黑体" pitchFamily="2" charset="-122"/>
              </a:rPr>
              <a:t>类地址</a:t>
            </a:r>
          </a:p>
        </p:txBody>
      </p:sp>
      <p:sp>
        <p:nvSpPr>
          <p:cNvPr id="807966" name="Line 30"/>
          <p:cNvSpPr>
            <a:spLocks noChangeShapeType="1"/>
          </p:cNvSpPr>
          <p:nvPr/>
        </p:nvSpPr>
        <p:spPr bwMode="auto">
          <a:xfrm>
            <a:off x="5214938" y="2284413"/>
            <a:ext cx="0" cy="433387"/>
          </a:xfrm>
          <a:prstGeom prst="line">
            <a:avLst/>
          </a:prstGeom>
          <a:noFill/>
          <a:ln w="19050">
            <a:solidFill>
              <a:schemeClr val="tx1"/>
            </a:solidFill>
            <a:round/>
            <a:headEnd/>
            <a:tailEnd/>
          </a:ln>
          <a:effectLst/>
        </p:spPr>
        <p:txBody>
          <a:bodyPr wrap="none" anchor="ctr"/>
          <a:lstStyle/>
          <a:p>
            <a:endParaRPr lang="zh-CN" altLang="en-US"/>
          </a:p>
        </p:txBody>
      </p:sp>
      <p:sp>
        <p:nvSpPr>
          <p:cNvPr id="807967" name="Rectangle 31"/>
          <p:cNvSpPr>
            <a:spLocks noChangeArrowheads="1"/>
          </p:cNvSpPr>
          <p:nvPr/>
        </p:nvSpPr>
        <p:spPr bwMode="auto">
          <a:xfrm>
            <a:off x="492125" y="3581400"/>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C </a:t>
            </a:r>
            <a:r>
              <a:rPr kumimoji="1" lang="zh-CN" altLang="en-US">
                <a:solidFill>
                  <a:srgbClr val="333399"/>
                </a:solidFill>
                <a:latin typeface="Arial" pitchFamily="34" charset="0"/>
                <a:ea typeface="黑体" pitchFamily="2" charset="-122"/>
              </a:rPr>
              <a:t>类地址</a:t>
            </a:r>
          </a:p>
        </p:txBody>
      </p:sp>
      <p:sp>
        <p:nvSpPr>
          <p:cNvPr id="807968" name="Rectangle 32"/>
          <p:cNvSpPr>
            <a:spLocks noChangeArrowheads="1"/>
          </p:cNvSpPr>
          <p:nvPr/>
        </p:nvSpPr>
        <p:spPr bwMode="auto">
          <a:xfrm>
            <a:off x="2014538" y="3600450"/>
            <a:ext cx="3222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807969" name="Rectangle 33"/>
          <p:cNvSpPr>
            <a:spLocks noChangeArrowheads="1"/>
          </p:cNvSpPr>
          <p:nvPr/>
        </p:nvSpPr>
        <p:spPr bwMode="auto">
          <a:xfrm>
            <a:off x="1627188" y="3592513"/>
            <a:ext cx="48577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a:t>
            </a:r>
          </a:p>
        </p:txBody>
      </p:sp>
      <p:sp>
        <p:nvSpPr>
          <p:cNvPr id="807970" name="Rectangle 34"/>
          <p:cNvSpPr>
            <a:spLocks noChangeArrowheads="1"/>
          </p:cNvSpPr>
          <p:nvPr/>
        </p:nvSpPr>
        <p:spPr bwMode="auto">
          <a:xfrm>
            <a:off x="1822450" y="3600450"/>
            <a:ext cx="4826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a:t>
            </a:r>
          </a:p>
        </p:txBody>
      </p:sp>
      <p:sp>
        <p:nvSpPr>
          <p:cNvPr id="807971" name="Line 35"/>
          <p:cNvSpPr>
            <a:spLocks noChangeShapeType="1"/>
          </p:cNvSpPr>
          <p:nvPr/>
        </p:nvSpPr>
        <p:spPr bwMode="auto">
          <a:xfrm>
            <a:off x="2371725" y="3570288"/>
            <a:ext cx="0" cy="439737"/>
          </a:xfrm>
          <a:prstGeom prst="line">
            <a:avLst/>
          </a:prstGeom>
          <a:noFill/>
          <a:ln w="19050">
            <a:solidFill>
              <a:schemeClr val="tx1"/>
            </a:solidFill>
            <a:prstDash val="dash"/>
            <a:round/>
            <a:headEnd/>
            <a:tailEnd/>
          </a:ln>
          <a:effectLst/>
        </p:spPr>
        <p:txBody>
          <a:bodyPr wrap="none" anchor="ctr"/>
          <a:lstStyle/>
          <a:p>
            <a:endParaRPr lang="zh-CN" altLang="en-US"/>
          </a:p>
        </p:txBody>
      </p:sp>
      <p:sp>
        <p:nvSpPr>
          <p:cNvPr id="807972" name="Line 36"/>
          <p:cNvSpPr>
            <a:spLocks noChangeShapeType="1"/>
          </p:cNvSpPr>
          <p:nvPr/>
        </p:nvSpPr>
        <p:spPr bwMode="auto">
          <a:xfrm>
            <a:off x="7016750" y="3565525"/>
            <a:ext cx="0" cy="441325"/>
          </a:xfrm>
          <a:prstGeom prst="line">
            <a:avLst/>
          </a:prstGeom>
          <a:noFill/>
          <a:ln w="19050">
            <a:solidFill>
              <a:schemeClr val="tx1"/>
            </a:solidFill>
            <a:round/>
            <a:headEnd/>
            <a:tailEnd/>
          </a:ln>
          <a:effectLst/>
        </p:spPr>
        <p:txBody>
          <a:bodyPr wrap="none" anchor="ctr"/>
          <a:lstStyle/>
          <a:p>
            <a:endParaRPr lang="zh-CN" altLang="en-US"/>
          </a:p>
        </p:txBody>
      </p:sp>
      <p:sp>
        <p:nvSpPr>
          <p:cNvPr id="807973" name="Line 37"/>
          <p:cNvSpPr>
            <a:spLocks noChangeShapeType="1"/>
          </p:cNvSpPr>
          <p:nvPr/>
        </p:nvSpPr>
        <p:spPr bwMode="auto">
          <a:xfrm flipV="1">
            <a:off x="7021513" y="4210050"/>
            <a:ext cx="1701800" cy="17463"/>
          </a:xfrm>
          <a:prstGeom prst="line">
            <a:avLst/>
          </a:prstGeom>
          <a:noFill/>
          <a:ln w="12700">
            <a:solidFill>
              <a:schemeClr val="tx1"/>
            </a:solidFill>
            <a:round/>
            <a:headEnd type="triangle" w="sm" len="med"/>
            <a:tailEnd type="triangle" w="sm" len="med"/>
          </a:ln>
          <a:effectLst/>
        </p:spPr>
        <p:txBody>
          <a:bodyPr/>
          <a:lstStyle/>
          <a:p>
            <a:endParaRPr lang="zh-CN" altLang="en-US"/>
          </a:p>
        </p:txBody>
      </p:sp>
      <p:grpSp>
        <p:nvGrpSpPr>
          <p:cNvPr id="807974" name="Group 38"/>
          <p:cNvGrpSpPr>
            <a:grpSpLocks/>
          </p:cNvGrpSpPr>
          <p:nvPr/>
        </p:nvGrpSpPr>
        <p:grpSpPr bwMode="auto">
          <a:xfrm>
            <a:off x="7418388" y="4037013"/>
            <a:ext cx="984250" cy="638175"/>
            <a:chOff x="2832" y="3024"/>
            <a:chExt cx="427" cy="378"/>
          </a:xfrm>
        </p:grpSpPr>
        <p:sp>
          <p:nvSpPr>
            <p:cNvPr id="807975" name="Rectangle 39"/>
            <p:cNvSpPr>
              <a:spLocks noChangeArrowheads="1"/>
            </p:cNvSpPr>
            <p:nvPr/>
          </p:nvSpPr>
          <p:spPr bwMode="auto">
            <a:xfrm>
              <a:off x="2832" y="3072"/>
              <a:ext cx="426" cy="138"/>
            </a:xfrm>
            <a:prstGeom prst="rect">
              <a:avLst/>
            </a:prstGeom>
            <a:solidFill>
              <a:schemeClr val="bg1"/>
            </a:solidFill>
            <a:ln w="12700">
              <a:noFill/>
              <a:miter lim="800000"/>
              <a:headEnd/>
              <a:tailEnd/>
            </a:ln>
            <a:effectLst/>
          </p:spPr>
          <p:txBody>
            <a:bodyPr wrap="none" anchor="ctr"/>
            <a:lstStyle/>
            <a:p>
              <a:endParaRPr lang="zh-CN" altLang="en-US"/>
            </a:p>
          </p:txBody>
        </p:sp>
        <p:sp>
          <p:nvSpPr>
            <p:cNvPr id="807976" name="Rectangle 40"/>
            <p:cNvSpPr>
              <a:spLocks noChangeArrowheads="1"/>
            </p:cNvSpPr>
            <p:nvPr/>
          </p:nvSpPr>
          <p:spPr bwMode="auto">
            <a:xfrm>
              <a:off x="2850" y="3024"/>
              <a:ext cx="409" cy="378"/>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host-id</a:t>
              </a:r>
            </a:p>
            <a:p>
              <a:pPr algn="ctr" defTabSz="762000" eaLnBrk="0" hangingPunct="0">
                <a:lnSpc>
                  <a:spcPct val="90000"/>
                </a:lnSpc>
              </a:pPr>
              <a:r>
                <a:rPr kumimoji="1" lang="en-US" altLang="zh-CN">
                  <a:solidFill>
                    <a:srgbClr val="333399"/>
                  </a:solidFill>
                  <a:latin typeface="Arial" pitchFamily="34" charset="0"/>
                  <a:ea typeface="黑体" pitchFamily="2" charset="-122"/>
                </a:rPr>
                <a:t>8 </a:t>
              </a:r>
              <a:r>
                <a:rPr kumimoji="1" lang="zh-CN" altLang="en-US">
                  <a:solidFill>
                    <a:srgbClr val="333399"/>
                  </a:solidFill>
                  <a:latin typeface="Arial" pitchFamily="34" charset="0"/>
                  <a:ea typeface="黑体" pitchFamily="2" charset="-122"/>
                </a:rPr>
                <a:t>位</a:t>
              </a:r>
            </a:p>
          </p:txBody>
        </p:sp>
      </p:grpSp>
      <p:sp>
        <p:nvSpPr>
          <p:cNvPr id="807977" name="Line 41"/>
          <p:cNvSpPr>
            <a:spLocks noChangeShapeType="1"/>
          </p:cNvSpPr>
          <p:nvPr/>
        </p:nvSpPr>
        <p:spPr bwMode="auto">
          <a:xfrm>
            <a:off x="1687513" y="4073525"/>
            <a:ext cx="0" cy="323850"/>
          </a:xfrm>
          <a:prstGeom prst="line">
            <a:avLst/>
          </a:prstGeom>
          <a:noFill/>
          <a:ln w="12700">
            <a:solidFill>
              <a:schemeClr val="tx1"/>
            </a:solidFill>
            <a:round/>
            <a:headEnd/>
            <a:tailEnd/>
          </a:ln>
          <a:effectLst/>
        </p:spPr>
        <p:txBody>
          <a:bodyPr/>
          <a:lstStyle/>
          <a:p>
            <a:endParaRPr lang="zh-CN" altLang="en-US"/>
          </a:p>
        </p:txBody>
      </p:sp>
      <p:sp>
        <p:nvSpPr>
          <p:cNvPr id="807978" name="Line 42"/>
          <p:cNvSpPr>
            <a:spLocks noChangeShapeType="1"/>
          </p:cNvSpPr>
          <p:nvPr/>
        </p:nvSpPr>
        <p:spPr bwMode="auto">
          <a:xfrm>
            <a:off x="7021513" y="4076700"/>
            <a:ext cx="0" cy="323850"/>
          </a:xfrm>
          <a:prstGeom prst="line">
            <a:avLst/>
          </a:prstGeom>
          <a:noFill/>
          <a:ln w="12700">
            <a:solidFill>
              <a:schemeClr val="tx1"/>
            </a:solidFill>
            <a:round/>
            <a:headEnd/>
            <a:tailEnd/>
          </a:ln>
          <a:effectLst/>
        </p:spPr>
        <p:txBody>
          <a:bodyPr/>
          <a:lstStyle/>
          <a:p>
            <a:endParaRPr lang="zh-CN" altLang="en-US"/>
          </a:p>
        </p:txBody>
      </p:sp>
      <p:sp>
        <p:nvSpPr>
          <p:cNvPr id="807979" name="Line 43"/>
          <p:cNvSpPr>
            <a:spLocks noChangeShapeType="1"/>
          </p:cNvSpPr>
          <p:nvPr/>
        </p:nvSpPr>
        <p:spPr bwMode="auto">
          <a:xfrm>
            <a:off x="8710613" y="4057650"/>
            <a:ext cx="0" cy="323850"/>
          </a:xfrm>
          <a:prstGeom prst="line">
            <a:avLst/>
          </a:prstGeom>
          <a:noFill/>
          <a:ln w="12700">
            <a:solidFill>
              <a:schemeClr val="tx1"/>
            </a:solidFill>
            <a:round/>
            <a:headEnd/>
            <a:tailEnd/>
          </a:ln>
          <a:effectLst/>
        </p:spPr>
        <p:txBody>
          <a:bodyPr/>
          <a:lstStyle/>
          <a:p>
            <a:endParaRPr lang="zh-CN" altLang="en-US"/>
          </a:p>
        </p:txBody>
      </p:sp>
      <p:sp>
        <p:nvSpPr>
          <p:cNvPr id="807980" name="Rectangle 44"/>
          <p:cNvSpPr>
            <a:spLocks noChangeArrowheads="1"/>
          </p:cNvSpPr>
          <p:nvPr/>
        </p:nvSpPr>
        <p:spPr bwMode="auto">
          <a:xfrm>
            <a:off x="1681163" y="4948238"/>
            <a:ext cx="7067550" cy="444500"/>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807981" name="Rectangle 45"/>
          <p:cNvSpPr>
            <a:spLocks noChangeArrowheads="1"/>
          </p:cNvSpPr>
          <p:nvPr/>
        </p:nvSpPr>
        <p:spPr bwMode="auto">
          <a:xfrm>
            <a:off x="473075" y="4959350"/>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D </a:t>
            </a:r>
            <a:r>
              <a:rPr kumimoji="1" lang="zh-CN" altLang="en-US">
                <a:solidFill>
                  <a:srgbClr val="333399"/>
                </a:solidFill>
                <a:latin typeface="Arial" pitchFamily="34" charset="0"/>
                <a:ea typeface="黑体" pitchFamily="2" charset="-122"/>
              </a:rPr>
              <a:t>类地址</a:t>
            </a:r>
          </a:p>
        </p:txBody>
      </p:sp>
      <p:sp>
        <p:nvSpPr>
          <p:cNvPr id="807982" name="Line 46"/>
          <p:cNvSpPr>
            <a:spLocks noChangeShapeType="1"/>
          </p:cNvSpPr>
          <p:nvPr/>
        </p:nvSpPr>
        <p:spPr bwMode="auto">
          <a:xfrm>
            <a:off x="2462213" y="4956175"/>
            <a:ext cx="0" cy="441325"/>
          </a:xfrm>
          <a:prstGeom prst="line">
            <a:avLst/>
          </a:prstGeom>
          <a:noFill/>
          <a:ln w="19050">
            <a:solidFill>
              <a:schemeClr val="tx1"/>
            </a:solidFill>
            <a:prstDash val="dash"/>
            <a:round/>
            <a:headEnd/>
            <a:tailEnd/>
          </a:ln>
          <a:effectLst/>
        </p:spPr>
        <p:txBody>
          <a:bodyPr wrap="none" anchor="ctr"/>
          <a:lstStyle/>
          <a:p>
            <a:endParaRPr lang="zh-CN" altLang="en-US"/>
          </a:p>
        </p:txBody>
      </p:sp>
      <p:sp>
        <p:nvSpPr>
          <p:cNvPr id="807983" name="Rectangle 47"/>
          <p:cNvSpPr>
            <a:spLocks noChangeArrowheads="1"/>
          </p:cNvSpPr>
          <p:nvPr/>
        </p:nvSpPr>
        <p:spPr bwMode="auto">
          <a:xfrm>
            <a:off x="1617663" y="4946650"/>
            <a:ext cx="85090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a:t>
            </a:r>
            <a:r>
              <a:rPr kumimoji="1" lang="en-US" altLang="zh-CN" sz="1000">
                <a:solidFill>
                  <a:srgbClr val="333399"/>
                </a:solidFill>
                <a:latin typeface="Arial" pitchFamily="34" charset="0"/>
                <a:ea typeface="黑体" pitchFamily="2" charset="-122"/>
              </a:rPr>
              <a:t> </a:t>
            </a:r>
            <a:r>
              <a:rPr kumimoji="1" lang="en-US" altLang="zh-CN">
                <a:solidFill>
                  <a:srgbClr val="333399"/>
                </a:solidFill>
                <a:latin typeface="Arial" pitchFamily="34" charset="0"/>
                <a:ea typeface="黑体" pitchFamily="2" charset="-122"/>
              </a:rPr>
              <a:t>1</a:t>
            </a:r>
            <a:r>
              <a:rPr kumimoji="1" lang="en-US" altLang="zh-CN" sz="1000">
                <a:solidFill>
                  <a:srgbClr val="333399"/>
                </a:solidFill>
                <a:latin typeface="Arial" pitchFamily="34" charset="0"/>
                <a:ea typeface="黑体" pitchFamily="2" charset="-122"/>
              </a:rPr>
              <a:t> </a:t>
            </a:r>
            <a:r>
              <a:rPr kumimoji="1" lang="en-US" altLang="zh-CN">
                <a:solidFill>
                  <a:srgbClr val="333399"/>
                </a:solidFill>
                <a:latin typeface="Arial" pitchFamily="34" charset="0"/>
                <a:ea typeface="黑体" pitchFamily="2" charset="-122"/>
              </a:rPr>
              <a:t>1</a:t>
            </a:r>
            <a:r>
              <a:rPr kumimoji="1" lang="en-US" altLang="zh-CN" sz="1000">
                <a:solidFill>
                  <a:srgbClr val="333399"/>
                </a:solidFill>
                <a:latin typeface="Arial" pitchFamily="34" charset="0"/>
                <a:ea typeface="黑体" pitchFamily="2" charset="-122"/>
              </a:rPr>
              <a:t> </a:t>
            </a:r>
            <a:r>
              <a:rPr kumimoji="1" lang="en-US" altLang="zh-CN">
                <a:solidFill>
                  <a:srgbClr val="333399"/>
                </a:solidFill>
                <a:latin typeface="Arial" pitchFamily="34" charset="0"/>
                <a:ea typeface="黑体" pitchFamily="2" charset="-122"/>
              </a:rPr>
              <a:t>0</a:t>
            </a:r>
          </a:p>
        </p:txBody>
      </p:sp>
      <p:sp>
        <p:nvSpPr>
          <p:cNvPr id="807984" name="Rectangle 48"/>
          <p:cNvSpPr>
            <a:spLocks noChangeArrowheads="1"/>
          </p:cNvSpPr>
          <p:nvPr/>
        </p:nvSpPr>
        <p:spPr bwMode="auto">
          <a:xfrm>
            <a:off x="4449763" y="4976813"/>
            <a:ext cx="1406525" cy="39528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多 播 地 址</a:t>
            </a:r>
          </a:p>
        </p:txBody>
      </p:sp>
      <p:sp>
        <p:nvSpPr>
          <p:cNvPr id="807985" name="Rectangle 49"/>
          <p:cNvSpPr>
            <a:spLocks noChangeArrowheads="1"/>
          </p:cNvSpPr>
          <p:nvPr/>
        </p:nvSpPr>
        <p:spPr bwMode="auto">
          <a:xfrm>
            <a:off x="1689100" y="5915025"/>
            <a:ext cx="7053263" cy="444500"/>
          </a:xfrm>
          <a:prstGeom prst="rect">
            <a:avLst/>
          </a:prstGeom>
          <a:solidFill>
            <a:srgbClr val="CCECFF"/>
          </a:solidFill>
          <a:ln w="25400">
            <a:solidFill>
              <a:schemeClr val="tx1"/>
            </a:solidFill>
            <a:miter lim="800000"/>
            <a:headEnd/>
            <a:tailEnd/>
          </a:ln>
          <a:effectLst/>
        </p:spPr>
        <p:txBody>
          <a:bodyPr wrap="none" anchor="ctr"/>
          <a:lstStyle/>
          <a:p>
            <a:endParaRPr lang="zh-CN" altLang="en-US"/>
          </a:p>
        </p:txBody>
      </p:sp>
      <p:sp>
        <p:nvSpPr>
          <p:cNvPr id="807986" name="Rectangle 50"/>
          <p:cNvSpPr>
            <a:spLocks noChangeArrowheads="1"/>
          </p:cNvSpPr>
          <p:nvPr/>
        </p:nvSpPr>
        <p:spPr bwMode="auto">
          <a:xfrm>
            <a:off x="509588" y="5924550"/>
            <a:ext cx="1182687" cy="392113"/>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E </a:t>
            </a:r>
            <a:r>
              <a:rPr kumimoji="1" lang="zh-CN" altLang="en-US">
                <a:solidFill>
                  <a:srgbClr val="333399"/>
                </a:solidFill>
                <a:latin typeface="Arial" pitchFamily="34" charset="0"/>
                <a:ea typeface="黑体" pitchFamily="2" charset="-122"/>
              </a:rPr>
              <a:t>类地址</a:t>
            </a:r>
          </a:p>
        </p:txBody>
      </p:sp>
      <p:sp>
        <p:nvSpPr>
          <p:cNvPr id="807987" name="Rectangle 51"/>
          <p:cNvSpPr>
            <a:spLocks noChangeArrowheads="1"/>
          </p:cNvSpPr>
          <p:nvPr/>
        </p:nvSpPr>
        <p:spPr bwMode="auto">
          <a:xfrm>
            <a:off x="3905250" y="5935663"/>
            <a:ext cx="23780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保 留 为 今 后 使 用</a:t>
            </a:r>
          </a:p>
        </p:txBody>
      </p:sp>
      <p:sp>
        <p:nvSpPr>
          <p:cNvPr id="807988" name="Line 52"/>
          <p:cNvSpPr>
            <a:spLocks noChangeShapeType="1"/>
          </p:cNvSpPr>
          <p:nvPr/>
        </p:nvSpPr>
        <p:spPr bwMode="auto">
          <a:xfrm>
            <a:off x="2484438" y="5940425"/>
            <a:ext cx="0" cy="441325"/>
          </a:xfrm>
          <a:prstGeom prst="line">
            <a:avLst/>
          </a:prstGeom>
          <a:noFill/>
          <a:ln w="19050">
            <a:solidFill>
              <a:schemeClr val="tx1"/>
            </a:solidFill>
            <a:prstDash val="dash"/>
            <a:round/>
            <a:headEnd/>
            <a:tailEnd/>
          </a:ln>
          <a:effectLst/>
        </p:spPr>
        <p:txBody>
          <a:bodyPr wrap="none" anchor="ctr"/>
          <a:lstStyle/>
          <a:p>
            <a:endParaRPr lang="zh-CN" altLang="en-US"/>
          </a:p>
        </p:txBody>
      </p:sp>
      <p:sp>
        <p:nvSpPr>
          <p:cNvPr id="807989" name="Rectangle 53"/>
          <p:cNvSpPr>
            <a:spLocks noChangeArrowheads="1"/>
          </p:cNvSpPr>
          <p:nvPr/>
        </p:nvSpPr>
        <p:spPr bwMode="auto">
          <a:xfrm>
            <a:off x="1617663" y="5921375"/>
            <a:ext cx="850900" cy="393700"/>
          </a:xfrm>
          <a:prstGeom prst="rect">
            <a:avLst/>
          </a:prstGeom>
          <a:noFill/>
          <a:ln w="1905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a:t>
            </a:r>
            <a:r>
              <a:rPr kumimoji="1" lang="en-US" altLang="zh-CN" sz="1000">
                <a:solidFill>
                  <a:srgbClr val="333399"/>
                </a:solidFill>
                <a:latin typeface="Arial" pitchFamily="34" charset="0"/>
                <a:ea typeface="黑体" pitchFamily="2" charset="-122"/>
              </a:rPr>
              <a:t> </a:t>
            </a:r>
            <a:r>
              <a:rPr kumimoji="1" lang="en-US" altLang="zh-CN">
                <a:solidFill>
                  <a:srgbClr val="333399"/>
                </a:solidFill>
                <a:latin typeface="Arial" pitchFamily="34" charset="0"/>
                <a:ea typeface="黑体" pitchFamily="2" charset="-122"/>
              </a:rPr>
              <a:t>1</a:t>
            </a:r>
            <a:r>
              <a:rPr kumimoji="1" lang="en-US" altLang="zh-CN" sz="1000">
                <a:solidFill>
                  <a:srgbClr val="333399"/>
                </a:solidFill>
                <a:latin typeface="Arial" pitchFamily="34" charset="0"/>
                <a:ea typeface="黑体" pitchFamily="2" charset="-122"/>
              </a:rPr>
              <a:t> </a:t>
            </a:r>
            <a:r>
              <a:rPr kumimoji="1" lang="en-US" altLang="zh-CN">
                <a:solidFill>
                  <a:srgbClr val="333399"/>
                </a:solidFill>
                <a:latin typeface="Arial" pitchFamily="34" charset="0"/>
                <a:ea typeface="黑体" pitchFamily="2" charset="-122"/>
              </a:rPr>
              <a:t>1</a:t>
            </a:r>
            <a:r>
              <a:rPr kumimoji="1" lang="en-US" altLang="zh-CN" sz="1000">
                <a:solidFill>
                  <a:srgbClr val="333399"/>
                </a:solidFill>
                <a:latin typeface="Arial" pitchFamily="34" charset="0"/>
                <a:ea typeface="黑体" pitchFamily="2" charset="-122"/>
              </a:rPr>
              <a:t> </a:t>
            </a:r>
            <a:r>
              <a:rPr kumimoji="1" lang="en-US" altLang="zh-CN">
                <a:solidFill>
                  <a:srgbClr val="333399"/>
                </a:solidFill>
                <a:latin typeface="Arial" pitchFamily="34" charset="0"/>
                <a:ea typeface="黑体" pitchFamily="2" charset="-122"/>
              </a:rPr>
              <a:t>1</a:t>
            </a:r>
          </a:p>
        </p:txBody>
      </p:sp>
      <p:sp>
        <p:nvSpPr>
          <p:cNvPr id="807990" name="Rectangle 54"/>
          <p:cNvSpPr>
            <a:spLocks noChangeArrowheads="1"/>
          </p:cNvSpPr>
          <p:nvPr/>
        </p:nvSpPr>
        <p:spPr bwMode="auto">
          <a:xfrm>
            <a:off x="1806575" y="2270125"/>
            <a:ext cx="3222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0</a:t>
            </a:r>
          </a:p>
        </p:txBody>
      </p:sp>
      <p:sp>
        <p:nvSpPr>
          <p:cNvPr id="807991" name="Rectangle 55"/>
          <p:cNvSpPr>
            <a:spLocks noChangeArrowheads="1"/>
          </p:cNvSpPr>
          <p:nvPr/>
        </p:nvSpPr>
        <p:spPr bwMode="auto">
          <a:xfrm>
            <a:off x="1614488" y="2270125"/>
            <a:ext cx="484187"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1</a:t>
            </a:r>
          </a:p>
        </p:txBody>
      </p:sp>
      <p:sp>
        <p:nvSpPr>
          <p:cNvPr id="807992" name="Line 56"/>
          <p:cNvSpPr>
            <a:spLocks noChangeShapeType="1"/>
          </p:cNvSpPr>
          <p:nvPr/>
        </p:nvSpPr>
        <p:spPr bwMode="auto">
          <a:xfrm>
            <a:off x="2165350" y="2266950"/>
            <a:ext cx="0" cy="441325"/>
          </a:xfrm>
          <a:prstGeom prst="line">
            <a:avLst/>
          </a:prstGeom>
          <a:noFill/>
          <a:ln w="19050">
            <a:solidFill>
              <a:schemeClr val="tx1"/>
            </a:solidFill>
            <a:prstDash val="dash"/>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endParaRPr lang="zh-CN" altLang="zh-CN"/>
          </a:p>
        </p:txBody>
      </p:sp>
      <p:sp>
        <p:nvSpPr>
          <p:cNvPr id="809987" name="Rectangle 3"/>
          <p:cNvSpPr>
            <a:spLocks noGrp="1" noChangeArrowheads="1"/>
          </p:cNvSpPr>
          <p:nvPr>
            <p:ph type="body" idx="1"/>
          </p:nvPr>
        </p:nvSpPr>
        <p:spPr>
          <a:xfrm>
            <a:off x="755650" y="1844675"/>
            <a:ext cx="7772400" cy="4114800"/>
          </a:xfrm>
          <a:noFill/>
          <a:ln/>
        </p:spPr>
        <p:txBody>
          <a:bodyPr/>
          <a:lstStyle/>
          <a:p>
            <a:pPr algn="ctr">
              <a:buFont typeface="Wingdings" pitchFamily="2" charset="2"/>
              <a:buNone/>
            </a:pPr>
            <a:endParaRPr lang="en-US" altLang="zh-CN" b="1"/>
          </a:p>
          <a:p>
            <a:pPr algn="ctr">
              <a:buFont typeface="Wingdings" pitchFamily="2" charset="2"/>
              <a:buNone/>
            </a:pPr>
            <a:endParaRPr lang="en-US" altLang="zh-CN" b="1"/>
          </a:p>
          <a:p>
            <a:pPr algn="ctr">
              <a:buFont typeface="Wingdings" pitchFamily="2" charset="2"/>
              <a:buNone/>
            </a:pPr>
            <a:r>
              <a:rPr lang="zh-CN" altLang="en-US" sz="6000" b="1">
                <a:solidFill>
                  <a:schemeClr val="hlink"/>
                </a:solidFill>
              </a:rPr>
              <a:t>传输层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09987"/>
                                        </p:tgtEl>
                                        <p:attrNameLst>
                                          <p:attrName>style.visibility</p:attrName>
                                        </p:attrNameLst>
                                      </p:cBhvr>
                                      <p:to>
                                        <p:strVal val="visible"/>
                                      </p:to>
                                    </p:set>
                                    <p:anim calcmode="lin" valueType="num">
                                      <p:cBhvr additive="base">
                                        <p:cTn id="7" dur="500" fill="hold"/>
                                        <p:tgtEl>
                                          <p:spTgt spid="809987"/>
                                        </p:tgtEl>
                                        <p:attrNameLst>
                                          <p:attrName>ppt_x</p:attrName>
                                        </p:attrNameLst>
                                      </p:cBhvr>
                                      <p:tavLst>
                                        <p:tav tm="0">
                                          <p:val>
                                            <p:strVal val="#ppt_x"/>
                                          </p:val>
                                        </p:tav>
                                        <p:tav tm="100000">
                                          <p:val>
                                            <p:strVal val="#ppt_x"/>
                                          </p:val>
                                        </p:tav>
                                      </p:tavLst>
                                    </p:anim>
                                    <p:anim calcmode="lin" valueType="num">
                                      <p:cBhvr additive="base">
                                        <p:cTn id="8" dur="500" fill="hold"/>
                                        <p:tgtEl>
                                          <p:spTgt spid="80998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8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1010" name="Text Box 2"/>
          <p:cNvSpPr txBox="1">
            <a:spLocks noChangeArrowheads="1"/>
          </p:cNvSpPr>
          <p:nvPr/>
        </p:nvSpPr>
        <p:spPr bwMode="auto">
          <a:xfrm>
            <a:off x="1524000" y="609600"/>
            <a:ext cx="5715000" cy="641350"/>
          </a:xfrm>
          <a:prstGeom prst="rect">
            <a:avLst/>
          </a:prstGeom>
          <a:noFill/>
          <a:ln w="9525">
            <a:noFill/>
            <a:miter lim="800000"/>
            <a:headEnd/>
            <a:tailEnd/>
          </a:ln>
          <a:effectLst/>
        </p:spPr>
        <p:txBody>
          <a:bodyPr>
            <a:spAutoFit/>
          </a:bodyPr>
          <a:lstStyle/>
          <a:p>
            <a:pPr algn="ctr">
              <a:spcBef>
                <a:spcPct val="50000"/>
              </a:spcBef>
            </a:pPr>
            <a:r>
              <a:rPr lang="zh-CN" altLang="en-US" sz="3600" b="1">
                <a:solidFill>
                  <a:schemeClr val="folHlink"/>
                </a:solidFill>
                <a:effectLst>
                  <a:outerShdw blurRad="38100" dist="38100" dir="2700000" algn="tl">
                    <a:srgbClr val="C0C0C0"/>
                  </a:outerShdw>
                </a:effectLst>
                <a:latin typeface="宋体" pitchFamily="2" charset="-122"/>
              </a:rPr>
              <a:t>传输层概念</a:t>
            </a:r>
            <a:r>
              <a:rPr lang="zh-CN" altLang="en-US" sz="3600" b="1">
                <a:solidFill>
                  <a:schemeClr val="hlink"/>
                </a:solidFill>
                <a:effectLst>
                  <a:outerShdw blurRad="38100" dist="38100" dir="2700000" algn="tl">
                    <a:srgbClr val="C0C0C0"/>
                  </a:outerShdw>
                </a:effectLst>
                <a:latin typeface="宋体" pitchFamily="2" charset="-122"/>
                <a:cs typeface="Times New Roman" pitchFamily="18" charset="0"/>
              </a:rPr>
              <a:t> </a:t>
            </a:r>
          </a:p>
        </p:txBody>
      </p:sp>
      <p:sp>
        <p:nvSpPr>
          <p:cNvPr id="811011" name="Rectangle 3"/>
          <p:cNvSpPr>
            <a:spLocks noGrp="1" noChangeArrowheads="1"/>
          </p:cNvSpPr>
          <p:nvPr>
            <p:ph type="body" idx="1"/>
          </p:nvPr>
        </p:nvSpPr>
        <p:spPr>
          <a:xfrm>
            <a:off x="323850" y="2205038"/>
            <a:ext cx="8507413" cy="3857625"/>
          </a:xfrm>
          <a:noFill/>
          <a:ln/>
        </p:spPr>
        <p:txBody>
          <a:bodyPr/>
          <a:lstStyle/>
          <a:p>
            <a:pPr>
              <a:lnSpc>
                <a:spcPct val="120000"/>
              </a:lnSpc>
            </a:pPr>
            <a:r>
              <a:rPr lang="zh-CN" altLang="en-US">
                <a:latin typeface="微软雅黑" pitchFamily="34" charset="-122"/>
              </a:rPr>
              <a:t>传输层，解决的是计算机程序到计算机程序之间的通信问题，即所谓的“端”到“端”的通信</a:t>
            </a:r>
          </a:p>
          <a:p>
            <a:pPr>
              <a:lnSpc>
                <a:spcPct val="120000"/>
              </a:lnSpc>
            </a:pPr>
            <a:r>
              <a:rPr lang="zh-CN" altLang="en-US">
                <a:latin typeface="微软雅黑" pitchFamily="34" charset="-122"/>
              </a:rPr>
              <a:t>传输层提供端到端可靠传输，确保数据到达无误。并控制交通拥塞</a:t>
            </a:r>
          </a:p>
          <a:p>
            <a:pPr>
              <a:lnSpc>
                <a:spcPct val="120000"/>
              </a:lnSpc>
              <a:buFont typeface="Wingdings" pitchFamily="2" charset="2"/>
              <a:buNone/>
            </a:pPr>
            <a:endParaRPr lang="en-US" altLang="zh-CN">
              <a:latin typeface="微软雅黑" pitchFamily="34" charset="-122"/>
            </a:endParaRPr>
          </a:p>
        </p:txBody>
      </p:sp>
    </p:spTree>
  </p:cSld>
  <p:clrMapOvr>
    <a:masterClrMapping/>
  </p:clrMapOvr>
  <p:transition>
    <p:wedge/>
    <p:sndAc>
      <p:stSnd>
        <p:snd r:embed="rId3" name="click.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11011">
                                            <p:txEl>
                                              <p:pRg st="0" end="0"/>
                                            </p:txEl>
                                          </p:spTgt>
                                        </p:tgtEl>
                                        <p:attrNameLst>
                                          <p:attrName>style.visibility</p:attrName>
                                        </p:attrNameLst>
                                      </p:cBhvr>
                                      <p:to>
                                        <p:strVal val="visible"/>
                                      </p:to>
                                    </p:set>
                                    <p:animEffect transition="in" filter="checkerboard(across)">
                                      <p:cBhvr>
                                        <p:cTn id="7" dur="500"/>
                                        <p:tgtEl>
                                          <p:spTgt spid="811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11011">
                                            <p:txEl>
                                              <p:pRg st="1" end="1"/>
                                            </p:txEl>
                                          </p:spTgt>
                                        </p:tgtEl>
                                        <p:attrNameLst>
                                          <p:attrName>style.visibility</p:attrName>
                                        </p:attrNameLst>
                                      </p:cBhvr>
                                      <p:to>
                                        <p:strVal val="visible"/>
                                      </p:to>
                                    </p:set>
                                    <p:animEffect transition="in" filter="checkerboard(across)">
                                      <p:cBhvr>
                                        <p:cTn id="12" dur="500"/>
                                        <p:tgtEl>
                                          <p:spTgt spid="811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1"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ChangeArrowheads="1"/>
          </p:cNvSpPr>
          <p:nvPr/>
        </p:nvSpPr>
        <p:spPr bwMode="auto">
          <a:xfrm>
            <a:off x="180975" y="1349375"/>
            <a:ext cx="1449388" cy="2538413"/>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813059" name="Rectangle 3"/>
          <p:cNvSpPr>
            <a:spLocks noChangeArrowheads="1"/>
          </p:cNvSpPr>
          <p:nvPr/>
        </p:nvSpPr>
        <p:spPr bwMode="auto">
          <a:xfrm>
            <a:off x="7429500" y="1349375"/>
            <a:ext cx="1452563" cy="2538413"/>
          </a:xfrm>
          <a:prstGeom prst="rect">
            <a:avLst/>
          </a:prstGeom>
          <a:solidFill>
            <a:srgbClr val="FFFF99"/>
          </a:solidFill>
          <a:ln w="12700">
            <a:solidFill>
              <a:srgbClr val="333399"/>
            </a:solidFill>
            <a:miter lim="800000"/>
            <a:headEnd/>
            <a:tailEnd/>
          </a:ln>
          <a:effectLst/>
        </p:spPr>
        <p:txBody>
          <a:bodyPr wrap="none" anchor="ctr"/>
          <a:lstStyle/>
          <a:p>
            <a:endParaRPr lang="zh-CN" altLang="en-US"/>
          </a:p>
        </p:txBody>
      </p:sp>
      <p:sp>
        <p:nvSpPr>
          <p:cNvPr id="813060" name="Rectangle 4"/>
          <p:cNvSpPr>
            <a:spLocks noChangeArrowheads="1"/>
          </p:cNvSpPr>
          <p:nvPr/>
        </p:nvSpPr>
        <p:spPr bwMode="auto">
          <a:xfrm>
            <a:off x="198438" y="2459038"/>
            <a:ext cx="8688387" cy="469900"/>
          </a:xfrm>
          <a:prstGeom prst="rect">
            <a:avLst/>
          </a:prstGeom>
          <a:solidFill>
            <a:srgbClr val="CCECFF">
              <a:alpha val="67999"/>
            </a:srgbClr>
          </a:solidFill>
          <a:ln w="12700">
            <a:noFill/>
            <a:miter lim="800000"/>
            <a:headEnd/>
            <a:tailEnd/>
          </a:ln>
          <a:effectLst/>
        </p:spPr>
        <p:txBody>
          <a:bodyPr wrap="none" anchor="ctr"/>
          <a:lstStyle/>
          <a:p>
            <a:endParaRPr lang="zh-CN" altLang="en-US"/>
          </a:p>
        </p:txBody>
      </p:sp>
      <p:sp>
        <p:nvSpPr>
          <p:cNvPr id="813061" name="Rectangle 5"/>
          <p:cNvSpPr>
            <a:spLocks noGrp="1" noChangeArrowheads="1"/>
          </p:cNvSpPr>
          <p:nvPr>
            <p:ph type="title"/>
          </p:nvPr>
        </p:nvSpPr>
        <p:spPr>
          <a:xfrm>
            <a:off x="1100138" y="192088"/>
            <a:ext cx="6856412" cy="933450"/>
          </a:xfrm>
        </p:spPr>
        <p:txBody>
          <a:bodyPr/>
          <a:lstStyle/>
          <a:p>
            <a:r>
              <a:rPr lang="zh-CN" altLang="en-US" sz="3200"/>
              <a:t>运输层为相互通信的应用进程提供了逻辑通信 </a:t>
            </a:r>
          </a:p>
        </p:txBody>
      </p:sp>
      <p:sp>
        <p:nvSpPr>
          <p:cNvPr id="813062" name="Line 6"/>
          <p:cNvSpPr>
            <a:spLocks noChangeShapeType="1"/>
          </p:cNvSpPr>
          <p:nvPr/>
        </p:nvSpPr>
        <p:spPr bwMode="auto">
          <a:xfrm>
            <a:off x="1620838" y="5141913"/>
            <a:ext cx="5789612" cy="0"/>
          </a:xfrm>
          <a:prstGeom prst="line">
            <a:avLst/>
          </a:prstGeom>
          <a:noFill/>
          <a:ln w="57150">
            <a:solidFill>
              <a:srgbClr val="333399"/>
            </a:solidFill>
            <a:round/>
            <a:headEnd/>
            <a:tailEnd/>
          </a:ln>
          <a:effectLst/>
        </p:spPr>
        <p:txBody>
          <a:bodyPr wrap="none" anchor="ctr"/>
          <a:lstStyle/>
          <a:p>
            <a:endParaRPr lang="zh-CN" altLang="en-US"/>
          </a:p>
        </p:txBody>
      </p:sp>
      <p:sp>
        <p:nvSpPr>
          <p:cNvPr id="813063" name="Line 7"/>
          <p:cNvSpPr>
            <a:spLocks noChangeShapeType="1"/>
          </p:cNvSpPr>
          <p:nvPr/>
        </p:nvSpPr>
        <p:spPr bwMode="auto">
          <a:xfrm>
            <a:off x="180975" y="2935288"/>
            <a:ext cx="1447800" cy="0"/>
          </a:xfrm>
          <a:prstGeom prst="line">
            <a:avLst/>
          </a:prstGeom>
          <a:noFill/>
          <a:ln w="12700">
            <a:solidFill>
              <a:schemeClr val="tx1"/>
            </a:solidFill>
            <a:round/>
            <a:headEnd/>
            <a:tailEnd/>
          </a:ln>
          <a:effectLst/>
        </p:spPr>
        <p:txBody>
          <a:bodyPr wrap="none" anchor="ctr"/>
          <a:lstStyle/>
          <a:p>
            <a:endParaRPr lang="zh-CN" altLang="en-US"/>
          </a:p>
        </p:txBody>
      </p:sp>
      <p:sp>
        <p:nvSpPr>
          <p:cNvPr id="813064" name="Line 8"/>
          <p:cNvSpPr>
            <a:spLocks noChangeShapeType="1"/>
          </p:cNvSpPr>
          <p:nvPr/>
        </p:nvSpPr>
        <p:spPr bwMode="auto">
          <a:xfrm>
            <a:off x="180975" y="3414713"/>
            <a:ext cx="1447800" cy="0"/>
          </a:xfrm>
          <a:prstGeom prst="line">
            <a:avLst/>
          </a:prstGeom>
          <a:noFill/>
          <a:ln w="12700">
            <a:solidFill>
              <a:schemeClr val="tx1"/>
            </a:solidFill>
            <a:round/>
            <a:headEnd/>
            <a:tailEnd/>
          </a:ln>
          <a:effectLst/>
        </p:spPr>
        <p:txBody>
          <a:bodyPr wrap="none" anchor="ctr"/>
          <a:lstStyle/>
          <a:p>
            <a:endParaRPr lang="zh-CN" altLang="en-US"/>
          </a:p>
        </p:txBody>
      </p:sp>
      <p:sp>
        <p:nvSpPr>
          <p:cNvPr id="813065" name="Rectangle 9"/>
          <p:cNvSpPr>
            <a:spLocks noChangeArrowheads="1"/>
          </p:cNvSpPr>
          <p:nvPr/>
        </p:nvSpPr>
        <p:spPr bwMode="auto">
          <a:xfrm>
            <a:off x="187325" y="2011363"/>
            <a:ext cx="1439863" cy="447675"/>
          </a:xfrm>
          <a:prstGeom prst="rect">
            <a:avLst/>
          </a:prstGeom>
          <a:solidFill>
            <a:srgbClr val="99FF66"/>
          </a:solidFill>
          <a:ln w="19050">
            <a:solidFill>
              <a:schemeClr val="tx1"/>
            </a:solidFill>
            <a:miter lim="800000"/>
            <a:headEnd/>
            <a:tailEnd/>
          </a:ln>
          <a:effectLst/>
        </p:spPr>
        <p:txBody>
          <a:bodyPr wrap="none" anchor="ctr"/>
          <a:lstStyle/>
          <a:p>
            <a:endParaRPr lang="zh-CN" altLang="en-US"/>
          </a:p>
        </p:txBody>
      </p:sp>
      <p:sp>
        <p:nvSpPr>
          <p:cNvPr id="813066" name="Rectangle 10"/>
          <p:cNvSpPr>
            <a:spLocks noChangeArrowheads="1"/>
          </p:cNvSpPr>
          <p:nvPr/>
        </p:nvSpPr>
        <p:spPr bwMode="auto">
          <a:xfrm>
            <a:off x="146050" y="1470025"/>
            <a:ext cx="322263" cy="237490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150000"/>
              </a:lnSpc>
            </a:pPr>
            <a:r>
              <a:rPr kumimoji="1" lang="en-US" altLang="zh-CN">
                <a:solidFill>
                  <a:srgbClr val="333399"/>
                </a:solidFill>
                <a:latin typeface="Arial" pitchFamily="34" charset="0"/>
                <a:ea typeface="黑体" pitchFamily="2" charset="-122"/>
              </a:rPr>
              <a:t>5</a:t>
            </a:r>
          </a:p>
          <a:p>
            <a:pPr defTabSz="762000" eaLnBrk="0" hangingPunct="0">
              <a:lnSpc>
                <a:spcPct val="150000"/>
              </a:lnSpc>
            </a:pPr>
            <a:r>
              <a:rPr kumimoji="1" lang="en-US" altLang="zh-CN">
                <a:solidFill>
                  <a:srgbClr val="333399"/>
                </a:solidFill>
                <a:latin typeface="Arial" pitchFamily="34" charset="0"/>
                <a:ea typeface="黑体" pitchFamily="2" charset="-122"/>
              </a:rPr>
              <a:t>4</a:t>
            </a:r>
          </a:p>
          <a:p>
            <a:pPr defTabSz="762000" eaLnBrk="0" hangingPunct="0">
              <a:lnSpc>
                <a:spcPct val="150000"/>
              </a:lnSpc>
            </a:pPr>
            <a:r>
              <a:rPr kumimoji="1" lang="en-US" altLang="zh-CN">
                <a:solidFill>
                  <a:srgbClr val="333399"/>
                </a:solidFill>
                <a:latin typeface="Arial" pitchFamily="34" charset="0"/>
                <a:ea typeface="黑体" pitchFamily="2" charset="-122"/>
              </a:rPr>
              <a:t>3</a:t>
            </a:r>
          </a:p>
          <a:p>
            <a:pPr defTabSz="762000" eaLnBrk="0" hangingPunct="0">
              <a:lnSpc>
                <a:spcPct val="150000"/>
              </a:lnSpc>
            </a:pPr>
            <a:r>
              <a:rPr kumimoji="1" lang="en-US" altLang="zh-CN">
                <a:solidFill>
                  <a:srgbClr val="333399"/>
                </a:solidFill>
                <a:latin typeface="Arial" pitchFamily="34" charset="0"/>
                <a:ea typeface="黑体" pitchFamily="2" charset="-122"/>
              </a:rPr>
              <a:t>2</a:t>
            </a:r>
          </a:p>
          <a:p>
            <a:pPr defTabSz="762000" eaLnBrk="0" hangingPunct="0">
              <a:lnSpc>
                <a:spcPct val="150000"/>
              </a:lnSpc>
            </a:pPr>
            <a:r>
              <a:rPr kumimoji="1" lang="en-US" altLang="zh-CN">
                <a:solidFill>
                  <a:srgbClr val="333399"/>
                </a:solidFill>
                <a:latin typeface="Arial" pitchFamily="34" charset="0"/>
                <a:ea typeface="黑体" pitchFamily="2" charset="-122"/>
              </a:rPr>
              <a:t>1</a:t>
            </a:r>
          </a:p>
        </p:txBody>
      </p:sp>
      <p:grpSp>
        <p:nvGrpSpPr>
          <p:cNvPr id="813067" name="Group 11"/>
          <p:cNvGrpSpPr>
            <a:grpSpLocks/>
          </p:cNvGrpSpPr>
          <p:nvPr/>
        </p:nvGrpSpPr>
        <p:grpSpPr bwMode="auto">
          <a:xfrm>
            <a:off x="2894013" y="2468563"/>
            <a:ext cx="1062037" cy="1419225"/>
            <a:chOff x="2017" y="1543"/>
            <a:chExt cx="619" cy="922"/>
          </a:xfrm>
        </p:grpSpPr>
        <p:sp>
          <p:nvSpPr>
            <p:cNvPr id="813068" name="Rectangle 12"/>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a:effectLst/>
          </p:spPr>
          <p:txBody>
            <a:bodyPr wrap="none" anchor="ctr"/>
            <a:lstStyle/>
            <a:p>
              <a:endParaRPr lang="zh-CN" altLang="en-US"/>
            </a:p>
          </p:txBody>
        </p:sp>
        <p:sp>
          <p:nvSpPr>
            <p:cNvPr id="813069" name="Line 13"/>
            <p:cNvSpPr>
              <a:spLocks noChangeShapeType="1"/>
            </p:cNvSpPr>
            <p:nvPr/>
          </p:nvSpPr>
          <p:spPr bwMode="auto">
            <a:xfrm>
              <a:off x="2017" y="1845"/>
              <a:ext cx="619" cy="0"/>
            </a:xfrm>
            <a:prstGeom prst="line">
              <a:avLst/>
            </a:prstGeom>
            <a:noFill/>
            <a:ln w="12700">
              <a:solidFill>
                <a:schemeClr val="tx1"/>
              </a:solidFill>
              <a:round/>
              <a:headEnd/>
              <a:tailEnd/>
            </a:ln>
            <a:effectLst/>
          </p:spPr>
          <p:txBody>
            <a:bodyPr wrap="none" anchor="ctr"/>
            <a:lstStyle/>
            <a:p>
              <a:endParaRPr lang="zh-CN" altLang="en-US"/>
            </a:p>
          </p:txBody>
        </p:sp>
        <p:sp>
          <p:nvSpPr>
            <p:cNvPr id="813070" name="Line 14"/>
            <p:cNvSpPr>
              <a:spLocks noChangeShapeType="1"/>
            </p:cNvSpPr>
            <p:nvPr/>
          </p:nvSpPr>
          <p:spPr bwMode="auto">
            <a:xfrm>
              <a:off x="2017" y="2157"/>
              <a:ext cx="619" cy="0"/>
            </a:xfrm>
            <a:prstGeom prst="line">
              <a:avLst/>
            </a:prstGeom>
            <a:noFill/>
            <a:ln w="12700">
              <a:solidFill>
                <a:schemeClr val="tx1"/>
              </a:solidFill>
              <a:round/>
              <a:headEnd/>
              <a:tailEnd/>
            </a:ln>
            <a:effectLst/>
          </p:spPr>
          <p:txBody>
            <a:bodyPr wrap="none" anchor="ctr"/>
            <a:lstStyle/>
            <a:p>
              <a:endParaRPr lang="zh-CN" altLang="en-US"/>
            </a:p>
          </p:txBody>
        </p:sp>
      </p:grpSp>
      <p:sp>
        <p:nvSpPr>
          <p:cNvPr id="813071" name="Line 15"/>
          <p:cNvSpPr>
            <a:spLocks noChangeShapeType="1"/>
          </p:cNvSpPr>
          <p:nvPr/>
        </p:nvSpPr>
        <p:spPr bwMode="auto">
          <a:xfrm>
            <a:off x="7429500" y="2935288"/>
            <a:ext cx="1450975" cy="0"/>
          </a:xfrm>
          <a:prstGeom prst="line">
            <a:avLst/>
          </a:prstGeom>
          <a:noFill/>
          <a:ln w="12700">
            <a:solidFill>
              <a:schemeClr val="tx1"/>
            </a:solidFill>
            <a:round/>
            <a:headEnd/>
            <a:tailEnd/>
          </a:ln>
          <a:effectLst/>
        </p:spPr>
        <p:txBody>
          <a:bodyPr wrap="none" anchor="ctr"/>
          <a:lstStyle/>
          <a:p>
            <a:endParaRPr lang="zh-CN" altLang="en-US"/>
          </a:p>
        </p:txBody>
      </p:sp>
      <p:sp>
        <p:nvSpPr>
          <p:cNvPr id="813072" name="Line 16"/>
          <p:cNvSpPr>
            <a:spLocks noChangeShapeType="1"/>
          </p:cNvSpPr>
          <p:nvPr/>
        </p:nvSpPr>
        <p:spPr bwMode="auto">
          <a:xfrm>
            <a:off x="7429500" y="3414713"/>
            <a:ext cx="1450975" cy="0"/>
          </a:xfrm>
          <a:prstGeom prst="line">
            <a:avLst/>
          </a:prstGeom>
          <a:noFill/>
          <a:ln w="12700">
            <a:solidFill>
              <a:schemeClr val="tx1"/>
            </a:solidFill>
            <a:round/>
            <a:headEnd/>
            <a:tailEnd/>
          </a:ln>
          <a:effectLst/>
        </p:spPr>
        <p:txBody>
          <a:bodyPr wrap="none" anchor="ctr"/>
          <a:lstStyle/>
          <a:p>
            <a:endParaRPr lang="zh-CN" altLang="en-US"/>
          </a:p>
        </p:txBody>
      </p:sp>
      <p:sp>
        <p:nvSpPr>
          <p:cNvPr id="813073" name="Rectangle 17"/>
          <p:cNvSpPr>
            <a:spLocks noChangeArrowheads="1"/>
          </p:cNvSpPr>
          <p:nvPr/>
        </p:nvSpPr>
        <p:spPr bwMode="auto">
          <a:xfrm>
            <a:off x="7434263" y="2011363"/>
            <a:ext cx="1447800" cy="447675"/>
          </a:xfrm>
          <a:prstGeom prst="rect">
            <a:avLst/>
          </a:prstGeom>
          <a:solidFill>
            <a:srgbClr val="99FF66"/>
          </a:solidFill>
          <a:ln w="19050">
            <a:solidFill>
              <a:schemeClr val="tx1"/>
            </a:solidFill>
            <a:miter lim="800000"/>
            <a:headEnd/>
            <a:tailEnd/>
          </a:ln>
          <a:effectLst/>
        </p:spPr>
        <p:txBody>
          <a:bodyPr wrap="none" anchor="ctr"/>
          <a:lstStyle/>
          <a:p>
            <a:endParaRPr lang="zh-CN" altLang="en-US"/>
          </a:p>
        </p:txBody>
      </p:sp>
      <p:grpSp>
        <p:nvGrpSpPr>
          <p:cNvPr id="813074" name="Group 18"/>
          <p:cNvGrpSpPr>
            <a:grpSpLocks/>
          </p:cNvGrpSpPr>
          <p:nvPr/>
        </p:nvGrpSpPr>
        <p:grpSpPr bwMode="auto">
          <a:xfrm>
            <a:off x="5087938" y="2468563"/>
            <a:ext cx="1062037" cy="1419225"/>
            <a:chOff x="3295" y="1543"/>
            <a:chExt cx="619" cy="922"/>
          </a:xfrm>
        </p:grpSpPr>
        <p:sp>
          <p:nvSpPr>
            <p:cNvPr id="813075" name="Rectangle 19"/>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a:effectLst/>
          </p:spPr>
          <p:txBody>
            <a:bodyPr wrap="none" anchor="ctr"/>
            <a:lstStyle/>
            <a:p>
              <a:endParaRPr lang="zh-CN" altLang="en-US"/>
            </a:p>
          </p:txBody>
        </p:sp>
        <p:sp>
          <p:nvSpPr>
            <p:cNvPr id="813076" name="Line 20"/>
            <p:cNvSpPr>
              <a:spLocks noChangeShapeType="1"/>
            </p:cNvSpPr>
            <p:nvPr/>
          </p:nvSpPr>
          <p:spPr bwMode="auto">
            <a:xfrm>
              <a:off x="3295" y="1845"/>
              <a:ext cx="619" cy="0"/>
            </a:xfrm>
            <a:prstGeom prst="line">
              <a:avLst/>
            </a:prstGeom>
            <a:noFill/>
            <a:ln w="12700">
              <a:solidFill>
                <a:schemeClr val="tx1"/>
              </a:solidFill>
              <a:round/>
              <a:headEnd/>
              <a:tailEnd/>
            </a:ln>
            <a:effectLst/>
          </p:spPr>
          <p:txBody>
            <a:bodyPr wrap="none" anchor="ctr"/>
            <a:lstStyle/>
            <a:p>
              <a:endParaRPr lang="zh-CN" altLang="en-US"/>
            </a:p>
          </p:txBody>
        </p:sp>
        <p:sp>
          <p:nvSpPr>
            <p:cNvPr id="813077" name="Line 21"/>
            <p:cNvSpPr>
              <a:spLocks noChangeShapeType="1"/>
            </p:cNvSpPr>
            <p:nvPr/>
          </p:nvSpPr>
          <p:spPr bwMode="auto">
            <a:xfrm>
              <a:off x="3295" y="2157"/>
              <a:ext cx="619" cy="0"/>
            </a:xfrm>
            <a:prstGeom prst="line">
              <a:avLst/>
            </a:prstGeom>
            <a:noFill/>
            <a:ln w="12700">
              <a:solidFill>
                <a:schemeClr val="tx1"/>
              </a:solidFill>
              <a:round/>
              <a:headEnd/>
              <a:tailEnd/>
            </a:ln>
            <a:effectLst/>
          </p:spPr>
          <p:txBody>
            <a:bodyPr wrap="none" anchor="ctr"/>
            <a:lstStyle/>
            <a:p>
              <a:endParaRPr lang="zh-CN" altLang="en-US"/>
            </a:p>
          </p:txBody>
        </p:sp>
      </p:grpSp>
      <p:sp>
        <p:nvSpPr>
          <p:cNvPr id="813078" name="Rectangle 22"/>
          <p:cNvSpPr>
            <a:spLocks noChangeArrowheads="1"/>
          </p:cNvSpPr>
          <p:nvPr/>
        </p:nvSpPr>
        <p:spPr bwMode="auto">
          <a:xfrm>
            <a:off x="2498725" y="1666875"/>
            <a:ext cx="40894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运输层提供应用进程</a:t>
            </a:r>
            <a:r>
              <a:rPr kumimoji="1" lang="zh-CN" altLang="zh-CN">
                <a:solidFill>
                  <a:srgbClr val="333399"/>
                </a:solidFill>
                <a:latin typeface="Arial" pitchFamily="34" charset="0"/>
                <a:ea typeface="黑体" pitchFamily="2" charset="-122"/>
              </a:rPr>
              <a:t>间的逻辑</a:t>
            </a:r>
            <a:r>
              <a:rPr kumimoji="1" lang="zh-CN" altLang="en-US">
                <a:solidFill>
                  <a:srgbClr val="333399"/>
                </a:solidFill>
                <a:latin typeface="Arial" pitchFamily="34" charset="0"/>
                <a:ea typeface="黑体" pitchFamily="2" charset="-122"/>
              </a:rPr>
              <a:t>通信</a:t>
            </a:r>
          </a:p>
        </p:txBody>
      </p:sp>
      <p:sp>
        <p:nvSpPr>
          <p:cNvPr id="813079" name="Rectangle 23"/>
          <p:cNvSpPr>
            <a:spLocks noChangeArrowheads="1"/>
          </p:cNvSpPr>
          <p:nvPr/>
        </p:nvSpPr>
        <p:spPr bwMode="auto">
          <a:xfrm>
            <a:off x="180975" y="4673600"/>
            <a:ext cx="144780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13080" name="Freeform 24"/>
          <p:cNvSpPr>
            <a:spLocks/>
          </p:cNvSpPr>
          <p:nvPr/>
        </p:nvSpPr>
        <p:spPr bwMode="auto">
          <a:xfrm>
            <a:off x="976313" y="4967288"/>
            <a:ext cx="655637" cy="165100"/>
          </a:xfrm>
          <a:custGeom>
            <a:avLst/>
            <a:gdLst/>
            <a:ahLst/>
            <a:cxnLst>
              <a:cxn ang="0">
                <a:pos x="0" y="0"/>
              </a:cxn>
              <a:cxn ang="0">
                <a:pos x="9" y="0"/>
              </a:cxn>
              <a:cxn ang="0">
                <a:pos x="18" y="6"/>
              </a:cxn>
              <a:cxn ang="0">
                <a:pos x="27" y="6"/>
              </a:cxn>
              <a:cxn ang="0">
                <a:pos x="36" y="9"/>
              </a:cxn>
              <a:cxn ang="0">
                <a:pos x="48" y="12"/>
              </a:cxn>
              <a:cxn ang="0">
                <a:pos x="57" y="15"/>
              </a:cxn>
              <a:cxn ang="0">
                <a:pos x="66" y="18"/>
              </a:cxn>
              <a:cxn ang="0">
                <a:pos x="75" y="21"/>
              </a:cxn>
              <a:cxn ang="0">
                <a:pos x="84" y="24"/>
              </a:cxn>
              <a:cxn ang="0">
                <a:pos x="93" y="30"/>
              </a:cxn>
              <a:cxn ang="0">
                <a:pos x="102" y="33"/>
              </a:cxn>
              <a:cxn ang="0">
                <a:pos x="111" y="36"/>
              </a:cxn>
              <a:cxn ang="0">
                <a:pos x="120" y="42"/>
              </a:cxn>
              <a:cxn ang="0">
                <a:pos x="132" y="45"/>
              </a:cxn>
              <a:cxn ang="0">
                <a:pos x="144" y="54"/>
              </a:cxn>
              <a:cxn ang="0">
                <a:pos x="153" y="57"/>
              </a:cxn>
              <a:cxn ang="0">
                <a:pos x="162" y="66"/>
              </a:cxn>
              <a:cxn ang="0">
                <a:pos x="171" y="66"/>
              </a:cxn>
              <a:cxn ang="0">
                <a:pos x="180" y="72"/>
              </a:cxn>
              <a:cxn ang="0">
                <a:pos x="192" y="78"/>
              </a:cxn>
              <a:cxn ang="0">
                <a:pos x="213" y="84"/>
              </a:cxn>
              <a:cxn ang="0">
                <a:pos x="225" y="90"/>
              </a:cxn>
              <a:cxn ang="0">
                <a:pos x="234" y="96"/>
              </a:cxn>
              <a:cxn ang="0">
                <a:pos x="243" y="105"/>
              </a:cxn>
              <a:cxn ang="0">
                <a:pos x="252" y="111"/>
              </a:cxn>
              <a:cxn ang="0">
                <a:pos x="261" y="117"/>
              </a:cxn>
              <a:cxn ang="0">
                <a:pos x="267" y="126"/>
              </a:cxn>
              <a:cxn ang="0">
                <a:pos x="276" y="132"/>
              </a:cxn>
              <a:cxn ang="0">
                <a:pos x="285" y="138"/>
              </a:cxn>
              <a:cxn ang="0">
                <a:pos x="294" y="144"/>
              </a:cxn>
              <a:cxn ang="0">
                <a:pos x="300" y="153"/>
              </a:cxn>
              <a:cxn ang="0">
                <a:pos x="303" y="162"/>
              </a:cxn>
              <a:cxn ang="0">
                <a:pos x="312" y="168"/>
              </a:cxn>
              <a:cxn ang="0">
                <a:pos x="321" y="177"/>
              </a:cxn>
              <a:cxn ang="0">
                <a:pos x="333" y="186"/>
              </a:cxn>
              <a:cxn ang="0">
                <a:pos x="345" y="195"/>
              </a:cxn>
              <a:cxn ang="0">
                <a:pos x="348" y="204"/>
              </a:cxn>
              <a:cxn ang="0">
                <a:pos x="357" y="210"/>
              </a:cxn>
              <a:cxn ang="0">
                <a:pos x="360" y="219"/>
              </a:cxn>
              <a:cxn ang="0">
                <a:pos x="366" y="228"/>
              </a:cxn>
              <a:cxn ang="0">
                <a:pos x="369" y="237"/>
              </a:cxn>
              <a:cxn ang="0">
                <a:pos x="372" y="246"/>
              </a:cxn>
              <a:cxn ang="0">
                <a:pos x="372" y="258"/>
              </a:cxn>
              <a:cxn ang="0">
                <a:pos x="378" y="267"/>
              </a:cxn>
              <a:cxn ang="0">
                <a:pos x="381" y="276"/>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p:spPr>
        <p:txBody>
          <a:bodyPr/>
          <a:lstStyle/>
          <a:p>
            <a:endParaRPr lang="zh-CN" altLang="en-US"/>
          </a:p>
        </p:txBody>
      </p:sp>
      <p:sp>
        <p:nvSpPr>
          <p:cNvPr id="813081" name="Freeform 25"/>
          <p:cNvSpPr>
            <a:spLocks/>
          </p:cNvSpPr>
          <p:nvPr/>
        </p:nvSpPr>
        <p:spPr bwMode="auto">
          <a:xfrm>
            <a:off x="914400" y="5154613"/>
            <a:ext cx="712788" cy="184150"/>
          </a:xfrm>
          <a:custGeom>
            <a:avLst/>
            <a:gdLst/>
            <a:ahLst/>
            <a:cxnLst>
              <a:cxn ang="0">
                <a:pos x="0" y="243"/>
              </a:cxn>
              <a:cxn ang="0">
                <a:pos x="12" y="243"/>
              </a:cxn>
              <a:cxn ang="0">
                <a:pos x="31" y="237"/>
              </a:cxn>
              <a:cxn ang="0">
                <a:pos x="40" y="234"/>
              </a:cxn>
              <a:cxn ang="0">
                <a:pos x="49" y="231"/>
              </a:cxn>
              <a:cxn ang="0">
                <a:pos x="59" y="225"/>
              </a:cxn>
              <a:cxn ang="0">
                <a:pos x="71" y="222"/>
              </a:cxn>
              <a:cxn ang="0">
                <a:pos x="80" y="216"/>
              </a:cxn>
              <a:cxn ang="0">
                <a:pos x="89" y="210"/>
              </a:cxn>
              <a:cxn ang="0">
                <a:pos x="99" y="204"/>
              </a:cxn>
              <a:cxn ang="0">
                <a:pos x="108" y="198"/>
              </a:cxn>
              <a:cxn ang="0">
                <a:pos x="117" y="195"/>
              </a:cxn>
              <a:cxn ang="0">
                <a:pos x="126" y="189"/>
              </a:cxn>
              <a:cxn ang="0">
                <a:pos x="136" y="183"/>
              </a:cxn>
              <a:cxn ang="0">
                <a:pos x="145" y="177"/>
              </a:cxn>
              <a:cxn ang="0">
                <a:pos x="154" y="174"/>
              </a:cxn>
              <a:cxn ang="0">
                <a:pos x="163" y="171"/>
              </a:cxn>
              <a:cxn ang="0">
                <a:pos x="173" y="165"/>
              </a:cxn>
              <a:cxn ang="0">
                <a:pos x="182" y="162"/>
              </a:cxn>
              <a:cxn ang="0">
                <a:pos x="194" y="156"/>
              </a:cxn>
              <a:cxn ang="0">
                <a:pos x="207" y="150"/>
              </a:cxn>
              <a:cxn ang="0">
                <a:pos x="213" y="141"/>
              </a:cxn>
              <a:cxn ang="0">
                <a:pos x="222" y="138"/>
              </a:cxn>
              <a:cxn ang="0">
                <a:pos x="231" y="129"/>
              </a:cxn>
              <a:cxn ang="0">
                <a:pos x="241" y="120"/>
              </a:cxn>
              <a:cxn ang="0">
                <a:pos x="247" y="111"/>
              </a:cxn>
              <a:cxn ang="0">
                <a:pos x="256" y="102"/>
              </a:cxn>
              <a:cxn ang="0">
                <a:pos x="259" y="93"/>
              </a:cxn>
              <a:cxn ang="0">
                <a:pos x="268" y="87"/>
              </a:cxn>
              <a:cxn ang="0">
                <a:pos x="271" y="78"/>
              </a:cxn>
              <a:cxn ang="0">
                <a:pos x="278" y="69"/>
              </a:cxn>
              <a:cxn ang="0">
                <a:pos x="284" y="60"/>
              </a:cxn>
              <a:cxn ang="0">
                <a:pos x="290" y="51"/>
              </a:cxn>
              <a:cxn ang="0">
                <a:pos x="293" y="42"/>
              </a:cxn>
              <a:cxn ang="0">
                <a:pos x="299" y="33"/>
              </a:cxn>
              <a:cxn ang="0">
                <a:pos x="308" y="27"/>
              </a:cxn>
              <a:cxn ang="0">
                <a:pos x="311" y="18"/>
              </a:cxn>
              <a:cxn ang="0">
                <a:pos x="321" y="15"/>
              </a:cxn>
              <a:cxn ang="0">
                <a:pos x="324" y="6"/>
              </a:cxn>
              <a:cxn ang="0">
                <a:pos x="333" y="0"/>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p:spPr>
        <p:txBody>
          <a:bodyPr/>
          <a:lstStyle/>
          <a:p>
            <a:endParaRPr lang="zh-CN" altLang="en-US"/>
          </a:p>
        </p:txBody>
      </p:sp>
      <p:sp>
        <p:nvSpPr>
          <p:cNvPr id="813082" name="Rectangle 26"/>
          <p:cNvSpPr>
            <a:spLocks noChangeArrowheads="1"/>
          </p:cNvSpPr>
          <p:nvPr/>
        </p:nvSpPr>
        <p:spPr bwMode="auto">
          <a:xfrm>
            <a:off x="411163" y="4306888"/>
            <a:ext cx="928687" cy="392112"/>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主机 </a:t>
            </a:r>
            <a:r>
              <a:rPr kumimoji="1" lang="en-US" altLang="zh-CN">
                <a:solidFill>
                  <a:srgbClr val="333399"/>
                </a:solidFill>
                <a:latin typeface="Arial" pitchFamily="34" charset="0"/>
                <a:ea typeface="黑体" pitchFamily="2" charset="-122"/>
              </a:rPr>
              <a:t>A</a:t>
            </a:r>
          </a:p>
        </p:txBody>
      </p:sp>
      <p:sp>
        <p:nvSpPr>
          <p:cNvPr id="813083" name="Rectangle 27"/>
          <p:cNvSpPr>
            <a:spLocks noChangeArrowheads="1"/>
          </p:cNvSpPr>
          <p:nvPr/>
        </p:nvSpPr>
        <p:spPr bwMode="auto">
          <a:xfrm>
            <a:off x="7654925" y="4306888"/>
            <a:ext cx="930275" cy="392112"/>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主机 </a:t>
            </a:r>
            <a:r>
              <a:rPr kumimoji="1" lang="en-US" altLang="zh-CN">
                <a:solidFill>
                  <a:srgbClr val="333399"/>
                </a:solidFill>
                <a:latin typeface="Arial" pitchFamily="34" charset="0"/>
                <a:ea typeface="黑体" pitchFamily="2" charset="-122"/>
              </a:rPr>
              <a:t>B</a:t>
            </a:r>
          </a:p>
        </p:txBody>
      </p:sp>
      <p:sp>
        <p:nvSpPr>
          <p:cNvPr id="813084" name="Freeform 28"/>
          <p:cNvSpPr>
            <a:spLocks/>
          </p:cNvSpPr>
          <p:nvPr/>
        </p:nvSpPr>
        <p:spPr bwMode="auto">
          <a:xfrm>
            <a:off x="873125" y="2459038"/>
            <a:ext cx="7332663" cy="1751012"/>
          </a:xfrm>
          <a:custGeom>
            <a:avLst/>
            <a:gdLst/>
            <a:ahLst/>
            <a:cxnLst>
              <a:cxn ang="0">
                <a:pos x="0" y="0"/>
              </a:cxn>
              <a:cxn ang="0">
                <a:pos x="0" y="996"/>
              </a:cxn>
              <a:cxn ang="0">
                <a:pos x="9" y="1056"/>
              </a:cxn>
              <a:cxn ang="0">
                <a:pos x="36" y="1094"/>
              </a:cxn>
              <a:cxn ang="0">
                <a:pos x="75" y="1110"/>
              </a:cxn>
              <a:cxn ang="0">
                <a:pos x="127" y="1116"/>
              </a:cxn>
              <a:cxn ang="0">
                <a:pos x="1211" y="1116"/>
              </a:cxn>
              <a:cxn ang="0">
                <a:pos x="1250" y="1116"/>
              </a:cxn>
              <a:cxn ang="0">
                <a:pos x="1287" y="1100"/>
              </a:cxn>
              <a:cxn ang="0">
                <a:pos x="1305" y="1056"/>
              </a:cxn>
              <a:cxn ang="0">
                <a:pos x="1308" y="1022"/>
              </a:cxn>
              <a:cxn ang="0">
                <a:pos x="1308" y="307"/>
              </a:cxn>
              <a:cxn ang="0">
                <a:pos x="1311" y="261"/>
              </a:cxn>
              <a:cxn ang="0">
                <a:pos x="1376" y="191"/>
              </a:cxn>
              <a:cxn ang="0">
                <a:pos x="1620" y="191"/>
              </a:cxn>
              <a:cxn ang="0">
                <a:pos x="1676" y="252"/>
              </a:cxn>
              <a:cxn ang="0">
                <a:pos x="1680" y="280"/>
              </a:cxn>
              <a:cxn ang="0">
                <a:pos x="1680" y="1014"/>
              </a:cxn>
              <a:cxn ang="0">
                <a:pos x="1683" y="1047"/>
              </a:cxn>
              <a:cxn ang="0">
                <a:pos x="1701" y="1100"/>
              </a:cxn>
              <a:cxn ang="0">
                <a:pos x="1755" y="1116"/>
              </a:cxn>
              <a:cxn ang="0">
                <a:pos x="1808" y="1116"/>
              </a:cxn>
              <a:cxn ang="0">
                <a:pos x="2486" y="1116"/>
              </a:cxn>
              <a:cxn ang="0">
                <a:pos x="2564" y="1116"/>
              </a:cxn>
              <a:cxn ang="0">
                <a:pos x="2600" y="1091"/>
              </a:cxn>
              <a:cxn ang="0">
                <a:pos x="2608" y="999"/>
              </a:cxn>
              <a:cxn ang="0">
                <a:pos x="2608" y="264"/>
              </a:cxn>
              <a:cxn ang="0">
                <a:pos x="2616" y="227"/>
              </a:cxn>
              <a:cxn ang="0">
                <a:pos x="2676" y="191"/>
              </a:cxn>
              <a:cxn ang="0">
                <a:pos x="2868" y="195"/>
              </a:cxn>
              <a:cxn ang="0">
                <a:pos x="2928" y="251"/>
              </a:cxn>
              <a:cxn ang="0">
                <a:pos x="2928" y="280"/>
              </a:cxn>
              <a:cxn ang="0">
                <a:pos x="2928" y="1002"/>
              </a:cxn>
              <a:cxn ang="0">
                <a:pos x="2944" y="1087"/>
              </a:cxn>
              <a:cxn ang="0">
                <a:pos x="3014" y="1116"/>
              </a:cxn>
              <a:cxn ang="0">
                <a:pos x="3071" y="1116"/>
              </a:cxn>
              <a:cxn ang="0">
                <a:pos x="4117" y="1116"/>
              </a:cxn>
              <a:cxn ang="0">
                <a:pos x="4190" y="1116"/>
              </a:cxn>
              <a:cxn ang="0">
                <a:pos x="4251" y="1097"/>
              </a:cxn>
              <a:cxn ang="0">
                <a:pos x="4269" y="1044"/>
              </a:cxn>
              <a:cxn ang="0">
                <a:pos x="4271" y="994"/>
              </a:cxn>
              <a:cxn ang="0">
                <a:pos x="4272" y="0"/>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p:spPr>
        <p:txBody>
          <a:bodyPr/>
          <a:lstStyle/>
          <a:p>
            <a:endParaRPr lang="zh-CN" altLang="en-US"/>
          </a:p>
        </p:txBody>
      </p:sp>
      <p:sp>
        <p:nvSpPr>
          <p:cNvPr id="813085" name="Rectangle 29"/>
          <p:cNvSpPr>
            <a:spLocks noChangeArrowheads="1"/>
          </p:cNvSpPr>
          <p:nvPr/>
        </p:nvSpPr>
        <p:spPr bwMode="auto">
          <a:xfrm>
            <a:off x="1820863" y="1201738"/>
            <a:ext cx="1196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应用进程</a:t>
            </a:r>
          </a:p>
        </p:txBody>
      </p:sp>
      <p:sp>
        <p:nvSpPr>
          <p:cNvPr id="813086" name="Freeform 30"/>
          <p:cNvSpPr>
            <a:spLocks/>
          </p:cNvSpPr>
          <p:nvPr/>
        </p:nvSpPr>
        <p:spPr bwMode="auto">
          <a:xfrm>
            <a:off x="7011988" y="1492250"/>
            <a:ext cx="538162" cy="161925"/>
          </a:xfrm>
          <a:custGeom>
            <a:avLst/>
            <a:gdLst/>
            <a:ahLst/>
            <a:cxnLst>
              <a:cxn ang="0">
                <a:pos x="0" y="0"/>
              </a:cxn>
              <a:cxn ang="0">
                <a:pos x="297" y="105"/>
              </a:cxn>
            </a:cxnLst>
            <a:rect l="0" t="0" r="r" b="b"/>
            <a:pathLst>
              <a:path w="297" h="105">
                <a:moveTo>
                  <a:pt x="0" y="0"/>
                </a:moveTo>
                <a:lnTo>
                  <a:pt x="297" y="105"/>
                </a:lnTo>
              </a:path>
            </a:pathLst>
          </a:custGeom>
          <a:noFill/>
          <a:ln w="28575" cmpd="sng">
            <a:solidFill>
              <a:srgbClr val="333399"/>
            </a:solidFill>
            <a:round/>
            <a:headEnd/>
            <a:tailEnd type="triangle" w="med" len="lg"/>
          </a:ln>
          <a:effectLst/>
        </p:spPr>
        <p:txBody>
          <a:bodyPr wrap="none" anchor="ctr"/>
          <a:lstStyle/>
          <a:p>
            <a:endParaRPr lang="zh-CN" altLang="en-US"/>
          </a:p>
        </p:txBody>
      </p:sp>
      <p:sp>
        <p:nvSpPr>
          <p:cNvPr id="813087" name="Rectangle 31"/>
          <p:cNvSpPr>
            <a:spLocks noChangeArrowheads="1"/>
          </p:cNvSpPr>
          <p:nvPr/>
        </p:nvSpPr>
        <p:spPr bwMode="auto">
          <a:xfrm>
            <a:off x="5929313" y="1201738"/>
            <a:ext cx="1198562"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应用进程</a:t>
            </a:r>
          </a:p>
        </p:txBody>
      </p:sp>
      <p:sp>
        <p:nvSpPr>
          <p:cNvPr id="813088" name="AutoShape 32"/>
          <p:cNvSpPr>
            <a:spLocks noChangeArrowheads="1"/>
          </p:cNvSpPr>
          <p:nvPr/>
        </p:nvSpPr>
        <p:spPr bwMode="auto">
          <a:xfrm>
            <a:off x="1609725" y="2016125"/>
            <a:ext cx="5815013" cy="368300"/>
          </a:xfrm>
          <a:prstGeom prst="leftRightArrow">
            <a:avLst>
              <a:gd name="adj1" fmla="val 59167"/>
              <a:gd name="adj2" fmla="val 215634"/>
            </a:avLst>
          </a:prstGeom>
          <a:solidFill>
            <a:srgbClr val="99FF66"/>
          </a:solidFill>
          <a:ln w="12700">
            <a:solidFill>
              <a:schemeClr val="tx1"/>
            </a:solidFill>
            <a:miter lim="800000"/>
            <a:headEnd/>
            <a:tailEnd/>
          </a:ln>
          <a:effectLst/>
        </p:spPr>
        <p:txBody>
          <a:bodyPr wrap="none" anchor="ctr"/>
          <a:lstStyle/>
          <a:p>
            <a:endParaRPr lang="zh-CN" altLang="en-US"/>
          </a:p>
        </p:txBody>
      </p:sp>
      <p:sp>
        <p:nvSpPr>
          <p:cNvPr id="813089" name="Rectangle 33"/>
          <p:cNvSpPr>
            <a:spLocks noChangeArrowheads="1"/>
          </p:cNvSpPr>
          <p:nvPr/>
        </p:nvSpPr>
        <p:spPr bwMode="auto">
          <a:xfrm>
            <a:off x="2947988" y="4586288"/>
            <a:ext cx="115570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路由器 </a:t>
            </a:r>
            <a:r>
              <a:rPr kumimoji="1" lang="en-US" altLang="zh-CN">
                <a:solidFill>
                  <a:srgbClr val="333399"/>
                </a:solidFill>
                <a:latin typeface="Arial" pitchFamily="34" charset="0"/>
                <a:ea typeface="黑体" pitchFamily="2" charset="-122"/>
              </a:rPr>
              <a:t>1</a:t>
            </a:r>
          </a:p>
        </p:txBody>
      </p:sp>
      <p:pic>
        <p:nvPicPr>
          <p:cNvPr id="813090" name="Picture 34"/>
          <p:cNvPicPr>
            <a:picLocks noChangeArrowheads="1"/>
          </p:cNvPicPr>
          <p:nvPr/>
        </p:nvPicPr>
        <p:blipFill>
          <a:blip r:embed="rId3"/>
          <a:srcRect/>
          <a:stretch>
            <a:fillRect/>
          </a:stretch>
        </p:blipFill>
        <p:spPr bwMode="auto">
          <a:xfrm>
            <a:off x="3025775" y="4933950"/>
            <a:ext cx="723900" cy="430213"/>
          </a:xfrm>
          <a:prstGeom prst="rect">
            <a:avLst/>
          </a:prstGeom>
          <a:noFill/>
          <a:ln w="12699">
            <a:noFill/>
            <a:miter lim="800000"/>
            <a:headEnd/>
            <a:tailEnd/>
          </a:ln>
          <a:effectLst/>
        </p:spPr>
      </p:pic>
      <p:sp>
        <p:nvSpPr>
          <p:cNvPr id="813091" name="Rectangle 35"/>
          <p:cNvSpPr>
            <a:spLocks noChangeArrowheads="1"/>
          </p:cNvSpPr>
          <p:nvPr/>
        </p:nvSpPr>
        <p:spPr bwMode="auto">
          <a:xfrm>
            <a:off x="5154613" y="4586288"/>
            <a:ext cx="115570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路由器 </a:t>
            </a:r>
            <a:r>
              <a:rPr kumimoji="1" lang="en-US" altLang="zh-CN">
                <a:solidFill>
                  <a:srgbClr val="333399"/>
                </a:solidFill>
                <a:latin typeface="Arial" pitchFamily="34" charset="0"/>
                <a:ea typeface="黑体" pitchFamily="2" charset="-122"/>
              </a:rPr>
              <a:t>2</a:t>
            </a:r>
          </a:p>
        </p:txBody>
      </p:sp>
      <p:sp>
        <p:nvSpPr>
          <p:cNvPr id="813092" name="Oval 36"/>
          <p:cNvSpPr>
            <a:spLocks noChangeArrowheads="1"/>
          </p:cNvSpPr>
          <p:nvPr/>
        </p:nvSpPr>
        <p:spPr bwMode="auto">
          <a:xfrm>
            <a:off x="434975" y="4783138"/>
            <a:ext cx="631825" cy="314325"/>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813093" name="Rectangle 37"/>
          <p:cNvSpPr>
            <a:spLocks noChangeArrowheads="1"/>
          </p:cNvSpPr>
          <p:nvPr/>
        </p:nvSpPr>
        <p:spPr bwMode="auto">
          <a:xfrm>
            <a:off x="479425" y="4732338"/>
            <a:ext cx="6127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AP</a:t>
            </a:r>
            <a:r>
              <a:rPr kumimoji="1" lang="en-US" altLang="zh-CN" baseline="-25000">
                <a:solidFill>
                  <a:srgbClr val="333399"/>
                </a:solidFill>
                <a:latin typeface="Arial" pitchFamily="34" charset="0"/>
                <a:ea typeface="黑体" pitchFamily="2" charset="-122"/>
              </a:rPr>
              <a:t>1</a:t>
            </a:r>
            <a:endParaRPr kumimoji="1" lang="en-US" altLang="zh-CN">
              <a:solidFill>
                <a:srgbClr val="333399"/>
              </a:solidFill>
              <a:latin typeface="Arial" pitchFamily="34" charset="0"/>
              <a:ea typeface="黑体" pitchFamily="2" charset="-122"/>
            </a:endParaRPr>
          </a:p>
        </p:txBody>
      </p:sp>
      <p:sp>
        <p:nvSpPr>
          <p:cNvPr id="813094" name="Oval 38"/>
          <p:cNvSpPr>
            <a:spLocks noChangeArrowheads="1"/>
          </p:cNvSpPr>
          <p:nvPr/>
        </p:nvSpPr>
        <p:spPr bwMode="auto">
          <a:xfrm>
            <a:off x="8128000" y="1376363"/>
            <a:ext cx="631825" cy="355600"/>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813095" name="Line 39"/>
          <p:cNvSpPr>
            <a:spLocks noChangeShapeType="1"/>
          </p:cNvSpPr>
          <p:nvPr/>
        </p:nvSpPr>
        <p:spPr bwMode="auto">
          <a:xfrm rot="5400000">
            <a:off x="2941638" y="3409950"/>
            <a:ext cx="946150" cy="0"/>
          </a:xfrm>
          <a:prstGeom prst="line">
            <a:avLst/>
          </a:prstGeom>
          <a:noFill/>
          <a:ln w="12700">
            <a:solidFill>
              <a:schemeClr val="tx1"/>
            </a:solidFill>
            <a:round/>
            <a:headEnd/>
            <a:tailEnd/>
          </a:ln>
          <a:effectLst/>
        </p:spPr>
        <p:txBody>
          <a:bodyPr wrap="none" anchor="ctr"/>
          <a:lstStyle/>
          <a:p>
            <a:endParaRPr lang="zh-CN" altLang="en-US"/>
          </a:p>
        </p:txBody>
      </p:sp>
      <p:sp>
        <p:nvSpPr>
          <p:cNvPr id="813096" name="Line 40"/>
          <p:cNvSpPr>
            <a:spLocks noChangeShapeType="1"/>
          </p:cNvSpPr>
          <p:nvPr/>
        </p:nvSpPr>
        <p:spPr bwMode="auto">
          <a:xfrm rot="5400000">
            <a:off x="5131594" y="3407569"/>
            <a:ext cx="957262" cy="0"/>
          </a:xfrm>
          <a:prstGeom prst="line">
            <a:avLst/>
          </a:prstGeom>
          <a:noFill/>
          <a:ln w="12700">
            <a:solidFill>
              <a:schemeClr val="tx1"/>
            </a:solidFill>
            <a:round/>
            <a:headEnd/>
            <a:tailEnd/>
          </a:ln>
          <a:effectLst/>
        </p:spPr>
        <p:txBody>
          <a:bodyPr wrap="none" anchor="ctr"/>
          <a:lstStyle/>
          <a:p>
            <a:endParaRPr lang="zh-CN" altLang="en-US"/>
          </a:p>
        </p:txBody>
      </p:sp>
      <p:pic>
        <p:nvPicPr>
          <p:cNvPr id="813097" name="Picture 41"/>
          <p:cNvPicPr>
            <a:picLocks noChangeArrowheads="1"/>
          </p:cNvPicPr>
          <p:nvPr/>
        </p:nvPicPr>
        <p:blipFill>
          <a:blip r:embed="rId4"/>
          <a:srcRect/>
          <a:stretch>
            <a:fillRect/>
          </a:stretch>
        </p:blipFill>
        <p:spPr bwMode="auto">
          <a:xfrm>
            <a:off x="6270625" y="4846638"/>
            <a:ext cx="904875" cy="542925"/>
          </a:xfrm>
          <a:prstGeom prst="rect">
            <a:avLst/>
          </a:prstGeom>
          <a:noFill/>
          <a:ln w="9525">
            <a:noFill/>
            <a:miter lim="800000"/>
            <a:headEnd/>
            <a:tailEnd/>
          </a:ln>
          <a:effectLst/>
        </p:spPr>
      </p:pic>
      <p:sp>
        <p:nvSpPr>
          <p:cNvPr id="813098" name="Rectangle 42"/>
          <p:cNvSpPr>
            <a:spLocks noChangeArrowheads="1"/>
          </p:cNvSpPr>
          <p:nvPr/>
        </p:nvSpPr>
        <p:spPr bwMode="auto">
          <a:xfrm>
            <a:off x="6340475" y="4927600"/>
            <a:ext cx="7667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LAN</a:t>
            </a:r>
            <a:r>
              <a:rPr kumimoji="1" lang="en-US" altLang="zh-CN" baseline="-25000">
                <a:solidFill>
                  <a:srgbClr val="333399"/>
                </a:solidFill>
                <a:latin typeface="Arial" pitchFamily="34" charset="0"/>
                <a:ea typeface="黑体" pitchFamily="2" charset="-122"/>
              </a:rPr>
              <a:t>2</a:t>
            </a:r>
            <a:endParaRPr kumimoji="1" lang="en-US" altLang="zh-CN">
              <a:solidFill>
                <a:srgbClr val="333399"/>
              </a:solidFill>
              <a:latin typeface="Arial" pitchFamily="34" charset="0"/>
              <a:ea typeface="黑体" pitchFamily="2" charset="-122"/>
            </a:endParaRPr>
          </a:p>
        </p:txBody>
      </p:sp>
      <p:pic>
        <p:nvPicPr>
          <p:cNvPr id="813099" name="Picture 43"/>
          <p:cNvPicPr>
            <a:picLocks noChangeArrowheads="1"/>
          </p:cNvPicPr>
          <p:nvPr/>
        </p:nvPicPr>
        <p:blipFill>
          <a:blip r:embed="rId4"/>
          <a:srcRect/>
          <a:stretch>
            <a:fillRect/>
          </a:stretch>
        </p:blipFill>
        <p:spPr bwMode="auto">
          <a:xfrm>
            <a:off x="4044950" y="4846638"/>
            <a:ext cx="989013" cy="542925"/>
          </a:xfrm>
          <a:prstGeom prst="rect">
            <a:avLst/>
          </a:prstGeom>
          <a:noFill/>
          <a:ln w="9525">
            <a:noFill/>
            <a:miter lim="800000"/>
            <a:headEnd/>
            <a:tailEnd/>
          </a:ln>
          <a:effectLst/>
        </p:spPr>
      </p:pic>
      <p:sp>
        <p:nvSpPr>
          <p:cNvPr id="813100" name="Rectangle 44"/>
          <p:cNvSpPr>
            <a:spLocks noChangeArrowheads="1"/>
          </p:cNvSpPr>
          <p:nvPr/>
        </p:nvSpPr>
        <p:spPr bwMode="auto">
          <a:xfrm>
            <a:off x="4159250" y="4938713"/>
            <a:ext cx="774700"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WAN</a:t>
            </a:r>
          </a:p>
        </p:txBody>
      </p:sp>
      <p:sp>
        <p:nvSpPr>
          <p:cNvPr id="813101" name="Oval 45"/>
          <p:cNvSpPr>
            <a:spLocks noChangeArrowheads="1"/>
          </p:cNvSpPr>
          <p:nvPr/>
        </p:nvSpPr>
        <p:spPr bwMode="auto">
          <a:xfrm>
            <a:off x="1552575" y="5067300"/>
            <a:ext cx="153988" cy="138113"/>
          </a:xfrm>
          <a:prstGeom prst="ellipse">
            <a:avLst/>
          </a:prstGeom>
          <a:solidFill>
            <a:schemeClr val="bg1"/>
          </a:solidFill>
          <a:ln w="28575">
            <a:solidFill>
              <a:srgbClr val="333399"/>
            </a:solidFill>
            <a:round/>
            <a:headEnd/>
            <a:tailEnd/>
          </a:ln>
          <a:effectLst/>
        </p:spPr>
        <p:txBody>
          <a:bodyPr wrap="none" anchor="ctr"/>
          <a:lstStyle/>
          <a:p>
            <a:endParaRPr lang="zh-CN" altLang="en-US"/>
          </a:p>
        </p:txBody>
      </p:sp>
      <p:sp>
        <p:nvSpPr>
          <p:cNvPr id="813102" name="Oval 46"/>
          <p:cNvSpPr>
            <a:spLocks noChangeArrowheads="1"/>
          </p:cNvSpPr>
          <p:nvPr/>
        </p:nvSpPr>
        <p:spPr bwMode="auto">
          <a:xfrm>
            <a:off x="419100" y="5153025"/>
            <a:ext cx="633413" cy="314325"/>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813103" name="Rectangle 47"/>
          <p:cNvSpPr>
            <a:spLocks noChangeArrowheads="1"/>
          </p:cNvSpPr>
          <p:nvPr/>
        </p:nvSpPr>
        <p:spPr bwMode="auto">
          <a:xfrm>
            <a:off x="438150" y="5102225"/>
            <a:ext cx="6127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AP</a:t>
            </a:r>
            <a:r>
              <a:rPr kumimoji="1" lang="en-US" altLang="zh-CN" baseline="-25000">
                <a:solidFill>
                  <a:srgbClr val="333399"/>
                </a:solidFill>
                <a:latin typeface="Arial" pitchFamily="34" charset="0"/>
                <a:ea typeface="黑体" pitchFamily="2" charset="-122"/>
              </a:rPr>
              <a:t>2</a:t>
            </a:r>
            <a:endParaRPr kumimoji="1" lang="en-US" altLang="zh-CN">
              <a:solidFill>
                <a:srgbClr val="333399"/>
              </a:solidFill>
              <a:latin typeface="Arial" pitchFamily="34" charset="0"/>
              <a:ea typeface="黑体" pitchFamily="2" charset="-122"/>
            </a:endParaRPr>
          </a:p>
        </p:txBody>
      </p:sp>
      <p:sp>
        <p:nvSpPr>
          <p:cNvPr id="813104" name="Rectangle 48"/>
          <p:cNvSpPr>
            <a:spLocks noChangeArrowheads="1"/>
          </p:cNvSpPr>
          <p:nvPr/>
        </p:nvSpPr>
        <p:spPr bwMode="auto">
          <a:xfrm flipH="1">
            <a:off x="7424738" y="4673600"/>
            <a:ext cx="144780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13105" name="Freeform 49"/>
          <p:cNvSpPr>
            <a:spLocks/>
          </p:cNvSpPr>
          <p:nvPr/>
        </p:nvSpPr>
        <p:spPr bwMode="auto">
          <a:xfrm flipH="1">
            <a:off x="7424738" y="4967288"/>
            <a:ext cx="655637" cy="165100"/>
          </a:xfrm>
          <a:custGeom>
            <a:avLst/>
            <a:gdLst/>
            <a:ahLst/>
            <a:cxnLst>
              <a:cxn ang="0">
                <a:pos x="0" y="0"/>
              </a:cxn>
              <a:cxn ang="0">
                <a:pos x="9" y="0"/>
              </a:cxn>
              <a:cxn ang="0">
                <a:pos x="18" y="6"/>
              </a:cxn>
              <a:cxn ang="0">
                <a:pos x="27" y="6"/>
              </a:cxn>
              <a:cxn ang="0">
                <a:pos x="36" y="9"/>
              </a:cxn>
              <a:cxn ang="0">
                <a:pos x="48" y="12"/>
              </a:cxn>
              <a:cxn ang="0">
                <a:pos x="57" y="15"/>
              </a:cxn>
              <a:cxn ang="0">
                <a:pos x="66" y="18"/>
              </a:cxn>
              <a:cxn ang="0">
                <a:pos x="75" y="21"/>
              </a:cxn>
              <a:cxn ang="0">
                <a:pos x="84" y="24"/>
              </a:cxn>
              <a:cxn ang="0">
                <a:pos x="93" y="30"/>
              </a:cxn>
              <a:cxn ang="0">
                <a:pos x="102" y="33"/>
              </a:cxn>
              <a:cxn ang="0">
                <a:pos x="111" y="36"/>
              </a:cxn>
              <a:cxn ang="0">
                <a:pos x="120" y="42"/>
              </a:cxn>
              <a:cxn ang="0">
                <a:pos x="132" y="45"/>
              </a:cxn>
              <a:cxn ang="0">
                <a:pos x="144" y="54"/>
              </a:cxn>
              <a:cxn ang="0">
                <a:pos x="153" y="57"/>
              </a:cxn>
              <a:cxn ang="0">
                <a:pos x="162" y="66"/>
              </a:cxn>
              <a:cxn ang="0">
                <a:pos x="171" y="66"/>
              </a:cxn>
              <a:cxn ang="0">
                <a:pos x="180" y="72"/>
              </a:cxn>
              <a:cxn ang="0">
                <a:pos x="192" y="78"/>
              </a:cxn>
              <a:cxn ang="0">
                <a:pos x="213" y="84"/>
              </a:cxn>
              <a:cxn ang="0">
                <a:pos x="225" y="90"/>
              </a:cxn>
              <a:cxn ang="0">
                <a:pos x="234" y="96"/>
              </a:cxn>
              <a:cxn ang="0">
                <a:pos x="243" y="105"/>
              </a:cxn>
              <a:cxn ang="0">
                <a:pos x="252" y="111"/>
              </a:cxn>
              <a:cxn ang="0">
                <a:pos x="261" y="117"/>
              </a:cxn>
              <a:cxn ang="0">
                <a:pos x="267" y="126"/>
              </a:cxn>
              <a:cxn ang="0">
                <a:pos x="276" y="132"/>
              </a:cxn>
              <a:cxn ang="0">
                <a:pos x="285" y="138"/>
              </a:cxn>
              <a:cxn ang="0">
                <a:pos x="294" y="144"/>
              </a:cxn>
              <a:cxn ang="0">
                <a:pos x="300" y="153"/>
              </a:cxn>
              <a:cxn ang="0">
                <a:pos x="303" y="162"/>
              </a:cxn>
              <a:cxn ang="0">
                <a:pos x="312" y="168"/>
              </a:cxn>
              <a:cxn ang="0">
                <a:pos x="321" y="177"/>
              </a:cxn>
              <a:cxn ang="0">
                <a:pos x="333" y="186"/>
              </a:cxn>
              <a:cxn ang="0">
                <a:pos x="345" y="195"/>
              </a:cxn>
              <a:cxn ang="0">
                <a:pos x="348" y="204"/>
              </a:cxn>
              <a:cxn ang="0">
                <a:pos x="357" y="210"/>
              </a:cxn>
              <a:cxn ang="0">
                <a:pos x="360" y="219"/>
              </a:cxn>
              <a:cxn ang="0">
                <a:pos x="366" y="228"/>
              </a:cxn>
              <a:cxn ang="0">
                <a:pos x="369" y="237"/>
              </a:cxn>
              <a:cxn ang="0">
                <a:pos x="372" y="246"/>
              </a:cxn>
              <a:cxn ang="0">
                <a:pos x="372" y="258"/>
              </a:cxn>
              <a:cxn ang="0">
                <a:pos x="378" y="267"/>
              </a:cxn>
              <a:cxn ang="0">
                <a:pos x="381" y="276"/>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p:spPr>
        <p:txBody>
          <a:bodyPr/>
          <a:lstStyle/>
          <a:p>
            <a:endParaRPr lang="zh-CN" altLang="en-US"/>
          </a:p>
        </p:txBody>
      </p:sp>
      <p:sp>
        <p:nvSpPr>
          <p:cNvPr id="813106" name="Freeform 50"/>
          <p:cNvSpPr>
            <a:spLocks/>
          </p:cNvSpPr>
          <p:nvPr/>
        </p:nvSpPr>
        <p:spPr bwMode="auto">
          <a:xfrm flipH="1">
            <a:off x="7424738" y="5154613"/>
            <a:ext cx="711200" cy="184150"/>
          </a:xfrm>
          <a:custGeom>
            <a:avLst/>
            <a:gdLst/>
            <a:ahLst/>
            <a:cxnLst>
              <a:cxn ang="0">
                <a:pos x="0" y="243"/>
              </a:cxn>
              <a:cxn ang="0">
                <a:pos x="12" y="243"/>
              </a:cxn>
              <a:cxn ang="0">
                <a:pos x="31" y="237"/>
              </a:cxn>
              <a:cxn ang="0">
                <a:pos x="40" y="234"/>
              </a:cxn>
              <a:cxn ang="0">
                <a:pos x="49" y="231"/>
              </a:cxn>
              <a:cxn ang="0">
                <a:pos x="59" y="225"/>
              </a:cxn>
              <a:cxn ang="0">
                <a:pos x="71" y="222"/>
              </a:cxn>
              <a:cxn ang="0">
                <a:pos x="80" y="216"/>
              </a:cxn>
              <a:cxn ang="0">
                <a:pos x="89" y="210"/>
              </a:cxn>
              <a:cxn ang="0">
                <a:pos x="99" y="204"/>
              </a:cxn>
              <a:cxn ang="0">
                <a:pos x="108" y="198"/>
              </a:cxn>
              <a:cxn ang="0">
                <a:pos x="117" y="195"/>
              </a:cxn>
              <a:cxn ang="0">
                <a:pos x="126" y="189"/>
              </a:cxn>
              <a:cxn ang="0">
                <a:pos x="136" y="183"/>
              </a:cxn>
              <a:cxn ang="0">
                <a:pos x="145" y="177"/>
              </a:cxn>
              <a:cxn ang="0">
                <a:pos x="154" y="174"/>
              </a:cxn>
              <a:cxn ang="0">
                <a:pos x="163" y="171"/>
              </a:cxn>
              <a:cxn ang="0">
                <a:pos x="173" y="165"/>
              </a:cxn>
              <a:cxn ang="0">
                <a:pos x="182" y="162"/>
              </a:cxn>
              <a:cxn ang="0">
                <a:pos x="194" y="156"/>
              </a:cxn>
              <a:cxn ang="0">
                <a:pos x="207" y="150"/>
              </a:cxn>
              <a:cxn ang="0">
                <a:pos x="213" y="141"/>
              </a:cxn>
              <a:cxn ang="0">
                <a:pos x="222" y="138"/>
              </a:cxn>
              <a:cxn ang="0">
                <a:pos x="231" y="129"/>
              </a:cxn>
              <a:cxn ang="0">
                <a:pos x="241" y="120"/>
              </a:cxn>
              <a:cxn ang="0">
                <a:pos x="247" y="111"/>
              </a:cxn>
              <a:cxn ang="0">
                <a:pos x="256" y="102"/>
              </a:cxn>
              <a:cxn ang="0">
                <a:pos x="259" y="93"/>
              </a:cxn>
              <a:cxn ang="0">
                <a:pos x="268" y="87"/>
              </a:cxn>
              <a:cxn ang="0">
                <a:pos x="271" y="78"/>
              </a:cxn>
              <a:cxn ang="0">
                <a:pos x="278" y="69"/>
              </a:cxn>
              <a:cxn ang="0">
                <a:pos x="284" y="60"/>
              </a:cxn>
              <a:cxn ang="0">
                <a:pos x="290" y="51"/>
              </a:cxn>
              <a:cxn ang="0">
                <a:pos x="293" y="42"/>
              </a:cxn>
              <a:cxn ang="0">
                <a:pos x="299" y="33"/>
              </a:cxn>
              <a:cxn ang="0">
                <a:pos x="308" y="27"/>
              </a:cxn>
              <a:cxn ang="0">
                <a:pos x="311" y="18"/>
              </a:cxn>
              <a:cxn ang="0">
                <a:pos x="321" y="15"/>
              </a:cxn>
              <a:cxn ang="0">
                <a:pos x="324" y="6"/>
              </a:cxn>
              <a:cxn ang="0">
                <a:pos x="333" y="0"/>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p:spPr>
        <p:txBody>
          <a:bodyPr/>
          <a:lstStyle/>
          <a:p>
            <a:endParaRPr lang="zh-CN" altLang="en-US"/>
          </a:p>
        </p:txBody>
      </p:sp>
      <p:sp>
        <p:nvSpPr>
          <p:cNvPr id="813107" name="Oval 51"/>
          <p:cNvSpPr>
            <a:spLocks noChangeArrowheads="1"/>
          </p:cNvSpPr>
          <p:nvPr/>
        </p:nvSpPr>
        <p:spPr bwMode="auto">
          <a:xfrm flipH="1">
            <a:off x="7881938" y="4783138"/>
            <a:ext cx="631825" cy="314325"/>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813108" name="Rectangle 52"/>
          <p:cNvSpPr>
            <a:spLocks noChangeArrowheads="1"/>
          </p:cNvSpPr>
          <p:nvPr/>
        </p:nvSpPr>
        <p:spPr bwMode="auto">
          <a:xfrm flipH="1">
            <a:off x="7893050" y="4732338"/>
            <a:ext cx="6127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AP</a:t>
            </a:r>
            <a:r>
              <a:rPr kumimoji="1" lang="en-US" altLang="zh-CN" baseline="-25000">
                <a:solidFill>
                  <a:srgbClr val="333399"/>
                </a:solidFill>
                <a:latin typeface="Arial" pitchFamily="34" charset="0"/>
                <a:ea typeface="黑体" pitchFamily="2" charset="-122"/>
              </a:rPr>
              <a:t>3</a:t>
            </a:r>
            <a:endParaRPr kumimoji="1" lang="en-US" altLang="zh-CN">
              <a:solidFill>
                <a:srgbClr val="333399"/>
              </a:solidFill>
              <a:latin typeface="Arial" pitchFamily="34" charset="0"/>
              <a:ea typeface="黑体" pitchFamily="2" charset="-122"/>
            </a:endParaRPr>
          </a:p>
        </p:txBody>
      </p:sp>
      <p:sp>
        <p:nvSpPr>
          <p:cNvPr id="813109" name="Oval 53"/>
          <p:cNvSpPr>
            <a:spLocks noChangeArrowheads="1"/>
          </p:cNvSpPr>
          <p:nvPr/>
        </p:nvSpPr>
        <p:spPr bwMode="auto">
          <a:xfrm flipH="1">
            <a:off x="7867650" y="5153025"/>
            <a:ext cx="631825" cy="314325"/>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813110" name="Rectangle 54"/>
          <p:cNvSpPr>
            <a:spLocks noChangeArrowheads="1"/>
          </p:cNvSpPr>
          <p:nvPr/>
        </p:nvSpPr>
        <p:spPr bwMode="auto">
          <a:xfrm flipH="1">
            <a:off x="7893050" y="5116513"/>
            <a:ext cx="6127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AP</a:t>
            </a:r>
            <a:r>
              <a:rPr kumimoji="1" lang="en-US" altLang="zh-CN" baseline="-25000">
                <a:solidFill>
                  <a:srgbClr val="333399"/>
                </a:solidFill>
                <a:latin typeface="Arial" pitchFamily="34" charset="0"/>
                <a:ea typeface="黑体" pitchFamily="2" charset="-122"/>
              </a:rPr>
              <a:t>4</a:t>
            </a:r>
            <a:endParaRPr kumimoji="1" lang="en-US" altLang="zh-CN">
              <a:solidFill>
                <a:srgbClr val="333399"/>
              </a:solidFill>
              <a:latin typeface="Arial" pitchFamily="34" charset="0"/>
              <a:ea typeface="黑体" pitchFamily="2" charset="-122"/>
            </a:endParaRPr>
          </a:p>
        </p:txBody>
      </p:sp>
      <p:sp>
        <p:nvSpPr>
          <p:cNvPr id="813111" name="Rectangle 55"/>
          <p:cNvSpPr>
            <a:spLocks noChangeArrowheads="1"/>
          </p:cNvSpPr>
          <p:nvPr/>
        </p:nvSpPr>
        <p:spPr bwMode="auto">
          <a:xfrm>
            <a:off x="4171950" y="2501900"/>
            <a:ext cx="7461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IP </a:t>
            </a:r>
            <a:r>
              <a:rPr kumimoji="1" lang="zh-CN" altLang="en-US">
                <a:solidFill>
                  <a:srgbClr val="333399"/>
                </a:solidFill>
                <a:latin typeface="Arial" pitchFamily="34" charset="0"/>
                <a:ea typeface="黑体" pitchFamily="2" charset="-122"/>
              </a:rPr>
              <a:t>层</a:t>
            </a:r>
          </a:p>
        </p:txBody>
      </p:sp>
      <p:pic>
        <p:nvPicPr>
          <p:cNvPr id="813112" name="Picture 56"/>
          <p:cNvPicPr>
            <a:picLocks noChangeArrowheads="1"/>
          </p:cNvPicPr>
          <p:nvPr/>
        </p:nvPicPr>
        <p:blipFill>
          <a:blip r:embed="rId4"/>
          <a:srcRect/>
          <a:stretch>
            <a:fillRect/>
          </a:stretch>
        </p:blipFill>
        <p:spPr bwMode="auto">
          <a:xfrm>
            <a:off x="1820863" y="4846638"/>
            <a:ext cx="906462" cy="542925"/>
          </a:xfrm>
          <a:prstGeom prst="rect">
            <a:avLst/>
          </a:prstGeom>
          <a:noFill/>
          <a:ln w="9525">
            <a:noFill/>
            <a:miter lim="800000"/>
            <a:headEnd/>
            <a:tailEnd/>
          </a:ln>
          <a:effectLst/>
        </p:spPr>
      </p:pic>
      <p:sp>
        <p:nvSpPr>
          <p:cNvPr id="813113" name="Rectangle 57"/>
          <p:cNvSpPr>
            <a:spLocks noChangeArrowheads="1"/>
          </p:cNvSpPr>
          <p:nvPr/>
        </p:nvSpPr>
        <p:spPr bwMode="auto">
          <a:xfrm>
            <a:off x="1952625" y="4926013"/>
            <a:ext cx="768350" cy="39528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LAN</a:t>
            </a:r>
            <a:r>
              <a:rPr kumimoji="1" lang="en-US" altLang="zh-CN" baseline="-25000">
                <a:solidFill>
                  <a:srgbClr val="333399"/>
                </a:solidFill>
                <a:latin typeface="Arial" pitchFamily="34" charset="0"/>
                <a:ea typeface="黑体" pitchFamily="2" charset="-122"/>
              </a:rPr>
              <a:t>1</a:t>
            </a:r>
            <a:endParaRPr kumimoji="1" lang="en-US" altLang="zh-CN">
              <a:solidFill>
                <a:srgbClr val="333399"/>
              </a:solidFill>
              <a:latin typeface="Arial" pitchFamily="34" charset="0"/>
              <a:ea typeface="黑体" pitchFamily="2" charset="-122"/>
            </a:endParaRPr>
          </a:p>
        </p:txBody>
      </p:sp>
      <p:sp>
        <p:nvSpPr>
          <p:cNvPr id="813114" name="Freeform 58"/>
          <p:cNvSpPr>
            <a:spLocks/>
          </p:cNvSpPr>
          <p:nvPr/>
        </p:nvSpPr>
        <p:spPr bwMode="auto">
          <a:xfrm>
            <a:off x="1546225" y="1506538"/>
            <a:ext cx="327025" cy="128587"/>
          </a:xfrm>
          <a:custGeom>
            <a:avLst/>
            <a:gdLst/>
            <a:ahLst/>
            <a:cxnLst>
              <a:cxn ang="0">
                <a:pos x="174" y="0"/>
              </a:cxn>
              <a:cxn ang="0">
                <a:pos x="0" y="84"/>
              </a:cxn>
            </a:cxnLst>
            <a:rect l="0" t="0" r="r" b="b"/>
            <a:pathLst>
              <a:path w="174" h="84">
                <a:moveTo>
                  <a:pt x="174" y="0"/>
                </a:moveTo>
                <a:lnTo>
                  <a:pt x="0" y="84"/>
                </a:lnTo>
              </a:path>
            </a:pathLst>
          </a:custGeom>
          <a:noFill/>
          <a:ln w="28575" cmpd="sng">
            <a:solidFill>
              <a:srgbClr val="333399"/>
            </a:solidFill>
            <a:round/>
            <a:headEnd/>
            <a:tailEnd type="triangle" w="med" len="lg"/>
          </a:ln>
          <a:effectLst/>
        </p:spPr>
        <p:txBody>
          <a:bodyPr wrap="none" anchor="ctr"/>
          <a:lstStyle/>
          <a:p>
            <a:endParaRPr lang="zh-CN" altLang="en-US"/>
          </a:p>
        </p:txBody>
      </p:sp>
      <p:sp>
        <p:nvSpPr>
          <p:cNvPr id="813115" name="Oval 59"/>
          <p:cNvSpPr>
            <a:spLocks noChangeArrowheads="1"/>
          </p:cNvSpPr>
          <p:nvPr/>
        </p:nvSpPr>
        <p:spPr bwMode="auto">
          <a:xfrm>
            <a:off x="257175" y="1373188"/>
            <a:ext cx="633413" cy="354012"/>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813116" name="Rectangle 60"/>
          <p:cNvSpPr>
            <a:spLocks noChangeArrowheads="1"/>
          </p:cNvSpPr>
          <p:nvPr/>
        </p:nvSpPr>
        <p:spPr bwMode="auto">
          <a:xfrm>
            <a:off x="304800" y="1333500"/>
            <a:ext cx="6127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AP</a:t>
            </a:r>
            <a:r>
              <a:rPr kumimoji="1" lang="en-US" altLang="zh-CN" baseline="-25000">
                <a:solidFill>
                  <a:srgbClr val="333399"/>
                </a:solidFill>
                <a:latin typeface="Arial" pitchFamily="34" charset="0"/>
                <a:ea typeface="黑体" pitchFamily="2" charset="-122"/>
              </a:rPr>
              <a:t>1</a:t>
            </a:r>
            <a:endParaRPr kumimoji="1" lang="en-US" altLang="zh-CN">
              <a:solidFill>
                <a:srgbClr val="333399"/>
              </a:solidFill>
              <a:latin typeface="Arial" pitchFamily="34" charset="0"/>
              <a:ea typeface="黑体" pitchFamily="2" charset="-122"/>
            </a:endParaRPr>
          </a:p>
        </p:txBody>
      </p:sp>
      <p:sp>
        <p:nvSpPr>
          <p:cNvPr id="813117" name="Oval 61"/>
          <p:cNvSpPr>
            <a:spLocks noChangeArrowheads="1"/>
          </p:cNvSpPr>
          <p:nvPr/>
        </p:nvSpPr>
        <p:spPr bwMode="auto">
          <a:xfrm>
            <a:off x="939800" y="1447800"/>
            <a:ext cx="633413" cy="376238"/>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813118" name="Rectangle 62"/>
          <p:cNvSpPr>
            <a:spLocks noChangeArrowheads="1"/>
          </p:cNvSpPr>
          <p:nvPr/>
        </p:nvSpPr>
        <p:spPr bwMode="auto">
          <a:xfrm>
            <a:off x="969963" y="1422400"/>
            <a:ext cx="6111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AP</a:t>
            </a:r>
            <a:r>
              <a:rPr kumimoji="1" lang="en-US" altLang="zh-CN" baseline="-25000">
                <a:solidFill>
                  <a:srgbClr val="333399"/>
                </a:solidFill>
                <a:latin typeface="Arial" pitchFamily="34" charset="0"/>
                <a:ea typeface="黑体" pitchFamily="2" charset="-122"/>
              </a:rPr>
              <a:t>2</a:t>
            </a:r>
            <a:endParaRPr kumimoji="1" lang="en-US" altLang="zh-CN">
              <a:solidFill>
                <a:srgbClr val="333399"/>
              </a:solidFill>
              <a:latin typeface="Arial" pitchFamily="34" charset="0"/>
              <a:ea typeface="黑体" pitchFamily="2" charset="-122"/>
            </a:endParaRPr>
          </a:p>
        </p:txBody>
      </p:sp>
      <p:sp>
        <p:nvSpPr>
          <p:cNvPr id="813119" name="Oval 63"/>
          <p:cNvSpPr>
            <a:spLocks noChangeArrowheads="1"/>
          </p:cNvSpPr>
          <p:nvPr/>
        </p:nvSpPr>
        <p:spPr bwMode="auto">
          <a:xfrm>
            <a:off x="790575" y="2395538"/>
            <a:ext cx="153988" cy="136525"/>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813120" name="Rectangle 64"/>
          <p:cNvSpPr>
            <a:spLocks noChangeArrowheads="1"/>
          </p:cNvSpPr>
          <p:nvPr/>
        </p:nvSpPr>
        <p:spPr bwMode="auto">
          <a:xfrm>
            <a:off x="8169275" y="1327150"/>
            <a:ext cx="611188"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AP</a:t>
            </a:r>
            <a:r>
              <a:rPr kumimoji="1" lang="en-US" altLang="zh-CN" baseline="-25000">
                <a:solidFill>
                  <a:srgbClr val="333399"/>
                </a:solidFill>
                <a:latin typeface="Arial" pitchFamily="34" charset="0"/>
                <a:ea typeface="黑体" pitchFamily="2" charset="-122"/>
              </a:rPr>
              <a:t>4</a:t>
            </a:r>
            <a:endParaRPr kumimoji="1" lang="en-US" altLang="zh-CN">
              <a:solidFill>
                <a:srgbClr val="333399"/>
              </a:solidFill>
              <a:latin typeface="Arial" pitchFamily="34" charset="0"/>
              <a:ea typeface="黑体" pitchFamily="2" charset="-122"/>
            </a:endParaRPr>
          </a:p>
        </p:txBody>
      </p:sp>
      <p:sp>
        <p:nvSpPr>
          <p:cNvPr id="813121" name="Oval 65"/>
          <p:cNvSpPr>
            <a:spLocks noChangeArrowheads="1"/>
          </p:cNvSpPr>
          <p:nvPr/>
        </p:nvSpPr>
        <p:spPr bwMode="auto">
          <a:xfrm>
            <a:off x="8120063" y="2395538"/>
            <a:ext cx="150812" cy="136525"/>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sp>
        <p:nvSpPr>
          <p:cNvPr id="813122" name="Rectangle 66"/>
          <p:cNvSpPr>
            <a:spLocks noChangeArrowheads="1"/>
          </p:cNvSpPr>
          <p:nvPr/>
        </p:nvSpPr>
        <p:spPr bwMode="auto">
          <a:xfrm>
            <a:off x="1820863" y="1662113"/>
            <a:ext cx="6889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端口</a:t>
            </a:r>
          </a:p>
        </p:txBody>
      </p:sp>
      <p:sp>
        <p:nvSpPr>
          <p:cNvPr id="813123" name="Rectangle 67"/>
          <p:cNvSpPr>
            <a:spLocks noChangeArrowheads="1"/>
          </p:cNvSpPr>
          <p:nvPr/>
        </p:nvSpPr>
        <p:spPr bwMode="auto">
          <a:xfrm>
            <a:off x="6569075" y="1571625"/>
            <a:ext cx="690563"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端口</a:t>
            </a:r>
          </a:p>
        </p:txBody>
      </p:sp>
      <p:sp>
        <p:nvSpPr>
          <p:cNvPr id="813124" name="Line 68"/>
          <p:cNvSpPr>
            <a:spLocks noChangeShapeType="1"/>
          </p:cNvSpPr>
          <p:nvPr/>
        </p:nvSpPr>
        <p:spPr bwMode="auto">
          <a:xfrm>
            <a:off x="7135813" y="1814513"/>
            <a:ext cx="577850" cy="136525"/>
          </a:xfrm>
          <a:prstGeom prst="line">
            <a:avLst/>
          </a:prstGeom>
          <a:noFill/>
          <a:ln w="28575">
            <a:solidFill>
              <a:srgbClr val="333399"/>
            </a:solidFill>
            <a:round/>
            <a:headEnd/>
            <a:tailEnd type="triangle" w="med" len="lg"/>
          </a:ln>
          <a:effectLst/>
        </p:spPr>
        <p:txBody>
          <a:bodyPr/>
          <a:lstStyle/>
          <a:p>
            <a:endParaRPr lang="zh-CN" altLang="en-US"/>
          </a:p>
        </p:txBody>
      </p:sp>
      <p:sp>
        <p:nvSpPr>
          <p:cNvPr id="813125" name="Line 69"/>
          <p:cNvSpPr>
            <a:spLocks noChangeShapeType="1"/>
          </p:cNvSpPr>
          <p:nvPr/>
        </p:nvSpPr>
        <p:spPr bwMode="auto">
          <a:xfrm flipH="1">
            <a:off x="1306513" y="1828800"/>
            <a:ext cx="544512" cy="122238"/>
          </a:xfrm>
          <a:prstGeom prst="line">
            <a:avLst/>
          </a:prstGeom>
          <a:noFill/>
          <a:ln w="28575">
            <a:solidFill>
              <a:srgbClr val="333399"/>
            </a:solidFill>
            <a:round/>
            <a:headEnd/>
            <a:tailEnd type="triangle" w="med" len="lg"/>
          </a:ln>
          <a:effectLst/>
        </p:spPr>
        <p:txBody>
          <a:bodyPr/>
          <a:lstStyle/>
          <a:p>
            <a:endParaRPr lang="zh-CN" altLang="en-US"/>
          </a:p>
        </p:txBody>
      </p:sp>
      <p:sp>
        <p:nvSpPr>
          <p:cNvPr id="813126" name="Rectangle 70"/>
          <p:cNvSpPr>
            <a:spLocks noChangeArrowheads="1"/>
          </p:cNvSpPr>
          <p:nvPr/>
        </p:nvSpPr>
        <p:spPr bwMode="auto">
          <a:xfrm>
            <a:off x="8574088" y="1454150"/>
            <a:ext cx="322262" cy="2374900"/>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150000"/>
              </a:lnSpc>
            </a:pPr>
            <a:r>
              <a:rPr kumimoji="1" lang="en-US" altLang="zh-CN">
                <a:solidFill>
                  <a:srgbClr val="333399"/>
                </a:solidFill>
                <a:latin typeface="Arial" pitchFamily="34" charset="0"/>
                <a:ea typeface="黑体" pitchFamily="2" charset="-122"/>
              </a:rPr>
              <a:t>5</a:t>
            </a:r>
          </a:p>
          <a:p>
            <a:pPr defTabSz="762000" eaLnBrk="0" hangingPunct="0">
              <a:lnSpc>
                <a:spcPct val="150000"/>
              </a:lnSpc>
            </a:pPr>
            <a:r>
              <a:rPr kumimoji="1" lang="en-US" altLang="zh-CN">
                <a:solidFill>
                  <a:srgbClr val="333399"/>
                </a:solidFill>
                <a:latin typeface="Arial" pitchFamily="34" charset="0"/>
                <a:ea typeface="黑体" pitchFamily="2" charset="-122"/>
              </a:rPr>
              <a:t>4</a:t>
            </a:r>
          </a:p>
          <a:p>
            <a:pPr defTabSz="762000" eaLnBrk="0" hangingPunct="0">
              <a:lnSpc>
                <a:spcPct val="150000"/>
              </a:lnSpc>
            </a:pPr>
            <a:r>
              <a:rPr kumimoji="1" lang="en-US" altLang="zh-CN">
                <a:solidFill>
                  <a:srgbClr val="333399"/>
                </a:solidFill>
                <a:latin typeface="Arial" pitchFamily="34" charset="0"/>
                <a:ea typeface="黑体" pitchFamily="2" charset="-122"/>
              </a:rPr>
              <a:t>3</a:t>
            </a:r>
          </a:p>
          <a:p>
            <a:pPr defTabSz="762000" eaLnBrk="0" hangingPunct="0">
              <a:lnSpc>
                <a:spcPct val="150000"/>
              </a:lnSpc>
            </a:pPr>
            <a:r>
              <a:rPr kumimoji="1" lang="en-US" altLang="zh-CN">
                <a:solidFill>
                  <a:srgbClr val="333399"/>
                </a:solidFill>
                <a:latin typeface="Arial" pitchFamily="34" charset="0"/>
                <a:ea typeface="黑体" pitchFamily="2" charset="-122"/>
              </a:rPr>
              <a:t>2</a:t>
            </a:r>
          </a:p>
          <a:p>
            <a:pPr defTabSz="762000" eaLnBrk="0" hangingPunct="0">
              <a:lnSpc>
                <a:spcPct val="150000"/>
              </a:lnSpc>
            </a:pPr>
            <a:r>
              <a:rPr kumimoji="1" lang="en-US" altLang="zh-CN">
                <a:solidFill>
                  <a:srgbClr val="333399"/>
                </a:solidFill>
                <a:latin typeface="Arial" pitchFamily="34" charset="0"/>
                <a:ea typeface="黑体" pitchFamily="2" charset="-122"/>
              </a:rPr>
              <a:t>1</a:t>
            </a:r>
          </a:p>
        </p:txBody>
      </p:sp>
      <p:sp>
        <p:nvSpPr>
          <p:cNvPr id="813127" name="Line 71"/>
          <p:cNvSpPr>
            <a:spLocks noChangeShapeType="1"/>
          </p:cNvSpPr>
          <p:nvPr/>
        </p:nvSpPr>
        <p:spPr bwMode="auto">
          <a:xfrm>
            <a:off x="1655763" y="5759450"/>
            <a:ext cx="5765800"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813128" name="Line 72"/>
          <p:cNvSpPr>
            <a:spLocks noChangeShapeType="1"/>
          </p:cNvSpPr>
          <p:nvPr/>
        </p:nvSpPr>
        <p:spPr bwMode="auto">
          <a:xfrm flipH="1">
            <a:off x="1655763" y="5635625"/>
            <a:ext cx="0" cy="300038"/>
          </a:xfrm>
          <a:prstGeom prst="line">
            <a:avLst/>
          </a:prstGeom>
          <a:noFill/>
          <a:ln w="12700">
            <a:solidFill>
              <a:schemeClr val="tx1"/>
            </a:solidFill>
            <a:prstDash val="dash"/>
            <a:round/>
            <a:headEnd type="none" w="sm" len="med"/>
            <a:tailEnd type="none" w="sm" len="med"/>
          </a:ln>
          <a:effectLst/>
        </p:spPr>
        <p:txBody>
          <a:bodyPr/>
          <a:lstStyle/>
          <a:p>
            <a:endParaRPr lang="zh-CN" altLang="en-US"/>
          </a:p>
        </p:txBody>
      </p:sp>
      <p:sp>
        <p:nvSpPr>
          <p:cNvPr id="813129" name="Line 73"/>
          <p:cNvSpPr>
            <a:spLocks noChangeShapeType="1"/>
          </p:cNvSpPr>
          <p:nvPr/>
        </p:nvSpPr>
        <p:spPr bwMode="auto">
          <a:xfrm>
            <a:off x="7424738" y="5635625"/>
            <a:ext cx="7937" cy="228600"/>
          </a:xfrm>
          <a:prstGeom prst="line">
            <a:avLst/>
          </a:prstGeom>
          <a:noFill/>
          <a:ln w="12700">
            <a:solidFill>
              <a:schemeClr val="tx1"/>
            </a:solidFill>
            <a:prstDash val="dash"/>
            <a:round/>
            <a:headEnd type="none" w="sm" len="med"/>
            <a:tailEnd type="none" w="sm" len="med"/>
          </a:ln>
          <a:effectLst/>
        </p:spPr>
        <p:txBody>
          <a:bodyPr/>
          <a:lstStyle/>
          <a:p>
            <a:endParaRPr lang="zh-CN" altLang="en-US"/>
          </a:p>
        </p:txBody>
      </p:sp>
      <p:sp>
        <p:nvSpPr>
          <p:cNvPr id="813130" name="Rectangle 74"/>
          <p:cNvSpPr>
            <a:spLocks noChangeArrowheads="1"/>
          </p:cNvSpPr>
          <p:nvPr/>
        </p:nvSpPr>
        <p:spPr bwMode="auto">
          <a:xfrm>
            <a:off x="3386138" y="5556250"/>
            <a:ext cx="2268537" cy="3937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IP </a:t>
            </a:r>
            <a:r>
              <a:rPr kumimoji="1" lang="zh-CN" altLang="en-US">
                <a:solidFill>
                  <a:srgbClr val="333399"/>
                </a:solidFill>
                <a:latin typeface="Arial" pitchFamily="34" charset="0"/>
                <a:ea typeface="黑体" pitchFamily="2" charset="-122"/>
              </a:rPr>
              <a:t>协议的作用范围</a:t>
            </a:r>
          </a:p>
        </p:txBody>
      </p:sp>
      <p:sp>
        <p:nvSpPr>
          <p:cNvPr id="813131" name="Line 75"/>
          <p:cNvSpPr>
            <a:spLocks noChangeShapeType="1"/>
          </p:cNvSpPr>
          <p:nvPr/>
        </p:nvSpPr>
        <p:spPr bwMode="auto">
          <a:xfrm>
            <a:off x="666750" y="5486400"/>
            <a:ext cx="0" cy="849313"/>
          </a:xfrm>
          <a:prstGeom prst="line">
            <a:avLst/>
          </a:prstGeom>
          <a:noFill/>
          <a:ln w="12700">
            <a:solidFill>
              <a:schemeClr val="tx1"/>
            </a:solidFill>
            <a:prstDash val="dash"/>
            <a:round/>
            <a:headEnd type="none" w="sm" len="med"/>
            <a:tailEnd type="none" w="sm" len="med"/>
          </a:ln>
          <a:effectLst/>
        </p:spPr>
        <p:txBody>
          <a:bodyPr/>
          <a:lstStyle/>
          <a:p>
            <a:endParaRPr lang="zh-CN" altLang="en-US"/>
          </a:p>
        </p:txBody>
      </p:sp>
      <p:sp>
        <p:nvSpPr>
          <p:cNvPr id="813132" name="Line 76"/>
          <p:cNvSpPr>
            <a:spLocks noChangeShapeType="1"/>
          </p:cNvSpPr>
          <p:nvPr/>
        </p:nvSpPr>
        <p:spPr bwMode="auto">
          <a:xfrm>
            <a:off x="8164513" y="5413375"/>
            <a:ext cx="0" cy="904875"/>
          </a:xfrm>
          <a:prstGeom prst="line">
            <a:avLst/>
          </a:prstGeom>
          <a:noFill/>
          <a:ln w="12700">
            <a:solidFill>
              <a:schemeClr val="tx1"/>
            </a:solidFill>
            <a:prstDash val="dash"/>
            <a:round/>
            <a:headEnd type="none" w="sm" len="med"/>
            <a:tailEnd type="none" w="sm" len="med"/>
          </a:ln>
          <a:effectLst/>
        </p:spPr>
        <p:txBody>
          <a:bodyPr/>
          <a:lstStyle/>
          <a:p>
            <a:endParaRPr lang="zh-CN" altLang="en-US"/>
          </a:p>
        </p:txBody>
      </p:sp>
      <p:sp>
        <p:nvSpPr>
          <p:cNvPr id="813133" name="Line 77"/>
          <p:cNvSpPr>
            <a:spLocks noChangeShapeType="1"/>
          </p:cNvSpPr>
          <p:nvPr/>
        </p:nvSpPr>
        <p:spPr bwMode="auto">
          <a:xfrm>
            <a:off x="666750" y="6159500"/>
            <a:ext cx="7497763" cy="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813134" name="Rectangle 78"/>
          <p:cNvSpPr>
            <a:spLocks noChangeArrowheads="1"/>
          </p:cNvSpPr>
          <p:nvPr/>
        </p:nvSpPr>
        <p:spPr bwMode="auto">
          <a:xfrm>
            <a:off x="2314575" y="5949950"/>
            <a:ext cx="4302125" cy="393700"/>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运输层协议 </a:t>
            </a:r>
            <a:r>
              <a:rPr kumimoji="1" lang="en-US" altLang="zh-CN">
                <a:solidFill>
                  <a:srgbClr val="333399"/>
                </a:solidFill>
                <a:latin typeface="Arial" pitchFamily="34" charset="0"/>
                <a:ea typeface="黑体" pitchFamily="2" charset="-122"/>
              </a:rPr>
              <a:t>TCP </a:t>
            </a:r>
            <a:r>
              <a:rPr kumimoji="1" lang="zh-CN" altLang="en-US">
                <a:solidFill>
                  <a:srgbClr val="333399"/>
                </a:solidFill>
                <a:latin typeface="Arial" pitchFamily="34" charset="0"/>
                <a:ea typeface="黑体" pitchFamily="2" charset="-122"/>
              </a:rPr>
              <a:t>和 </a:t>
            </a:r>
            <a:r>
              <a:rPr kumimoji="1" lang="en-US" altLang="zh-CN">
                <a:solidFill>
                  <a:srgbClr val="333399"/>
                </a:solidFill>
                <a:latin typeface="Arial" pitchFamily="34" charset="0"/>
                <a:ea typeface="黑体" pitchFamily="2" charset="-122"/>
              </a:rPr>
              <a:t>UDP </a:t>
            </a:r>
            <a:r>
              <a:rPr kumimoji="1" lang="zh-CN" altLang="en-US">
                <a:solidFill>
                  <a:srgbClr val="333399"/>
                </a:solidFill>
                <a:latin typeface="Arial" pitchFamily="34" charset="0"/>
                <a:ea typeface="黑体" pitchFamily="2" charset="-122"/>
              </a:rPr>
              <a:t>的作用范围</a:t>
            </a:r>
          </a:p>
        </p:txBody>
      </p:sp>
      <p:pic>
        <p:nvPicPr>
          <p:cNvPr id="813135" name="Picture 79"/>
          <p:cNvPicPr>
            <a:picLocks noChangeArrowheads="1"/>
          </p:cNvPicPr>
          <p:nvPr/>
        </p:nvPicPr>
        <p:blipFill>
          <a:blip r:embed="rId3"/>
          <a:srcRect/>
          <a:stretch>
            <a:fillRect/>
          </a:stretch>
        </p:blipFill>
        <p:spPr bwMode="auto">
          <a:xfrm>
            <a:off x="5273675" y="4933950"/>
            <a:ext cx="723900" cy="430213"/>
          </a:xfrm>
          <a:prstGeom prst="rect">
            <a:avLst/>
          </a:prstGeom>
          <a:noFill/>
          <a:ln w="12699">
            <a:noFill/>
            <a:miter lim="800000"/>
            <a:headEnd/>
            <a:tailEnd/>
          </a:ln>
          <a:effectLst/>
        </p:spPr>
      </p:pic>
      <p:sp>
        <p:nvSpPr>
          <p:cNvPr id="813136" name="Rectangle 80"/>
          <p:cNvSpPr>
            <a:spLocks noChangeArrowheads="1"/>
          </p:cNvSpPr>
          <p:nvPr/>
        </p:nvSpPr>
        <p:spPr bwMode="auto">
          <a:xfrm>
            <a:off x="511175" y="1890713"/>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813137" name="Rectangle 81"/>
          <p:cNvSpPr>
            <a:spLocks noChangeArrowheads="1"/>
          </p:cNvSpPr>
          <p:nvPr/>
        </p:nvSpPr>
        <p:spPr bwMode="auto">
          <a:xfrm>
            <a:off x="1095375" y="1890713"/>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813138" name="Rectangle 82"/>
          <p:cNvSpPr>
            <a:spLocks noChangeArrowheads="1"/>
          </p:cNvSpPr>
          <p:nvPr/>
        </p:nvSpPr>
        <p:spPr bwMode="auto">
          <a:xfrm>
            <a:off x="7686675" y="1903413"/>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813139" name="Rectangle 83"/>
          <p:cNvSpPr>
            <a:spLocks noChangeArrowheads="1"/>
          </p:cNvSpPr>
          <p:nvPr/>
        </p:nvSpPr>
        <p:spPr bwMode="auto">
          <a:xfrm>
            <a:off x="8423275" y="1903413"/>
            <a:ext cx="215900" cy="215900"/>
          </a:xfrm>
          <a:prstGeom prst="rect">
            <a:avLst/>
          </a:prstGeom>
          <a:noFill/>
          <a:ln w="38100">
            <a:solidFill>
              <a:srgbClr val="CC3300"/>
            </a:solidFill>
            <a:miter lim="800000"/>
            <a:headEnd/>
            <a:tailEnd/>
          </a:ln>
          <a:effectLst/>
        </p:spPr>
        <p:txBody>
          <a:bodyPr wrap="none" anchor="ctr"/>
          <a:lstStyle/>
          <a:p>
            <a:endParaRPr lang="zh-CN" altLang="en-US"/>
          </a:p>
        </p:txBody>
      </p:sp>
      <p:sp>
        <p:nvSpPr>
          <p:cNvPr id="813140" name="Freeform 84"/>
          <p:cNvSpPr>
            <a:spLocks/>
          </p:cNvSpPr>
          <p:nvPr/>
        </p:nvSpPr>
        <p:spPr bwMode="auto">
          <a:xfrm>
            <a:off x="7797800" y="1733550"/>
            <a:ext cx="331788" cy="695325"/>
          </a:xfrm>
          <a:custGeom>
            <a:avLst/>
            <a:gdLst/>
            <a:ahLst/>
            <a:cxnLst>
              <a:cxn ang="0">
                <a:pos x="4" y="0"/>
              </a:cxn>
              <a:cxn ang="0">
                <a:pos x="13" y="306"/>
              </a:cxn>
              <a:cxn ang="0">
                <a:pos x="85" y="399"/>
              </a:cxn>
              <a:cxn ang="0">
                <a:pos x="157" y="444"/>
              </a:cxn>
              <a:cxn ang="0">
                <a:pos x="193" y="453"/>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813141" name="Freeform 85"/>
          <p:cNvSpPr>
            <a:spLocks/>
          </p:cNvSpPr>
          <p:nvPr/>
        </p:nvSpPr>
        <p:spPr bwMode="auto">
          <a:xfrm>
            <a:off x="8248650" y="1736725"/>
            <a:ext cx="292100" cy="688975"/>
          </a:xfrm>
          <a:custGeom>
            <a:avLst/>
            <a:gdLst/>
            <a:ahLst/>
            <a:cxnLst>
              <a:cxn ang="0">
                <a:pos x="170" y="0"/>
              </a:cxn>
              <a:cxn ang="0">
                <a:pos x="165" y="264"/>
              </a:cxn>
              <a:cxn ang="0">
                <a:pos x="135" y="351"/>
              </a:cxn>
              <a:cxn ang="0">
                <a:pos x="81" y="411"/>
              </a:cxn>
              <a:cxn ang="0">
                <a:pos x="0" y="447"/>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813142" name="Oval 86"/>
          <p:cNvSpPr>
            <a:spLocks noChangeArrowheads="1"/>
          </p:cNvSpPr>
          <p:nvPr/>
        </p:nvSpPr>
        <p:spPr bwMode="auto">
          <a:xfrm>
            <a:off x="7502525" y="1511300"/>
            <a:ext cx="630238" cy="352425"/>
          </a:xfrm>
          <a:prstGeom prst="ellipse">
            <a:avLst/>
          </a:prstGeom>
          <a:solidFill>
            <a:srgbClr val="FFCCFF"/>
          </a:solidFill>
          <a:ln w="12700">
            <a:solidFill>
              <a:schemeClr val="tx1"/>
            </a:solidFill>
            <a:round/>
            <a:headEnd/>
            <a:tailEnd/>
          </a:ln>
          <a:effectLst/>
        </p:spPr>
        <p:txBody>
          <a:bodyPr wrap="none" anchor="ctr"/>
          <a:lstStyle/>
          <a:p>
            <a:endParaRPr lang="zh-CN" altLang="en-US"/>
          </a:p>
        </p:txBody>
      </p:sp>
      <p:sp>
        <p:nvSpPr>
          <p:cNvPr id="813143" name="Rectangle 87"/>
          <p:cNvSpPr>
            <a:spLocks noChangeArrowheads="1"/>
          </p:cNvSpPr>
          <p:nvPr/>
        </p:nvSpPr>
        <p:spPr bwMode="auto">
          <a:xfrm>
            <a:off x="7527925" y="1463675"/>
            <a:ext cx="611188"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a:solidFill>
                  <a:srgbClr val="333399"/>
                </a:solidFill>
                <a:latin typeface="Arial" pitchFamily="34" charset="0"/>
                <a:ea typeface="黑体" pitchFamily="2" charset="-122"/>
              </a:rPr>
              <a:t>AP</a:t>
            </a:r>
            <a:r>
              <a:rPr kumimoji="1" lang="en-US" altLang="zh-CN" baseline="-25000">
                <a:solidFill>
                  <a:srgbClr val="333399"/>
                </a:solidFill>
                <a:latin typeface="Arial" pitchFamily="34" charset="0"/>
                <a:ea typeface="黑体" pitchFamily="2" charset="-122"/>
              </a:rPr>
              <a:t>3</a:t>
            </a:r>
            <a:endParaRPr kumimoji="1" lang="en-US" altLang="zh-CN">
              <a:solidFill>
                <a:srgbClr val="333399"/>
              </a:solidFill>
              <a:latin typeface="Arial" pitchFamily="34" charset="0"/>
              <a:ea typeface="黑体" pitchFamily="2" charset="-122"/>
            </a:endParaRPr>
          </a:p>
        </p:txBody>
      </p:sp>
      <p:sp>
        <p:nvSpPr>
          <p:cNvPr id="813144" name="Freeform 88"/>
          <p:cNvSpPr>
            <a:spLocks/>
          </p:cNvSpPr>
          <p:nvPr/>
        </p:nvSpPr>
        <p:spPr bwMode="auto">
          <a:xfrm>
            <a:off x="946150" y="1797050"/>
            <a:ext cx="271463" cy="628650"/>
          </a:xfrm>
          <a:custGeom>
            <a:avLst/>
            <a:gdLst/>
            <a:ahLst/>
            <a:cxnLst>
              <a:cxn ang="0">
                <a:pos x="156" y="0"/>
              </a:cxn>
              <a:cxn ang="0">
                <a:pos x="147" y="279"/>
              </a:cxn>
              <a:cxn ang="0">
                <a:pos x="81" y="372"/>
              </a:cxn>
              <a:cxn ang="0">
                <a:pos x="0" y="408"/>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813145" name="Freeform 89"/>
          <p:cNvSpPr>
            <a:spLocks/>
          </p:cNvSpPr>
          <p:nvPr/>
        </p:nvSpPr>
        <p:spPr bwMode="auto">
          <a:xfrm>
            <a:off x="601663" y="1709738"/>
            <a:ext cx="255587" cy="757237"/>
          </a:xfrm>
          <a:custGeom>
            <a:avLst/>
            <a:gdLst/>
            <a:ahLst/>
            <a:cxnLst>
              <a:cxn ang="0">
                <a:pos x="8" y="0"/>
              </a:cxn>
              <a:cxn ang="0">
                <a:pos x="5" y="285"/>
              </a:cxn>
              <a:cxn ang="0">
                <a:pos x="38" y="414"/>
              </a:cxn>
              <a:cxn ang="0">
                <a:pos x="149" y="492"/>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p:spPr>
        <p:txBody>
          <a:bodyPr wrap="none" anchor="ctr"/>
          <a:lstStyle/>
          <a:p>
            <a:endParaRPr lang="zh-CN" altLang="en-US"/>
          </a:p>
        </p:txBody>
      </p:sp>
      <p:sp>
        <p:nvSpPr>
          <p:cNvPr id="813146" name="Oval 90"/>
          <p:cNvSpPr>
            <a:spLocks noChangeArrowheads="1"/>
          </p:cNvSpPr>
          <p:nvPr/>
        </p:nvSpPr>
        <p:spPr bwMode="auto">
          <a:xfrm flipH="1">
            <a:off x="7342188" y="5067300"/>
            <a:ext cx="152400" cy="138113"/>
          </a:xfrm>
          <a:prstGeom prst="ellipse">
            <a:avLst/>
          </a:prstGeom>
          <a:solidFill>
            <a:schemeClr val="bg1"/>
          </a:solidFill>
          <a:ln w="28575">
            <a:solidFill>
              <a:srgbClr val="333399"/>
            </a:solidFill>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Text Box 2"/>
          <p:cNvSpPr txBox="1">
            <a:spLocks noChangeArrowheads="1"/>
          </p:cNvSpPr>
          <p:nvPr/>
        </p:nvSpPr>
        <p:spPr bwMode="auto">
          <a:xfrm>
            <a:off x="0" y="0"/>
            <a:ext cx="9144000" cy="6858000"/>
          </a:xfrm>
          <a:prstGeom prst="rect">
            <a:avLst/>
          </a:prstGeom>
          <a:solidFill>
            <a:schemeClr val="tx2"/>
          </a:solidFill>
          <a:ln w="9525">
            <a:noFill/>
            <a:miter lim="800000"/>
            <a:headEnd/>
            <a:tailEnd/>
          </a:ln>
          <a:effectLst/>
        </p:spPr>
        <p:txBody>
          <a:bodyPr/>
          <a:lstStyle/>
          <a:p>
            <a:endParaRPr lang="zh-CN" altLang="zh-CN" sz="1800">
              <a:latin typeface="Arial" pitchFamily="34" charset="0"/>
            </a:endParaRPr>
          </a:p>
        </p:txBody>
      </p:sp>
      <p:sp>
        <p:nvSpPr>
          <p:cNvPr id="815107" name="Rectangle 3"/>
          <p:cNvSpPr>
            <a:spLocks noGrp="1" noChangeArrowheads="1"/>
          </p:cNvSpPr>
          <p:nvPr>
            <p:ph type="title"/>
          </p:nvPr>
        </p:nvSpPr>
        <p:spPr>
          <a:xfrm>
            <a:off x="1484313" y="188913"/>
            <a:ext cx="6400800" cy="533400"/>
          </a:xfrm>
          <a:noFill/>
          <a:ln/>
        </p:spPr>
        <p:txBody>
          <a:bodyPr lIns="92075" tIns="46038" rIns="92075" bIns="46038" anchor="ctr"/>
          <a:lstStyle/>
          <a:p>
            <a:r>
              <a:rPr lang="en-US" altLang="zh-CN">
                <a:solidFill>
                  <a:schemeClr val="bg1"/>
                </a:solidFill>
              </a:rPr>
              <a:t>TCP</a:t>
            </a:r>
            <a:r>
              <a:rPr lang="zh-CN" altLang="en-US">
                <a:solidFill>
                  <a:schemeClr val="bg1"/>
                </a:solidFill>
              </a:rPr>
              <a:t>消息格式</a:t>
            </a:r>
          </a:p>
        </p:txBody>
      </p:sp>
      <p:sp>
        <p:nvSpPr>
          <p:cNvPr id="815108" name="Rectangle 4"/>
          <p:cNvSpPr>
            <a:spLocks noChangeArrowheads="1"/>
          </p:cNvSpPr>
          <p:nvPr/>
        </p:nvSpPr>
        <p:spPr bwMode="auto">
          <a:xfrm>
            <a:off x="1295400" y="1676400"/>
            <a:ext cx="6934200" cy="4267200"/>
          </a:xfrm>
          <a:prstGeom prst="rect">
            <a:avLst/>
          </a:prstGeom>
          <a:noFill/>
          <a:ln w="19050">
            <a:solidFill>
              <a:srgbClr val="CCFFFF"/>
            </a:solidFill>
            <a:miter lim="800000"/>
            <a:headEnd type="none" w="sm" len="sm"/>
            <a:tailEnd type="none" w="lg" len="med"/>
          </a:ln>
          <a:effectLst/>
        </p:spPr>
        <p:txBody>
          <a:bodyPr wrap="none" anchor="ctr"/>
          <a:lstStyle/>
          <a:p>
            <a:endParaRPr lang="zh-CN" altLang="en-US"/>
          </a:p>
        </p:txBody>
      </p:sp>
      <p:sp>
        <p:nvSpPr>
          <p:cNvPr id="815109" name="Line 5"/>
          <p:cNvSpPr>
            <a:spLocks noChangeShapeType="1"/>
          </p:cNvSpPr>
          <p:nvPr/>
        </p:nvSpPr>
        <p:spPr bwMode="auto">
          <a:xfrm flipV="1">
            <a:off x="1295400" y="2209800"/>
            <a:ext cx="6934200" cy="3175"/>
          </a:xfrm>
          <a:prstGeom prst="line">
            <a:avLst/>
          </a:prstGeom>
          <a:noFill/>
          <a:ln w="19050">
            <a:solidFill>
              <a:srgbClr val="CCFFFF"/>
            </a:solidFill>
            <a:round/>
            <a:headEnd type="none" w="sm" len="sm"/>
            <a:tailEnd type="none" w="lg" len="med"/>
          </a:ln>
          <a:effectLst/>
        </p:spPr>
        <p:txBody>
          <a:bodyPr wrap="none" anchor="ctr"/>
          <a:lstStyle/>
          <a:p>
            <a:endParaRPr lang="zh-CN" altLang="en-US"/>
          </a:p>
        </p:txBody>
      </p:sp>
      <p:sp>
        <p:nvSpPr>
          <p:cNvPr id="815110" name="Line 6"/>
          <p:cNvSpPr>
            <a:spLocks noChangeShapeType="1"/>
          </p:cNvSpPr>
          <p:nvPr/>
        </p:nvSpPr>
        <p:spPr bwMode="auto">
          <a:xfrm>
            <a:off x="1295400" y="2819400"/>
            <a:ext cx="6934200" cy="0"/>
          </a:xfrm>
          <a:prstGeom prst="line">
            <a:avLst/>
          </a:prstGeom>
          <a:noFill/>
          <a:ln w="19050">
            <a:solidFill>
              <a:srgbClr val="CCFFFF"/>
            </a:solidFill>
            <a:round/>
            <a:headEnd type="none" w="sm" len="sm"/>
            <a:tailEnd type="none" w="lg" len="med"/>
          </a:ln>
          <a:effectLst/>
        </p:spPr>
        <p:txBody>
          <a:bodyPr wrap="none" anchor="ctr"/>
          <a:lstStyle/>
          <a:p>
            <a:endParaRPr lang="zh-CN" altLang="en-US"/>
          </a:p>
        </p:txBody>
      </p:sp>
      <p:sp>
        <p:nvSpPr>
          <p:cNvPr id="815111" name="Line 7"/>
          <p:cNvSpPr>
            <a:spLocks noChangeShapeType="1"/>
          </p:cNvSpPr>
          <p:nvPr/>
        </p:nvSpPr>
        <p:spPr bwMode="auto">
          <a:xfrm>
            <a:off x="1295400" y="3505200"/>
            <a:ext cx="6934200" cy="0"/>
          </a:xfrm>
          <a:prstGeom prst="line">
            <a:avLst/>
          </a:prstGeom>
          <a:noFill/>
          <a:ln w="19050">
            <a:solidFill>
              <a:srgbClr val="CCFFFF"/>
            </a:solidFill>
            <a:round/>
            <a:headEnd type="none" w="sm" len="sm"/>
            <a:tailEnd type="none" w="lg" len="med"/>
          </a:ln>
          <a:effectLst/>
        </p:spPr>
        <p:txBody>
          <a:bodyPr wrap="none" anchor="ctr"/>
          <a:lstStyle/>
          <a:p>
            <a:endParaRPr lang="zh-CN" altLang="en-US"/>
          </a:p>
        </p:txBody>
      </p:sp>
      <p:sp>
        <p:nvSpPr>
          <p:cNvPr id="815112" name="Line 8"/>
          <p:cNvSpPr>
            <a:spLocks noChangeShapeType="1"/>
          </p:cNvSpPr>
          <p:nvPr/>
        </p:nvSpPr>
        <p:spPr bwMode="auto">
          <a:xfrm>
            <a:off x="1295400" y="4191000"/>
            <a:ext cx="6934200" cy="0"/>
          </a:xfrm>
          <a:prstGeom prst="line">
            <a:avLst/>
          </a:prstGeom>
          <a:noFill/>
          <a:ln w="19050">
            <a:solidFill>
              <a:srgbClr val="CCFFFF"/>
            </a:solidFill>
            <a:round/>
            <a:headEnd type="none" w="sm" len="sm"/>
            <a:tailEnd type="none" w="lg" len="med"/>
          </a:ln>
          <a:effectLst/>
        </p:spPr>
        <p:txBody>
          <a:bodyPr wrap="none" anchor="ctr"/>
          <a:lstStyle/>
          <a:p>
            <a:endParaRPr lang="zh-CN" altLang="en-US"/>
          </a:p>
        </p:txBody>
      </p:sp>
      <p:sp>
        <p:nvSpPr>
          <p:cNvPr id="815113" name="Line 9"/>
          <p:cNvSpPr>
            <a:spLocks noChangeShapeType="1"/>
          </p:cNvSpPr>
          <p:nvPr/>
        </p:nvSpPr>
        <p:spPr bwMode="auto">
          <a:xfrm>
            <a:off x="1295400" y="4724400"/>
            <a:ext cx="6934200" cy="0"/>
          </a:xfrm>
          <a:prstGeom prst="line">
            <a:avLst/>
          </a:prstGeom>
          <a:noFill/>
          <a:ln w="19050">
            <a:solidFill>
              <a:srgbClr val="CCFFFF"/>
            </a:solidFill>
            <a:round/>
            <a:headEnd type="none" w="sm" len="sm"/>
            <a:tailEnd type="none" w="lg" len="med"/>
          </a:ln>
          <a:effectLst/>
        </p:spPr>
        <p:txBody>
          <a:bodyPr wrap="none" anchor="ctr"/>
          <a:lstStyle/>
          <a:p>
            <a:endParaRPr lang="zh-CN" altLang="en-US"/>
          </a:p>
        </p:txBody>
      </p:sp>
      <p:sp>
        <p:nvSpPr>
          <p:cNvPr id="815114" name="Line 10"/>
          <p:cNvSpPr>
            <a:spLocks noChangeShapeType="1"/>
          </p:cNvSpPr>
          <p:nvPr/>
        </p:nvSpPr>
        <p:spPr bwMode="auto">
          <a:xfrm>
            <a:off x="4800600" y="1676400"/>
            <a:ext cx="0" cy="533400"/>
          </a:xfrm>
          <a:prstGeom prst="line">
            <a:avLst/>
          </a:prstGeom>
          <a:noFill/>
          <a:ln w="19050">
            <a:solidFill>
              <a:srgbClr val="CCFFFF"/>
            </a:solidFill>
            <a:round/>
            <a:headEnd type="none" w="sm" len="sm"/>
            <a:tailEnd type="none" w="lg" len="med"/>
          </a:ln>
          <a:effectLst/>
        </p:spPr>
        <p:txBody>
          <a:bodyPr wrap="none" anchor="ctr"/>
          <a:lstStyle/>
          <a:p>
            <a:endParaRPr lang="zh-CN" altLang="en-US"/>
          </a:p>
        </p:txBody>
      </p:sp>
      <p:sp>
        <p:nvSpPr>
          <p:cNvPr id="815115" name="Line 11"/>
          <p:cNvSpPr>
            <a:spLocks noChangeShapeType="1"/>
          </p:cNvSpPr>
          <p:nvPr/>
        </p:nvSpPr>
        <p:spPr bwMode="auto">
          <a:xfrm>
            <a:off x="4800600" y="3505200"/>
            <a:ext cx="0" cy="685800"/>
          </a:xfrm>
          <a:prstGeom prst="line">
            <a:avLst/>
          </a:prstGeom>
          <a:noFill/>
          <a:ln w="19050">
            <a:solidFill>
              <a:srgbClr val="CCFFFF"/>
            </a:solidFill>
            <a:round/>
            <a:headEnd type="none" w="sm" len="sm"/>
            <a:tailEnd type="none" w="lg" len="med"/>
          </a:ln>
          <a:effectLst/>
        </p:spPr>
        <p:txBody>
          <a:bodyPr wrap="none" anchor="ctr"/>
          <a:lstStyle/>
          <a:p>
            <a:endParaRPr lang="zh-CN" altLang="en-US"/>
          </a:p>
        </p:txBody>
      </p:sp>
      <p:sp>
        <p:nvSpPr>
          <p:cNvPr id="815116" name="Line 12"/>
          <p:cNvSpPr>
            <a:spLocks noChangeShapeType="1"/>
          </p:cNvSpPr>
          <p:nvPr/>
        </p:nvSpPr>
        <p:spPr bwMode="auto">
          <a:xfrm>
            <a:off x="3581400" y="3505200"/>
            <a:ext cx="0" cy="685800"/>
          </a:xfrm>
          <a:prstGeom prst="line">
            <a:avLst/>
          </a:prstGeom>
          <a:noFill/>
          <a:ln w="19050">
            <a:solidFill>
              <a:srgbClr val="CCFFFF"/>
            </a:solidFill>
            <a:round/>
            <a:headEnd type="none" w="sm" len="sm"/>
            <a:tailEnd type="none" w="lg" len="med"/>
          </a:ln>
          <a:effectLst/>
        </p:spPr>
        <p:txBody>
          <a:bodyPr wrap="none" anchor="ctr"/>
          <a:lstStyle/>
          <a:p>
            <a:endParaRPr lang="zh-CN" altLang="en-US"/>
          </a:p>
        </p:txBody>
      </p:sp>
      <p:sp>
        <p:nvSpPr>
          <p:cNvPr id="815117" name="Text Box 13"/>
          <p:cNvSpPr txBox="1">
            <a:spLocks noChangeArrowheads="1"/>
          </p:cNvSpPr>
          <p:nvPr/>
        </p:nvSpPr>
        <p:spPr bwMode="auto">
          <a:xfrm>
            <a:off x="1143000" y="1371600"/>
            <a:ext cx="609600" cy="336550"/>
          </a:xfrm>
          <a:prstGeom prst="rect">
            <a:avLst/>
          </a:prstGeom>
          <a:noFill/>
          <a:ln w="19050">
            <a:noFill/>
            <a:miter lim="800000"/>
            <a:headEnd type="none" w="sm" len="sm"/>
            <a:tailEnd type="none" w="lg" len="med"/>
          </a:ln>
          <a:effectLst/>
        </p:spPr>
        <p:txBody>
          <a:bodyPr>
            <a:spAutoFit/>
          </a:bodyPr>
          <a:lstStyle/>
          <a:p>
            <a:pPr defTabSz="762000" eaLnBrk="0" hangingPunct="0">
              <a:spcBef>
                <a:spcPct val="50000"/>
              </a:spcBef>
            </a:pPr>
            <a:r>
              <a:rPr kumimoji="1" lang="en-US" altLang="zh-CN" sz="1600" b="1">
                <a:solidFill>
                  <a:schemeClr val="bg1"/>
                </a:solidFill>
                <a:latin typeface="Times New Roman" pitchFamily="18" charset="0"/>
              </a:rPr>
              <a:t>   0</a:t>
            </a:r>
          </a:p>
        </p:txBody>
      </p:sp>
      <p:sp>
        <p:nvSpPr>
          <p:cNvPr id="815118" name="Text Box 14"/>
          <p:cNvSpPr txBox="1">
            <a:spLocks noChangeArrowheads="1"/>
          </p:cNvSpPr>
          <p:nvPr/>
        </p:nvSpPr>
        <p:spPr bwMode="auto">
          <a:xfrm>
            <a:off x="7772400" y="1371600"/>
            <a:ext cx="685800" cy="336550"/>
          </a:xfrm>
          <a:prstGeom prst="rect">
            <a:avLst/>
          </a:prstGeom>
          <a:noFill/>
          <a:ln w="19050">
            <a:noFill/>
            <a:miter lim="800000"/>
            <a:headEnd type="none" w="sm" len="sm"/>
            <a:tailEnd type="none" w="lg" len="med"/>
          </a:ln>
          <a:effectLst/>
        </p:spPr>
        <p:txBody>
          <a:bodyPr>
            <a:spAutoFit/>
          </a:bodyPr>
          <a:lstStyle/>
          <a:p>
            <a:pPr defTabSz="762000" eaLnBrk="0" hangingPunct="0">
              <a:spcBef>
                <a:spcPct val="50000"/>
              </a:spcBef>
            </a:pPr>
            <a:r>
              <a:rPr kumimoji="1" lang="en-US" altLang="zh-CN" sz="1600" b="1">
                <a:solidFill>
                  <a:schemeClr val="bg1"/>
                </a:solidFill>
                <a:latin typeface="Times New Roman" pitchFamily="18" charset="0"/>
              </a:rPr>
              <a:t>31</a:t>
            </a:r>
            <a:r>
              <a:rPr kumimoji="1" lang="zh-CN" altLang="en-US" sz="1600" b="1">
                <a:solidFill>
                  <a:schemeClr val="bg1"/>
                </a:solidFill>
                <a:latin typeface="Times New Roman" pitchFamily="18" charset="0"/>
              </a:rPr>
              <a:t>位</a:t>
            </a:r>
          </a:p>
        </p:txBody>
      </p:sp>
      <p:sp>
        <p:nvSpPr>
          <p:cNvPr id="815119" name="Text Box 15"/>
          <p:cNvSpPr txBox="1">
            <a:spLocks noChangeArrowheads="1"/>
          </p:cNvSpPr>
          <p:nvPr/>
        </p:nvSpPr>
        <p:spPr bwMode="auto">
          <a:xfrm>
            <a:off x="1676400" y="1371600"/>
            <a:ext cx="304800" cy="336550"/>
          </a:xfrm>
          <a:prstGeom prst="rect">
            <a:avLst/>
          </a:prstGeom>
          <a:noFill/>
          <a:ln w="19050">
            <a:noFill/>
            <a:miter lim="800000"/>
            <a:headEnd type="none" w="sm" len="sm"/>
            <a:tailEnd type="none" w="lg" len="med"/>
          </a:ln>
          <a:effectLst/>
        </p:spPr>
        <p:txBody>
          <a:bodyPr>
            <a:spAutoFit/>
          </a:bodyPr>
          <a:lstStyle/>
          <a:p>
            <a:pPr defTabSz="762000" eaLnBrk="0" hangingPunct="0">
              <a:spcBef>
                <a:spcPct val="50000"/>
              </a:spcBef>
            </a:pPr>
            <a:r>
              <a:rPr kumimoji="1" lang="en-US" altLang="zh-CN" sz="1600" b="1">
                <a:solidFill>
                  <a:schemeClr val="bg1"/>
                </a:solidFill>
                <a:latin typeface="Times New Roman" pitchFamily="18" charset="0"/>
              </a:rPr>
              <a:t>3</a:t>
            </a:r>
          </a:p>
        </p:txBody>
      </p:sp>
      <p:sp>
        <p:nvSpPr>
          <p:cNvPr id="815120" name="Text Box 16"/>
          <p:cNvSpPr txBox="1">
            <a:spLocks noChangeArrowheads="1"/>
          </p:cNvSpPr>
          <p:nvPr/>
        </p:nvSpPr>
        <p:spPr bwMode="auto">
          <a:xfrm>
            <a:off x="2895600" y="1295400"/>
            <a:ext cx="457200" cy="336550"/>
          </a:xfrm>
          <a:prstGeom prst="rect">
            <a:avLst/>
          </a:prstGeom>
          <a:noFill/>
          <a:ln w="19050">
            <a:noFill/>
            <a:miter lim="800000"/>
            <a:headEnd type="none" w="sm" len="sm"/>
            <a:tailEnd type="none" w="lg" len="med"/>
          </a:ln>
          <a:effectLst/>
        </p:spPr>
        <p:txBody>
          <a:bodyPr>
            <a:spAutoFit/>
          </a:bodyPr>
          <a:lstStyle/>
          <a:p>
            <a:pPr defTabSz="762000" eaLnBrk="0" hangingPunct="0">
              <a:spcBef>
                <a:spcPct val="50000"/>
              </a:spcBef>
            </a:pPr>
            <a:r>
              <a:rPr kumimoji="1" lang="en-US" altLang="zh-CN" sz="1600" b="1">
                <a:solidFill>
                  <a:schemeClr val="bg1"/>
                </a:solidFill>
                <a:latin typeface="Times New Roman" pitchFamily="18" charset="0"/>
              </a:rPr>
              <a:t>10</a:t>
            </a:r>
          </a:p>
        </p:txBody>
      </p:sp>
      <p:sp>
        <p:nvSpPr>
          <p:cNvPr id="815121" name="Text Box 17"/>
          <p:cNvSpPr txBox="1">
            <a:spLocks noChangeArrowheads="1"/>
          </p:cNvSpPr>
          <p:nvPr/>
        </p:nvSpPr>
        <p:spPr bwMode="auto">
          <a:xfrm>
            <a:off x="4419600" y="1371600"/>
            <a:ext cx="533400" cy="336550"/>
          </a:xfrm>
          <a:prstGeom prst="rect">
            <a:avLst/>
          </a:prstGeom>
          <a:noFill/>
          <a:ln w="19050">
            <a:noFill/>
            <a:miter lim="800000"/>
            <a:headEnd type="none" w="sm" len="sm"/>
            <a:tailEnd type="none" w="lg" len="med"/>
          </a:ln>
          <a:effectLst/>
        </p:spPr>
        <p:txBody>
          <a:bodyPr>
            <a:spAutoFit/>
          </a:bodyPr>
          <a:lstStyle/>
          <a:p>
            <a:pPr defTabSz="762000" eaLnBrk="0" hangingPunct="0">
              <a:spcBef>
                <a:spcPct val="50000"/>
              </a:spcBef>
            </a:pPr>
            <a:r>
              <a:rPr kumimoji="1" lang="en-US" altLang="zh-CN" sz="1600" b="1">
                <a:solidFill>
                  <a:schemeClr val="bg1"/>
                </a:solidFill>
                <a:latin typeface="Times New Roman" pitchFamily="18" charset="0"/>
              </a:rPr>
              <a:t>15</a:t>
            </a:r>
          </a:p>
        </p:txBody>
      </p:sp>
      <p:sp>
        <p:nvSpPr>
          <p:cNvPr id="815122" name="Text Box 18"/>
          <p:cNvSpPr txBox="1">
            <a:spLocks noChangeArrowheads="1"/>
          </p:cNvSpPr>
          <p:nvPr/>
        </p:nvSpPr>
        <p:spPr bwMode="auto">
          <a:xfrm>
            <a:off x="2590800" y="1752600"/>
            <a:ext cx="1828800" cy="336550"/>
          </a:xfrm>
          <a:prstGeom prst="rect">
            <a:avLst/>
          </a:prstGeom>
          <a:noFill/>
          <a:ln w="19050">
            <a:noFill/>
            <a:miter lim="800000"/>
            <a:headEnd type="none" w="sm" len="sm"/>
            <a:tailEnd type="none" w="lg" len="med"/>
          </a:ln>
          <a:effectLst/>
        </p:spPr>
        <p:txBody>
          <a:bodyPr>
            <a:spAutoFit/>
          </a:bodyPr>
          <a:lstStyle/>
          <a:p>
            <a:pPr defTabSz="762000" eaLnBrk="0" hangingPunct="0">
              <a:spcBef>
                <a:spcPct val="50000"/>
              </a:spcBef>
            </a:pPr>
            <a:r>
              <a:rPr kumimoji="1" lang="zh-CN" altLang="en-US" sz="1600" b="1">
                <a:solidFill>
                  <a:schemeClr val="bg1"/>
                </a:solidFill>
                <a:latin typeface="Times New Roman" pitchFamily="18" charset="0"/>
              </a:rPr>
              <a:t>源端口</a:t>
            </a:r>
          </a:p>
        </p:txBody>
      </p:sp>
      <p:sp>
        <p:nvSpPr>
          <p:cNvPr id="815123" name="Text Box 19"/>
          <p:cNvSpPr txBox="1">
            <a:spLocks noChangeArrowheads="1"/>
          </p:cNvSpPr>
          <p:nvPr/>
        </p:nvSpPr>
        <p:spPr bwMode="auto">
          <a:xfrm>
            <a:off x="5867400" y="1828800"/>
            <a:ext cx="1676400" cy="336550"/>
          </a:xfrm>
          <a:prstGeom prst="rect">
            <a:avLst/>
          </a:prstGeom>
          <a:noFill/>
          <a:ln w="19050">
            <a:noFill/>
            <a:miter lim="800000"/>
            <a:headEnd type="none" w="sm" len="sm"/>
            <a:tailEnd type="none" w="lg" len="med"/>
          </a:ln>
          <a:effectLst/>
        </p:spPr>
        <p:txBody>
          <a:bodyPr>
            <a:spAutoFit/>
          </a:bodyPr>
          <a:lstStyle/>
          <a:p>
            <a:pPr defTabSz="762000" eaLnBrk="0" hangingPunct="0">
              <a:spcBef>
                <a:spcPct val="50000"/>
              </a:spcBef>
            </a:pPr>
            <a:r>
              <a:rPr kumimoji="1" lang="zh-CN" altLang="en-US" sz="1600" b="1">
                <a:solidFill>
                  <a:schemeClr val="bg1"/>
                </a:solidFill>
                <a:latin typeface="Times New Roman" pitchFamily="18" charset="0"/>
              </a:rPr>
              <a:t>目的端口</a:t>
            </a:r>
          </a:p>
        </p:txBody>
      </p:sp>
      <p:sp>
        <p:nvSpPr>
          <p:cNvPr id="815124" name="Text Box 20"/>
          <p:cNvSpPr txBox="1">
            <a:spLocks noChangeArrowheads="1"/>
          </p:cNvSpPr>
          <p:nvPr/>
        </p:nvSpPr>
        <p:spPr bwMode="auto">
          <a:xfrm>
            <a:off x="3962400" y="2362200"/>
            <a:ext cx="3505200" cy="336550"/>
          </a:xfrm>
          <a:prstGeom prst="rect">
            <a:avLst/>
          </a:prstGeom>
          <a:noFill/>
          <a:ln w="19050">
            <a:noFill/>
            <a:miter lim="800000"/>
            <a:headEnd type="none" w="sm" len="sm"/>
            <a:tailEnd type="none" w="lg" len="med"/>
          </a:ln>
          <a:effectLst/>
        </p:spPr>
        <p:txBody>
          <a:bodyPr>
            <a:spAutoFit/>
          </a:bodyPr>
          <a:lstStyle/>
          <a:p>
            <a:pPr defTabSz="762000" eaLnBrk="0" hangingPunct="0">
              <a:spcBef>
                <a:spcPct val="50000"/>
              </a:spcBef>
            </a:pPr>
            <a:r>
              <a:rPr kumimoji="1" lang="en-US" altLang="zh-CN" sz="1600" b="1">
                <a:solidFill>
                  <a:schemeClr val="bg1"/>
                </a:solidFill>
                <a:latin typeface="Times New Roman" pitchFamily="18" charset="0"/>
              </a:rPr>
              <a:t> </a:t>
            </a:r>
            <a:r>
              <a:rPr kumimoji="1" lang="zh-CN" altLang="zh-CN" sz="1600" b="1">
                <a:solidFill>
                  <a:schemeClr val="bg1"/>
                </a:solidFill>
                <a:latin typeface="Times New Roman" pitchFamily="18" charset="0"/>
              </a:rPr>
              <a:t>发送序号</a:t>
            </a:r>
            <a:endParaRPr kumimoji="1" lang="zh-CN" altLang="en-US" sz="1600" b="1">
              <a:solidFill>
                <a:schemeClr val="bg1"/>
              </a:solidFill>
              <a:latin typeface="Times New Roman" pitchFamily="18" charset="0"/>
            </a:endParaRPr>
          </a:p>
        </p:txBody>
      </p:sp>
      <p:sp>
        <p:nvSpPr>
          <p:cNvPr id="815125" name="Text Box 21"/>
          <p:cNvSpPr txBox="1">
            <a:spLocks noChangeArrowheads="1"/>
          </p:cNvSpPr>
          <p:nvPr/>
        </p:nvSpPr>
        <p:spPr bwMode="auto">
          <a:xfrm>
            <a:off x="1965325" y="5535613"/>
            <a:ext cx="184150" cy="336550"/>
          </a:xfrm>
          <a:prstGeom prst="rect">
            <a:avLst/>
          </a:prstGeom>
          <a:noFill/>
          <a:ln w="19050">
            <a:noFill/>
            <a:miter lim="800000"/>
            <a:headEnd type="none" w="sm" len="sm"/>
            <a:tailEnd type="none" w="lg" len="med"/>
          </a:ln>
          <a:effectLst/>
        </p:spPr>
        <p:txBody>
          <a:bodyPr wrap="none">
            <a:spAutoFit/>
          </a:bodyPr>
          <a:lstStyle/>
          <a:p>
            <a:pPr defTabSz="762000" eaLnBrk="0" hangingPunct="0"/>
            <a:endParaRPr kumimoji="1" lang="zh-CN" altLang="zh-CN" sz="1600" b="1">
              <a:solidFill>
                <a:schemeClr val="bg1"/>
              </a:solidFill>
              <a:latin typeface="Times New Roman" pitchFamily="18" charset="0"/>
            </a:endParaRPr>
          </a:p>
        </p:txBody>
      </p:sp>
      <p:sp>
        <p:nvSpPr>
          <p:cNvPr id="815126" name="Line 22"/>
          <p:cNvSpPr>
            <a:spLocks noChangeShapeType="1"/>
          </p:cNvSpPr>
          <p:nvPr/>
        </p:nvSpPr>
        <p:spPr bwMode="auto">
          <a:xfrm>
            <a:off x="3276600" y="3505200"/>
            <a:ext cx="0" cy="685800"/>
          </a:xfrm>
          <a:prstGeom prst="line">
            <a:avLst/>
          </a:prstGeom>
          <a:noFill/>
          <a:ln w="19050">
            <a:solidFill>
              <a:srgbClr val="CCFFFF"/>
            </a:solidFill>
            <a:round/>
            <a:headEnd type="none" w="sm" len="sm"/>
            <a:tailEnd type="none" w="lg" len="med"/>
          </a:ln>
          <a:effectLst/>
        </p:spPr>
        <p:txBody>
          <a:bodyPr wrap="none" anchor="ctr"/>
          <a:lstStyle/>
          <a:p>
            <a:endParaRPr lang="zh-CN" altLang="en-US"/>
          </a:p>
        </p:txBody>
      </p:sp>
      <p:sp>
        <p:nvSpPr>
          <p:cNvPr id="815127" name="Text Box 23"/>
          <p:cNvSpPr txBox="1">
            <a:spLocks noChangeArrowheads="1"/>
          </p:cNvSpPr>
          <p:nvPr/>
        </p:nvSpPr>
        <p:spPr bwMode="auto">
          <a:xfrm>
            <a:off x="5562600" y="1371600"/>
            <a:ext cx="457200" cy="336550"/>
          </a:xfrm>
          <a:prstGeom prst="rect">
            <a:avLst/>
          </a:prstGeom>
          <a:noFill/>
          <a:ln w="19050">
            <a:noFill/>
            <a:miter lim="800000"/>
            <a:headEnd type="none" w="sm" len="sm"/>
            <a:tailEnd type="none" w="lg" len="med"/>
          </a:ln>
          <a:effectLst/>
        </p:spPr>
        <p:txBody>
          <a:bodyPr>
            <a:spAutoFit/>
          </a:bodyPr>
          <a:lstStyle/>
          <a:p>
            <a:pPr defTabSz="762000" eaLnBrk="0" hangingPunct="0">
              <a:spcBef>
                <a:spcPct val="50000"/>
              </a:spcBef>
            </a:pPr>
            <a:r>
              <a:rPr kumimoji="1" lang="en-US" altLang="zh-CN" sz="1600" b="1">
                <a:solidFill>
                  <a:schemeClr val="bg1"/>
                </a:solidFill>
                <a:latin typeface="Times New Roman" pitchFamily="18" charset="0"/>
              </a:rPr>
              <a:t>18</a:t>
            </a:r>
          </a:p>
        </p:txBody>
      </p:sp>
      <p:sp>
        <p:nvSpPr>
          <p:cNvPr id="815128" name="Text Box 24"/>
          <p:cNvSpPr txBox="1">
            <a:spLocks noChangeArrowheads="1"/>
          </p:cNvSpPr>
          <p:nvPr/>
        </p:nvSpPr>
        <p:spPr bwMode="auto">
          <a:xfrm>
            <a:off x="3200400" y="2971800"/>
            <a:ext cx="3200400" cy="336550"/>
          </a:xfrm>
          <a:prstGeom prst="rect">
            <a:avLst/>
          </a:prstGeom>
          <a:noFill/>
          <a:ln w="19050">
            <a:noFill/>
            <a:miter lim="800000"/>
            <a:headEnd type="none" w="sm" len="sm"/>
            <a:tailEnd type="none" w="lg" len="med"/>
          </a:ln>
          <a:effectLst/>
        </p:spPr>
        <p:txBody>
          <a:bodyPr>
            <a:spAutoFit/>
          </a:bodyPr>
          <a:lstStyle/>
          <a:p>
            <a:pPr defTabSz="762000" eaLnBrk="0" hangingPunct="0">
              <a:spcBef>
                <a:spcPct val="50000"/>
              </a:spcBef>
            </a:pPr>
            <a:r>
              <a:rPr kumimoji="1" lang="en-US" altLang="zh-CN" sz="1600" b="1">
                <a:solidFill>
                  <a:schemeClr val="bg1"/>
                </a:solidFill>
                <a:latin typeface="Times New Roman" pitchFamily="18" charset="0"/>
              </a:rPr>
              <a:t>                 </a:t>
            </a:r>
            <a:r>
              <a:rPr kumimoji="1" lang="zh-CN" altLang="en-US" sz="1600" b="1">
                <a:solidFill>
                  <a:schemeClr val="bg1"/>
                </a:solidFill>
                <a:latin typeface="Times New Roman" pitchFamily="18" charset="0"/>
              </a:rPr>
              <a:t>确认序号</a:t>
            </a:r>
          </a:p>
        </p:txBody>
      </p:sp>
      <p:sp>
        <p:nvSpPr>
          <p:cNvPr id="815129" name="Rectangle 25"/>
          <p:cNvSpPr>
            <a:spLocks noChangeArrowheads="1"/>
          </p:cNvSpPr>
          <p:nvPr/>
        </p:nvSpPr>
        <p:spPr bwMode="auto">
          <a:xfrm>
            <a:off x="2590800" y="4267200"/>
            <a:ext cx="798513" cy="336550"/>
          </a:xfrm>
          <a:prstGeom prst="rect">
            <a:avLst/>
          </a:prstGeom>
          <a:noFill/>
          <a:ln w="19050">
            <a:noFill/>
            <a:miter lim="800000"/>
            <a:headEnd type="none" w="sm" len="sm"/>
            <a:tailEnd type="none" w="lg" len="med"/>
          </a:ln>
          <a:effectLst/>
        </p:spPr>
        <p:txBody>
          <a:bodyPr wrap="none">
            <a:spAutoFit/>
          </a:bodyPr>
          <a:lstStyle/>
          <a:p>
            <a:pPr defTabSz="762000" eaLnBrk="0" hangingPunct="0"/>
            <a:r>
              <a:rPr kumimoji="1" lang="zh-CN" altLang="en-US" sz="1600" b="1">
                <a:solidFill>
                  <a:schemeClr val="bg1"/>
                </a:solidFill>
                <a:latin typeface="Times New Roman" pitchFamily="18" charset="0"/>
              </a:rPr>
              <a:t>校验和</a:t>
            </a:r>
          </a:p>
        </p:txBody>
      </p:sp>
      <p:sp>
        <p:nvSpPr>
          <p:cNvPr id="815130" name="Text Box 26"/>
          <p:cNvSpPr txBox="1">
            <a:spLocks noChangeArrowheads="1"/>
          </p:cNvSpPr>
          <p:nvPr/>
        </p:nvSpPr>
        <p:spPr bwMode="auto">
          <a:xfrm>
            <a:off x="3124200" y="4953000"/>
            <a:ext cx="3200400" cy="336550"/>
          </a:xfrm>
          <a:prstGeom prst="rect">
            <a:avLst/>
          </a:prstGeom>
          <a:noFill/>
          <a:ln w="19050">
            <a:noFill/>
            <a:miter lim="800000"/>
            <a:headEnd type="none" w="sm" len="sm"/>
            <a:tailEnd type="none" w="lg" len="med"/>
          </a:ln>
          <a:effectLst/>
        </p:spPr>
        <p:txBody>
          <a:bodyPr>
            <a:spAutoFit/>
          </a:bodyPr>
          <a:lstStyle/>
          <a:p>
            <a:pPr defTabSz="762000" eaLnBrk="0" hangingPunct="0">
              <a:spcBef>
                <a:spcPct val="50000"/>
              </a:spcBef>
            </a:pPr>
            <a:r>
              <a:rPr kumimoji="1" lang="en-US" altLang="zh-CN" sz="1600" b="1">
                <a:solidFill>
                  <a:schemeClr val="bg1"/>
                </a:solidFill>
                <a:latin typeface="Times New Roman" pitchFamily="18" charset="0"/>
              </a:rPr>
              <a:t>   </a:t>
            </a:r>
            <a:r>
              <a:rPr kumimoji="1" lang="zh-CN" altLang="en-US" sz="1600" b="1">
                <a:solidFill>
                  <a:schemeClr val="bg1"/>
                </a:solidFill>
                <a:latin typeface="Times New Roman" pitchFamily="18" charset="0"/>
              </a:rPr>
              <a:t>选项和填充（ </a:t>
            </a:r>
            <a:r>
              <a:rPr kumimoji="1" lang="zh-CN" altLang="en-US" sz="1600" b="1">
                <a:solidFill>
                  <a:schemeClr val="bg1"/>
                </a:solidFill>
                <a:latin typeface="Times New Roman" pitchFamily="18" charset="0"/>
                <a:sym typeface="Symbol" pitchFamily="18" charset="2"/>
              </a:rPr>
              <a:t></a:t>
            </a:r>
            <a:r>
              <a:rPr kumimoji="1" lang="en-US" altLang="zh-CN" sz="1600" b="1">
                <a:solidFill>
                  <a:schemeClr val="bg1"/>
                </a:solidFill>
                <a:latin typeface="Times New Roman" pitchFamily="18" charset="0"/>
                <a:sym typeface="Symbol" pitchFamily="18" charset="2"/>
              </a:rPr>
              <a:t>0 </a:t>
            </a:r>
            <a:r>
              <a:rPr kumimoji="1" lang="zh-CN" altLang="en-US" sz="1600" b="1">
                <a:solidFill>
                  <a:schemeClr val="bg1"/>
                </a:solidFill>
                <a:latin typeface="Times New Roman" pitchFamily="18" charset="0"/>
              </a:rPr>
              <a:t>）</a:t>
            </a:r>
          </a:p>
        </p:txBody>
      </p:sp>
      <p:sp>
        <p:nvSpPr>
          <p:cNvPr id="815131" name="Line 27"/>
          <p:cNvSpPr>
            <a:spLocks noChangeShapeType="1"/>
          </p:cNvSpPr>
          <p:nvPr/>
        </p:nvSpPr>
        <p:spPr bwMode="auto">
          <a:xfrm>
            <a:off x="2971800" y="3505200"/>
            <a:ext cx="0" cy="685800"/>
          </a:xfrm>
          <a:prstGeom prst="line">
            <a:avLst/>
          </a:prstGeom>
          <a:noFill/>
          <a:ln w="19050">
            <a:solidFill>
              <a:srgbClr val="CCFFFF"/>
            </a:solidFill>
            <a:round/>
            <a:headEnd type="none" w="sm" len="sm"/>
            <a:tailEnd type="none" w="lg" len="med"/>
          </a:ln>
          <a:effectLst/>
        </p:spPr>
        <p:txBody>
          <a:bodyPr wrap="none" anchor="ctr"/>
          <a:lstStyle/>
          <a:p>
            <a:endParaRPr lang="zh-CN" altLang="en-US"/>
          </a:p>
        </p:txBody>
      </p:sp>
      <p:sp>
        <p:nvSpPr>
          <p:cNvPr id="815132" name="Line 28"/>
          <p:cNvSpPr>
            <a:spLocks noChangeShapeType="1"/>
          </p:cNvSpPr>
          <p:nvPr/>
        </p:nvSpPr>
        <p:spPr bwMode="auto">
          <a:xfrm>
            <a:off x="4191000" y="3505200"/>
            <a:ext cx="0" cy="685800"/>
          </a:xfrm>
          <a:prstGeom prst="line">
            <a:avLst/>
          </a:prstGeom>
          <a:noFill/>
          <a:ln w="19050">
            <a:solidFill>
              <a:srgbClr val="CCFFFF"/>
            </a:solidFill>
            <a:round/>
            <a:headEnd type="none" w="sm" len="sm"/>
            <a:tailEnd type="none" w="lg" len="med"/>
          </a:ln>
          <a:effectLst/>
        </p:spPr>
        <p:txBody>
          <a:bodyPr wrap="none" anchor="ctr"/>
          <a:lstStyle/>
          <a:p>
            <a:endParaRPr lang="zh-CN" altLang="en-US"/>
          </a:p>
        </p:txBody>
      </p:sp>
      <p:sp>
        <p:nvSpPr>
          <p:cNvPr id="815133" name="Line 29"/>
          <p:cNvSpPr>
            <a:spLocks noChangeShapeType="1"/>
          </p:cNvSpPr>
          <p:nvPr/>
        </p:nvSpPr>
        <p:spPr bwMode="auto">
          <a:xfrm>
            <a:off x="4495800" y="3505200"/>
            <a:ext cx="0" cy="685800"/>
          </a:xfrm>
          <a:prstGeom prst="line">
            <a:avLst/>
          </a:prstGeom>
          <a:noFill/>
          <a:ln w="19050">
            <a:solidFill>
              <a:srgbClr val="CCFFFF"/>
            </a:solidFill>
            <a:round/>
            <a:headEnd type="none" w="sm" len="sm"/>
            <a:tailEnd type="none" w="lg" len="med"/>
          </a:ln>
          <a:effectLst/>
        </p:spPr>
        <p:txBody>
          <a:bodyPr wrap="none" anchor="ctr"/>
          <a:lstStyle/>
          <a:p>
            <a:endParaRPr lang="zh-CN" altLang="en-US"/>
          </a:p>
        </p:txBody>
      </p:sp>
      <p:sp>
        <p:nvSpPr>
          <p:cNvPr id="815134" name="Line 30"/>
          <p:cNvSpPr>
            <a:spLocks noChangeShapeType="1"/>
          </p:cNvSpPr>
          <p:nvPr/>
        </p:nvSpPr>
        <p:spPr bwMode="auto">
          <a:xfrm>
            <a:off x="3886200" y="3505200"/>
            <a:ext cx="0" cy="685800"/>
          </a:xfrm>
          <a:prstGeom prst="line">
            <a:avLst/>
          </a:prstGeom>
          <a:noFill/>
          <a:ln w="19050">
            <a:solidFill>
              <a:srgbClr val="CCFFFF"/>
            </a:solidFill>
            <a:round/>
            <a:headEnd type="none" w="sm" len="sm"/>
            <a:tailEnd type="none" w="lg" len="med"/>
          </a:ln>
          <a:effectLst/>
        </p:spPr>
        <p:txBody>
          <a:bodyPr wrap="none" anchor="ctr"/>
          <a:lstStyle/>
          <a:p>
            <a:endParaRPr lang="zh-CN" altLang="en-US"/>
          </a:p>
        </p:txBody>
      </p:sp>
      <p:sp>
        <p:nvSpPr>
          <p:cNvPr id="815135" name="Line 31"/>
          <p:cNvSpPr>
            <a:spLocks noChangeShapeType="1"/>
          </p:cNvSpPr>
          <p:nvPr/>
        </p:nvSpPr>
        <p:spPr bwMode="auto">
          <a:xfrm>
            <a:off x="1981200" y="3505200"/>
            <a:ext cx="0" cy="685800"/>
          </a:xfrm>
          <a:prstGeom prst="line">
            <a:avLst/>
          </a:prstGeom>
          <a:noFill/>
          <a:ln w="19050">
            <a:solidFill>
              <a:srgbClr val="CCFFFF"/>
            </a:solidFill>
            <a:round/>
            <a:headEnd type="none" w="sm" len="sm"/>
            <a:tailEnd type="none" w="lg" len="med"/>
          </a:ln>
          <a:effectLst/>
        </p:spPr>
        <p:txBody>
          <a:bodyPr wrap="none" anchor="ctr"/>
          <a:lstStyle/>
          <a:p>
            <a:endParaRPr lang="zh-CN" altLang="en-US"/>
          </a:p>
        </p:txBody>
      </p:sp>
      <p:sp>
        <p:nvSpPr>
          <p:cNvPr id="815136" name="Text Box 32"/>
          <p:cNvSpPr txBox="1">
            <a:spLocks noChangeArrowheads="1"/>
          </p:cNvSpPr>
          <p:nvPr/>
        </p:nvSpPr>
        <p:spPr bwMode="auto">
          <a:xfrm>
            <a:off x="1295400" y="3581400"/>
            <a:ext cx="685800" cy="581025"/>
          </a:xfrm>
          <a:prstGeom prst="rect">
            <a:avLst/>
          </a:prstGeom>
          <a:noFill/>
          <a:ln w="25400">
            <a:noFill/>
            <a:miter lim="800000"/>
            <a:headEnd type="none" w="med" len="lg"/>
            <a:tailEnd type="none" w="sm" len="sm"/>
          </a:ln>
          <a:effectLst/>
        </p:spPr>
        <p:txBody>
          <a:bodyPr>
            <a:spAutoFit/>
          </a:bodyPr>
          <a:lstStyle/>
          <a:p>
            <a:pPr defTabSz="762000" eaLnBrk="0" hangingPunct="0">
              <a:spcBef>
                <a:spcPct val="50000"/>
              </a:spcBef>
            </a:pPr>
            <a:r>
              <a:rPr lang="zh-CN" altLang="en-US" sz="1600" b="1">
                <a:solidFill>
                  <a:schemeClr val="bg1"/>
                </a:solidFill>
                <a:latin typeface="Times New Roman" pitchFamily="18" charset="0"/>
              </a:rPr>
              <a:t>首部长度</a:t>
            </a:r>
          </a:p>
        </p:txBody>
      </p:sp>
      <p:sp>
        <p:nvSpPr>
          <p:cNvPr id="815137" name="Text Box 33"/>
          <p:cNvSpPr txBox="1">
            <a:spLocks noChangeArrowheads="1"/>
          </p:cNvSpPr>
          <p:nvPr/>
        </p:nvSpPr>
        <p:spPr bwMode="auto">
          <a:xfrm>
            <a:off x="2971800" y="3429000"/>
            <a:ext cx="381000" cy="825500"/>
          </a:xfrm>
          <a:prstGeom prst="rect">
            <a:avLst/>
          </a:prstGeom>
          <a:noFill/>
          <a:ln w="25400">
            <a:noFill/>
            <a:miter lim="800000"/>
            <a:headEnd type="none" w="med" len="lg"/>
            <a:tailEnd type="none" w="sm" len="sm"/>
          </a:ln>
          <a:effectLst/>
        </p:spPr>
        <p:txBody>
          <a:bodyPr>
            <a:spAutoFit/>
          </a:bodyPr>
          <a:lstStyle/>
          <a:p>
            <a:pPr defTabSz="762000" eaLnBrk="0" hangingPunct="0">
              <a:spcBef>
                <a:spcPct val="50000"/>
              </a:spcBef>
            </a:pPr>
            <a:r>
              <a:rPr lang="en-US" altLang="zh-CN" sz="1600" b="1">
                <a:solidFill>
                  <a:schemeClr val="bg1"/>
                </a:solidFill>
                <a:latin typeface="Times New Roman" pitchFamily="18" charset="0"/>
              </a:rPr>
              <a:t>URG</a:t>
            </a:r>
          </a:p>
        </p:txBody>
      </p:sp>
      <p:sp>
        <p:nvSpPr>
          <p:cNvPr id="815138" name="Text Box 34"/>
          <p:cNvSpPr txBox="1">
            <a:spLocks noChangeArrowheads="1"/>
          </p:cNvSpPr>
          <p:nvPr/>
        </p:nvSpPr>
        <p:spPr bwMode="auto">
          <a:xfrm>
            <a:off x="3276600" y="3429000"/>
            <a:ext cx="381000" cy="825500"/>
          </a:xfrm>
          <a:prstGeom prst="rect">
            <a:avLst/>
          </a:prstGeom>
          <a:noFill/>
          <a:ln w="25400">
            <a:noFill/>
            <a:miter lim="800000"/>
            <a:headEnd type="none" w="med" len="lg"/>
            <a:tailEnd type="none" w="sm" len="sm"/>
          </a:ln>
          <a:effectLst/>
        </p:spPr>
        <p:txBody>
          <a:bodyPr>
            <a:spAutoFit/>
          </a:bodyPr>
          <a:lstStyle/>
          <a:p>
            <a:pPr defTabSz="762000" eaLnBrk="0" hangingPunct="0">
              <a:spcBef>
                <a:spcPct val="50000"/>
              </a:spcBef>
            </a:pPr>
            <a:r>
              <a:rPr lang="en-US" altLang="zh-CN" sz="1600" b="1">
                <a:solidFill>
                  <a:schemeClr val="bg1"/>
                </a:solidFill>
                <a:latin typeface="Times New Roman" pitchFamily="18" charset="0"/>
              </a:rPr>
              <a:t>ACK</a:t>
            </a:r>
          </a:p>
        </p:txBody>
      </p:sp>
      <p:sp>
        <p:nvSpPr>
          <p:cNvPr id="815139" name="Rectangle 35"/>
          <p:cNvSpPr>
            <a:spLocks noChangeArrowheads="1"/>
          </p:cNvSpPr>
          <p:nvPr/>
        </p:nvSpPr>
        <p:spPr bwMode="auto">
          <a:xfrm>
            <a:off x="3581400" y="3429000"/>
            <a:ext cx="330200" cy="825500"/>
          </a:xfrm>
          <a:prstGeom prst="rect">
            <a:avLst/>
          </a:prstGeom>
          <a:noFill/>
          <a:ln w="25400">
            <a:noFill/>
            <a:miter lim="800000"/>
            <a:headEnd type="none" w="med" len="lg"/>
            <a:tailEnd type="none" w="sm" len="sm"/>
          </a:ln>
          <a:effectLst/>
        </p:spPr>
        <p:txBody>
          <a:bodyPr>
            <a:spAutoFit/>
          </a:bodyPr>
          <a:lstStyle/>
          <a:p>
            <a:pPr defTabSz="762000" eaLnBrk="0" hangingPunct="0"/>
            <a:r>
              <a:rPr lang="en-US" altLang="zh-CN" sz="1600" b="1">
                <a:solidFill>
                  <a:schemeClr val="bg1"/>
                </a:solidFill>
                <a:latin typeface="Times New Roman" pitchFamily="18" charset="0"/>
              </a:rPr>
              <a:t>PSH</a:t>
            </a:r>
          </a:p>
        </p:txBody>
      </p:sp>
      <p:sp>
        <p:nvSpPr>
          <p:cNvPr id="815140" name="Rectangle 36"/>
          <p:cNvSpPr>
            <a:spLocks noChangeArrowheads="1"/>
          </p:cNvSpPr>
          <p:nvPr/>
        </p:nvSpPr>
        <p:spPr bwMode="auto">
          <a:xfrm>
            <a:off x="3886200" y="3429000"/>
            <a:ext cx="196850" cy="825500"/>
          </a:xfrm>
          <a:prstGeom prst="rect">
            <a:avLst/>
          </a:prstGeom>
          <a:noFill/>
          <a:ln w="25400">
            <a:noFill/>
            <a:miter lim="800000"/>
            <a:headEnd type="none" w="med" len="lg"/>
            <a:tailEnd type="none" w="sm" len="sm"/>
          </a:ln>
          <a:effectLst/>
        </p:spPr>
        <p:txBody>
          <a:bodyPr>
            <a:spAutoFit/>
          </a:bodyPr>
          <a:lstStyle/>
          <a:p>
            <a:pPr defTabSz="762000" eaLnBrk="0" hangingPunct="0"/>
            <a:r>
              <a:rPr lang="en-US" altLang="zh-CN" sz="1600" b="1">
                <a:solidFill>
                  <a:schemeClr val="bg1"/>
                </a:solidFill>
                <a:latin typeface="Times New Roman" pitchFamily="18" charset="0"/>
              </a:rPr>
              <a:t>RST</a:t>
            </a:r>
          </a:p>
        </p:txBody>
      </p:sp>
      <p:sp>
        <p:nvSpPr>
          <p:cNvPr id="815141" name="Rectangle 37"/>
          <p:cNvSpPr>
            <a:spLocks noChangeArrowheads="1"/>
          </p:cNvSpPr>
          <p:nvPr/>
        </p:nvSpPr>
        <p:spPr bwMode="auto">
          <a:xfrm>
            <a:off x="4191000" y="3429000"/>
            <a:ext cx="284163" cy="825500"/>
          </a:xfrm>
          <a:prstGeom prst="rect">
            <a:avLst/>
          </a:prstGeom>
          <a:noFill/>
          <a:ln w="25400">
            <a:noFill/>
            <a:miter lim="800000"/>
            <a:headEnd type="none" w="med" len="lg"/>
            <a:tailEnd type="none" w="sm" len="sm"/>
          </a:ln>
          <a:effectLst/>
        </p:spPr>
        <p:txBody>
          <a:bodyPr>
            <a:spAutoFit/>
          </a:bodyPr>
          <a:lstStyle/>
          <a:p>
            <a:pPr defTabSz="762000" eaLnBrk="0" hangingPunct="0"/>
            <a:r>
              <a:rPr lang="en-US" altLang="zh-CN" sz="1600" b="1">
                <a:solidFill>
                  <a:schemeClr val="bg1"/>
                </a:solidFill>
                <a:latin typeface="Times New Roman" pitchFamily="18" charset="0"/>
              </a:rPr>
              <a:t>SYN</a:t>
            </a:r>
          </a:p>
        </p:txBody>
      </p:sp>
      <p:sp>
        <p:nvSpPr>
          <p:cNvPr id="815142" name="Rectangle 38"/>
          <p:cNvSpPr>
            <a:spLocks noChangeArrowheads="1"/>
          </p:cNvSpPr>
          <p:nvPr/>
        </p:nvSpPr>
        <p:spPr bwMode="auto">
          <a:xfrm>
            <a:off x="4572000" y="3429000"/>
            <a:ext cx="228600" cy="825500"/>
          </a:xfrm>
          <a:prstGeom prst="rect">
            <a:avLst/>
          </a:prstGeom>
          <a:noFill/>
          <a:ln w="25400">
            <a:noFill/>
            <a:miter lim="800000"/>
            <a:headEnd type="none" w="med" len="lg"/>
            <a:tailEnd type="none" w="sm" len="sm"/>
          </a:ln>
          <a:effectLst/>
        </p:spPr>
        <p:txBody>
          <a:bodyPr>
            <a:spAutoFit/>
          </a:bodyPr>
          <a:lstStyle/>
          <a:p>
            <a:pPr defTabSz="762000" eaLnBrk="0" hangingPunct="0"/>
            <a:r>
              <a:rPr lang="en-US" altLang="zh-CN" sz="1600" b="1">
                <a:solidFill>
                  <a:schemeClr val="bg1"/>
                </a:solidFill>
                <a:latin typeface="Times New Roman" pitchFamily="18" charset="0"/>
              </a:rPr>
              <a:t>FIN</a:t>
            </a:r>
          </a:p>
        </p:txBody>
      </p:sp>
      <p:sp>
        <p:nvSpPr>
          <p:cNvPr id="815143" name="Rectangle 39"/>
          <p:cNvSpPr>
            <a:spLocks noChangeArrowheads="1"/>
          </p:cNvSpPr>
          <p:nvPr/>
        </p:nvSpPr>
        <p:spPr bwMode="auto">
          <a:xfrm>
            <a:off x="2209800" y="3644900"/>
            <a:ext cx="593725" cy="336550"/>
          </a:xfrm>
          <a:prstGeom prst="rect">
            <a:avLst/>
          </a:prstGeom>
          <a:noFill/>
          <a:ln w="25400">
            <a:noFill/>
            <a:miter lim="800000"/>
            <a:headEnd type="none" w="med" len="lg"/>
            <a:tailEnd type="none" w="sm" len="sm"/>
          </a:ln>
          <a:effectLst/>
        </p:spPr>
        <p:txBody>
          <a:bodyPr wrap="none">
            <a:spAutoFit/>
          </a:bodyPr>
          <a:lstStyle/>
          <a:p>
            <a:pPr defTabSz="762000" eaLnBrk="0" hangingPunct="0"/>
            <a:r>
              <a:rPr lang="zh-CN" altLang="en-US" sz="1600" b="1">
                <a:solidFill>
                  <a:schemeClr val="bg1"/>
                </a:solidFill>
                <a:latin typeface="Times New Roman" pitchFamily="18" charset="0"/>
              </a:rPr>
              <a:t>保留</a:t>
            </a:r>
          </a:p>
        </p:txBody>
      </p:sp>
      <p:sp>
        <p:nvSpPr>
          <p:cNvPr id="815144" name="Rectangle 40"/>
          <p:cNvSpPr>
            <a:spLocks noChangeArrowheads="1"/>
          </p:cNvSpPr>
          <p:nvPr/>
        </p:nvSpPr>
        <p:spPr bwMode="auto">
          <a:xfrm>
            <a:off x="5867400" y="3644900"/>
            <a:ext cx="1003300" cy="336550"/>
          </a:xfrm>
          <a:prstGeom prst="rect">
            <a:avLst/>
          </a:prstGeom>
          <a:noFill/>
          <a:ln w="25400">
            <a:noFill/>
            <a:miter lim="800000"/>
            <a:headEnd type="none" w="med" len="lg"/>
            <a:tailEnd type="none" w="sm" len="sm"/>
          </a:ln>
          <a:effectLst/>
        </p:spPr>
        <p:txBody>
          <a:bodyPr wrap="none">
            <a:spAutoFit/>
          </a:bodyPr>
          <a:lstStyle/>
          <a:p>
            <a:pPr defTabSz="762000" eaLnBrk="0" hangingPunct="0"/>
            <a:r>
              <a:rPr lang="zh-CN" altLang="en-US" sz="1600" b="1">
                <a:solidFill>
                  <a:schemeClr val="bg1"/>
                </a:solidFill>
                <a:latin typeface="Times New Roman" pitchFamily="18" charset="0"/>
              </a:rPr>
              <a:t>窗口大小</a:t>
            </a:r>
          </a:p>
        </p:txBody>
      </p:sp>
      <p:sp>
        <p:nvSpPr>
          <p:cNvPr id="815145" name="Line 41"/>
          <p:cNvSpPr>
            <a:spLocks noChangeShapeType="1"/>
          </p:cNvSpPr>
          <p:nvPr/>
        </p:nvSpPr>
        <p:spPr bwMode="auto">
          <a:xfrm>
            <a:off x="4800600" y="4191000"/>
            <a:ext cx="0" cy="533400"/>
          </a:xfrm>
          <a:prstGeom prst="line">
            <a:avLst/>
          </a:prstGeom>
          <a:noFill/>
          <a:ln w="19050">
            <a:solidFill>
              <a:srgbClr val="CCFFFF"/>
            </a:solidFill>
            <a:round/>
            <a:headEnd type="none" w="sm" len="sm"/>
            <a:tailEnd type="none" w="lg" len="med"/>
          </a:ln>
          <a:effectLst/>
        </p:spPr>
        <p:txBody>
          <a:bodyPr wrap="none" anchor="ctr"/>
          <a:lstStyle/>
          <a:p>
            <a:endParaRPr lang="zh-CN" altLang="en-US"/>
          </a:p>
        </p:txBody>
      </p:sp>
      <p:sp>
        <p:nvSpPr>
          <p:cNvPr id="815146" name="Rectangle 42"/>
          <p:cNvSpPr>
            <a:spLocks noChangeArrowheads="1"/>
          </p:cNvSpPr>
          <p:nvPr/>
        </p:nvSpPr>
        <p:spPr bwMode="auto">
          <a:xfrm>
            <a:off x="5867400" y="4267200"/>
            <a:ext cx="1003300" cy="336550"/>
          </a:xfrm>
          <a:prstGeom prst="rect">
            <a:avLst/>
          </a:prstGeom>
          <a:noFill/>
          <a:ln w="25400">
            <a:noFill/>
            <a:miter lim="800000"/>
            <a:headEnd type="none" w="med" len="lg"/>
            <a:tailEnd type="none" w="sm" len="sm"/>
          </a:ln>
          <a:effectLst/>
        </p:spPr>
        <p:txBody>
          <a:bodyPr wrap="none">
            <a:spAutoFit/>
          </a:bodyPr>
          <a:lstStyle/>
          <a:p>
            <a:pPr defTabSz="762000" eaLnBrk="0" hangingPunct="0"/>
            <a:r>
              <a:rPr kumimoji="1" lang="zh-CN" altLang="en-US" sz="1600" b="1">
                <a:solidFill>
                  <a:schemeClr val="bg1"/>
                </a:solidFill>
                <a:latin typeface="Times New Roman" pitchFamily="18" charset="0"/>
              </a:rPr>
              <a:t>紧急指针</a:t>
            </a:r>
          </a:p>
        </p:txBody>
      </p:sp>
      <p:sp>
        <p:nvSpPr>
          <p:cNvPr id="815147" name="Line 43"/>
          <p:cNvSpPr>
            <a:spLocks noChangeShapeType="1"/>
          </p:cNvSpPr>
          <p:nvPr/>
        </p:nvSpPr>
        <p:spPr bwMode="auto">
          <a:xfrm>
            <a:off x="1295400" y="5410200"/>
            <a:ext cx="6934200" cy="0"/>
          </a:xfrm>
          <a:prstGeom prst="line">
            <a:avLst/>
          </a:prstGeom>
          <a:noFill/>
          <a:ln w="19050">
            <a:solidFill>
              <a:srgbClr val="CCFFFF"/>
            </a:solidFill>
            <a:round/>
            <a:headEnd type="none" w="sm" len="sm"/>
            <a:tailEnd type="none" w="lg" len="med"/>
          </a:ln>
          <a:effectLst/>
        </p:spPr>
        <p:txBody>
          <a:bodyPr wrap="none" anchor="ctr"/>
          <a:lstStyle/>
          <a:p>
            <a:endParaRPr lang="zh-CN" altLang="en-US"/>
          </a:p>
        </p:txBody>
      </p:sp>
      <p:sp>
        <p:nvSpPr>
          <p:cNvPr id="815148" name="Text Box 44"/>
          <p:cNvSpPr txBox="1">
            <a:spLocks noChangeArrowheads="1"/>
          </p:cNvSpPr>
          <p:nvPr/>
        </p:nvSpPr>
        <p:spPr bwMode="auto">
          <a:xfrm>
            <a:off x="3505200" y="5562600"/>
            <a:ext cx="2286000" cy="336550"/>
          </a:xfrm>
          <a:prstGeom prst="rect">
            <a:avLst/>
          </a:prstGeom>
          <a:noFill/>
          <a:ln w="25400">
            <a:noFill/>
            <a:miter lim="800000"/>
            <a:headEnd type="none" w="med" len="lg"/>
            <a:tailEnd type="none" w="sm" len="sm"/>
          </a:ln>
          <a:effectLst/>
        </p:spPr>
        <p:txBody>
          <a:bodyPr>
            <a:spAutoFit/>
          </a:bodyPr>
          <a:lstStyle/>
          <a:p>
            <a:pPr defTabSz="762000" eaLnBrk="0" hangingPunct="0">
              <a:spcBef>
                <a:spcPct val="50000"/>
              </a:spcBef>
            </a:pPr>
            <a:r>
              <a:rPr lang="zh-CN" altLang="en-US" sz="1600" b="1">
                <a:solidFill>
                  <a:schemeClr val="bg1"/>
                </a:solidFill>
                <a:latin typeface="Times New Roman" pitchFamily="18" charset="0"/>
              </a:rPr>
              <a:t>数据（可选）</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5314" name="Text Box 2"/>
          <p:cNvSpPr txBox="1">
            <a:spLocks noChangeArrowheads="1"/>
          </p:cNvSpPr>
          <p:nvPr/>
        </p:nvSpPr>
        <p:spPr bwMode="auto">
          <a:xfrm>
            <a:off x="1476375" y="1052513"/>
            <a:ext cx="5181600" cy="701675"/>
          </a:xfrm>
          <a:prstGeom prst="rect">
            <a:avLst/>
          </a:prstGeom>
          <a:noFill/>
          <a:ln w="9525">
            <a:noFill/>
            <a:miter lim="800000"/>
            <a:headEnd/>
            <a:tailEnd/>
          </a:ln>
          <a:effectLst/>
        </p:spPr>
        <p:txBody>
          <a:bodyPr>
            <a:spAutoFit/>
          </a:bodyPr>
          <a:lstStyle/>
          <a:p>
            <a:pPr algn="ctr">
              <a:spcBef>
                <a:spcPct val="50000"/>
              </a:spcBef>
            </a:pPr>
            <a:r>
              <a:rPr lang="zh-CN" altLang="en-US" sz="4000" b="1">
                <a:solidFill>
                  <a:schemeClr val="folHlink"/>
                </a:solidFill>
                <a:effectLst>
                  <a:outerShdw blurRad="38100" dist="38100" dir="2700000" algn="tl">
                    <a:srgbClr val="C0C0C0"/>
                  </a:outerShdw>
                </a:effectLst>
                <a:latin typeface="宋体" pitchFamily="2" charset="-122"/>
              </a:rPr>
              <a:t>计算机网络分类 </a:t>
            </a:r>
            <a:r>
              <a:rPr lang="en-US" altLang="zh-CN" sz="4000" b="1">
                <a:solidFill>
                  <a:schemeClr val="folHlink"/>
                </a:solidFill>
                <a:effectLst>
                  <a:outerShdw blurRad="38100" dist="38100" dir="2700000" algn="tl">
                    <a:srgbClr val="C0C0C0"/>
                  </a:outerShdw>
                </a:effectLst>
                <a:latin typeface="宋体" pitchFamily="2" charset="-122"/>
              </a:rPr>
              <a:t>(3)</a:t>
            </a:r>
          </a:p>
        </p:txBody>
      </p:sp>
      <p:sp>
        <p:nvSpPr>
          <p:cNvPr id="525315" name="Rectangle 3"/>
          <p:cNvSpPr>
            <a:spLocks noGrp="1" noChangeArrowheads="1"/>
          </p:cNvSpPr>
          <p:nvPr>
            <p:ph type="body" idx="1"/>
          </p:nvPr>
        </p:nvSpPr>
        <p:spPr>
          <a:xfrm>
            <a:off x="468313" y="2060575"/>
            <a:ext cx="8229600" cy="4537075"/>
          </a:xfrm>
          <a:noFill/>
          <a:ln/>
        </p:spPr>
        <p:txBody>
          <a:bodyPr/>
          <a:lstStyle/>
          <a:p>
            <a:pPr>
              <a:lnSpc>
                <a:spcPct val="120000"/>
              </a:lnSpc>
            </a:pPr>
            <a:r>
              <a:rPr lang="zh-CN" altLang="en-US">
                <a:latin typeface="微软雅黑" pitchFamily="34" charset="-122"/>
              </a:rPr>
              <a:t>按交换方式划分</a:t>
            </a:r>
          </a:p>
          <a:p>
            <a:pPr lvl="1">
              <a:lnSpc>
                <a:spcPct val="120000"/>
              </a:lnSpc>
            </a:pPr>
            <a:r>
              <a:rPr lang="zh-CN" altLang="en-US">
                <a:latin typeface="微软雅黑" pitchFamily="34" charset="-122"/>
              </a:rPr>
              <a:t>电路交换网</a:t>
            </a:r>
          </a:p>
          <a:p>
            <a:pPr lvl="1">
              <a:lnSpc>
                <a:spcPct val="120000"/>
              </a:lnSpc>
              <a:buFont typeface="Wingdings" pitchFamily="2" charset="2"/>
              <a:buNone/>
            </a:pPr>
            <a:r>
              <a:rPr lang="zh-CN" altLang="en-US">
                <a:latin typeface="微软雅黑" pitchFamily="34" charset="-122"/>
              </a:rPr>
              <a:t>      </a:t>
            </a:r>
            <a:r>
              <a:rPr lang="zh-CN" altLang="en-US" sz="2400">
                <a:latin typeface="微软雅黑" pitchFamily="34" charset="-122"/>
              </a:rPr>
              <a:t>如电话系统</a:t>
            </a:r>
          </a:p>
          <a:p>
            <a:pPr lvl="1">
              <a:lnSpc>
                <a:spcPct val="120000"/>
              </a:lnSpc>
            </a:pPr>
            <a:r>
              <a:rPr lang="zh-CN" altLang="en-US">
                <a:latin typeface="微软雅黑" pitchFamily="34" charset="-122"/>
              </a:rPr>
              <a:t>报文交换</a:t>
            </a:r>
          </a:p>
          <a:p>
            <a:pPr lvl="1">
              <a:lnSpc>
                <a:spcPct val="120000"/>
              </a:lnSpc>
              <a:buFont typeface="Wingdings" pitchFamily="2" charset="2"/>
              <a:buNone/>
            </a:pPr>
            <a:r>
              <a:rPr lang="zh-CN" altLang="en-US">
                <a:latin typeface="微软雅黑" pitchFamily="34" charset="-122"/>
              </a:rPr>
              <a:t>      </a:t>
            </a:r>
            <a:r>
              <a:rPr lang="zh-CN" altLang="en-US" sz="2400">
                <a:latin typeface="微软雅黑" pitchFamily="34" charset="-122"/>
              </a:rPr>
              <a:t>如电报 </a:t>
            </a:r>
          </a:p>
          <a:p>
            <a:pPr lvl="1">
              <a:lnSpc>
                <a:spcPct val="120000"/>
              </a:lnSpc>
            </a:pPr>
            <a:r>
              <a:rPr lang="zh-CN" altLang="en-US">
                <a:latin typeface="微软雅黑" pitchFamily="34" charset="-122"/>
              </a:rPr>
              <a:t> 分组交换（信元交换） </a:t>
            </a:r>
          </a:p>
          <a:p>
            <a:pPr lvl="1">
              <a:lnSpc>
                <a:spcPct val="120000"/>
              </a:lnSpc>
              <a:buFont typeface="Wingdings" pitchFamily="2" charset="2"/>
              <a:buNone/>
            </a:pPr>
            <a:r>
              <a:rPr lang="zh-CN" altLang="en-US">
                <a:latin typeface="微软雅黑" pitchFamily="34" charset="-122"/>
              </a:rPr>
              <a:t>     </a:t>
            </a:r>
            <a:r>
              <a:rPr lang="zh-CN" altLang="en-US" sz="2400">
                <a:latin typeface="微软雅黑" pitchFamily="34" charset="-122"/>
              </a:rPr>
              <a:t>如因特网、</a:t>
            </a:r>
            <a:r>
              <a:rPr lang="en-US" altLang="zh-CN" sz="2400">
                <a:latin typeface="微软雅黑" pitchFamily="34" charset="-122"/>
              </a:rPr>
              <a:t>ATM</a:t>
            </a:r>
            <a:r>
              <a:rPr lang="zh-CN" altLang="en-US" sz="2400">
                <a:latin typeface="微软雅黑" pitchFamily="34" charset="-122"/>
              </a:rPr>
              <a:t>网络</a:t>
            </a:r>
            <a:r>
              <a:rPr lang="zh-CN" altLang="en-US">
                <a:latin typeface="微软雅黑" pitchFamily="34" charset="-122"/>
              </a:rPr>
              <a:t> </a:t>
            </a:r>
          </a:p>
        </p:txBody>
      </p:sp>
    </p:spTree>
  </p:cSld>
  <p:clrMapOvr>
    <a:masterClrMapping/>
  </p:clrMapOvr>
  <p:transition>
    <p:wedge/>
    <p:sndAc>
      <p:stSnd>
        <p:snd r:embed="rId3" name="click.wav" builtIn="1"/>
      </p:stSnd>
    </p:sndAc>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AutoShape 2"/>
          <p:cNvSpPr>
            <a:spLocks noChangeArrowheads="1"/>
          </p:cNvSpPr>
          <p:nvPr/>
        </p:nvSpPr>
        <p:spPr bwMode="auto">
          <a:xfrm>
            <a:off x="657225" y="6289675"/>
            <a:ext cx="635000" cy="252413"/>
          </a:xfrm>
          <a:prstGeom prst="leftArrow">
            <a:avLst>
              <a:gd name="adj1" fmla="val 50000"/>
              <a:gd name="adj2" fmla="val 62893"/>
            </a:avLst>
          </a:prstGeom>
          <a:solidFill>
            <a:schemeClr val="hlink"/>
          </a:solidFill>
          <a:ln w="12700">
            <a:solidFill>
              <a:schemeClr val="tx1"/>
            </a:solidFill>
            <a:miter lim="800000"/>
            <a:headEnd/>
            <a:tailEnd/>
          </a:ln>
          <a:effectLst/>
        </p:spPr>
        <p:txBody>
          <a:bodyPr wrap="none" anchor="ctr"/>
          <a:lstStyle/>
          <a:p>
            <a:endParaRPr lang="zh-CN" altLang="en-US"/>
          </a:p>
        </p:txBody>
      </p:sp>
      <p:sp>
        <p:nvSpPr>
          <p:cNvPr id="818179" name="Rectangle 3"/>
          <p:cNvSpPr>
            <a:spLocks noChangeArrowheads="1"/>
          </p:cNvSpPr>
          <p:nvPr/>
        </p:nvSpPr>
        <p:spPr bwMode="auto">
          <a:xfrm>
            <a:off x="1258888" y="6164263"/>
            <a:ext cx="1225550" cy="504825"/>
          </a:xfrm>
          <a:prstGeom prst="rect">
            <a:avLst/>
          </a:prstGeom>
          <a:solidFill>
            <a:srgbClr val="CCFF99"/>
          </a:solidFill>
          <a:ln w="19050">
            <a:solidFill>
              <a:srgbClr val="333399"/>
            </a:solidFill>
            <a:miter lim="800000"/>
            <a:headEnd/>
            <a:tailEnd/>
          </a:ln>
          <a:effectLst/>
        </p:spPr>
        <p:txBody>
          <a:bodyPr wrap="none" anchor="ctr"/>
          <a:lstStyle/>
          <a:p>
            <a:endParaRPr lang="zh-CN" altLang="en-US"/>
          </a:p>
        </p:txBody>
      </p:sp>
      <p:sp>
        <p:nvSpPr>
          <p:cNvPr id="818180" name="Line 4"/>
          <p:cNvSpPr>
            <a:spLocks noChangeShapeType="1"/>
          </p:cNvSpPr>
          <p:nvPr/>
        </p:nvSpPr>
        <p:spPr bwMode="auto">
          <a:xfrm flipH="1">
            <a:off x="928688" y="1697038"/>
            <a:ext cx="15875" cy="275748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18181" name="Rectangle 5"/>
          <p:cNvSpPr>
            <a:spLocks noChangeArrowheads="1"/>
          </p:cNvSpPr>
          <p:nvPr/>
        </p:nvSpPr>
        <p:spPr bwMode="auto">
          <a:xfrm>
            <a:off x="638175" y="2767013"/>
            <a:ext cx="587375" cy="53022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sz="1600">
                <a:latin typeface="Arial" pitchFamily="34" charset="0"/>
                <a:ea typeface="黑体" pitchFamily="2" charset="-122"/>
              </a:rPr>
              <a:t>TCP</a:t>
            </a:r>
          </a:p>
          <a:p>
            <a:pPr defTabSz="762000" eaLnBrk="0" hangingPunct="0">
              <a:lnSpc>
                <a:spcPct val="90000"/>
              </a:lnSpc>
            </a:pPr>
            <a:r>
              <a:rPr kumimoji="1" lang="zh-CN" altLang="en-US" sz="1600">
                <a:latin typeface="Arial" pitchFamily="34" charset="0"/>
                <a:ea typeface="黑体" pitchFamily="2" charset="-122"/>
              </a:rPr>
              <a:t>首部</a:t>
            </a:r>
          </a:p>
        </p:txBody>
      </p:sp>
      <p:sp>
        <p:nvSpPr>
          <p:cNvPr id="818182" name="Line 6"/>
          <p:cNvSpPr>
            <a:spLocks noChangeShapeType="1"/>
          </p:cNvSpPr>
          <p:nvPr/>
        </p:nvSpPr>
        <p:spPr bwMode="auto">
          <a:xfrm>
            <a:off x="8453438" y="1690688"/>
            <a:ext cx="0" cy="2316162"/>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18183" name="Rectangle 7"/>
          <p:cNvSpPr>
            <a:spLocks noChangeArrowheads="1"/>
          </p:cNvSpPr>
          <p:nvPr/>
        </p:nvSpPr>
        <p:spPr bwMode="auto">
          <a:xfrm>
            <a:off x="8002588" y="2509838"/>
            <a:ext cx="1073150" cy="530225"/>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sz="1600">
                <a:latin typeface="Arial" pitchFamily="34" charset="0"/>
                <a:ea typeface="黑体" pitchFamily="2" charset="-122"/>
              </a:rPr>
              <a:t>20 </a:t>
            </a:r>
            <a:r>
              <a:rPr kumimoji="1" lang="zh-CN" altLang="en-US" sz="1600">
                <a:latin typeface="Arial" pitchFamily="34" charset="0"/>
                <a:ea typeface="黑体" pitchFamily="2" charset="-122"/>
              </a:rPr>
              <a:t>字节的</a:t>
            </a:r>
          </a:p>
          <a:p>
            <a:pPr algn="ctr" defTabSz="762000" eaLnBrk="0" hangingPunct="0">
              <a:lnSpc>
                <a:spcPct val="90000"/>
              </a:lnSpc>
            </a:pPr>
            <a:r>
              <a:rPr kumimoji="1" lang="zh-CN" altLang="en-US" sz="1600">
                <a:latin typeface="Arial" pitchFamily="34" charset="0"/>
                <a:ea typeface="黑体" pitchFamily="2" charset="-122"/>
              </a:rPr>
              <a:t>固定首部</a:t>
            </a:r>
          </a:p>
        </p:txBody>
      </p:sp>
      <p:sp>
        <p:nvSpPr>
          <p:cNvPr id="818184" name="Rectangle 8"/>
          <p:cNvSpPr>
            <a:spLocks noChangeArrowheads="1"/>
          </p:cNvSpPr>
          <p:nvPr/>
        </p:nvSpPr>
        <p:spPr bwMode="auto">
          <a:xfrm>
            <a:off x="1217613" y="1695450"/>
            <a:ext cx="6810375" cy="2763838"/>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818185" name="Freeform 9"/>
          <p:cNvSpPr>
            <a:spLocks/>
          </p:cNvSpPr>
          <p:nvPr/>
        </p:nvSpPr>
        <p:spPr bwMode="auto">
          <a:xfrm>
            <a:off x="1227138" y="4459288"/>
            <a:ext cx="6826250" cy="757237"/>
          </a:xfrm>
          <a:custGeom>
            <a:avLst/>
            <a:gdLst/>
            <a:ahLst/>
            <a:cxnLst>
              <a:cxn ang="0">
                <a:pos x="0" y="0"/>
              </a:cxn>
              <a:cxn ang="0">
                <a:pos x="861" y="544"/>
              </a:cxn>
              <a:cxn ang="0">
                <a:pos x="1814" y="544"/>
              </a:cxn>
              <a:cxn ang="0">
                <a:pos x="4626" y="0"/>
              </a:cxn>
              <a:cxn ang="0">
                <a:pos x="0" y="0"/>
              </a:cxn>
            </a:cxnLst>
            <a:rect l="0" t="0" r="r" b="b"/>
            <a:pathLst>
              <a:path w="4626" h="544">
                <a:moveTo>
                  <a:pt x="0" y="0"/>
                </a:moveTo>
                <a:lnTo>
                  <a:pt x="861" y="544"/>
                </a:lnTo>
                <a:lnTo>
                  <a:pt x="1814" y="544"/>
                </a:lnTo>
                <a:lnTo>
                  <a:pt x="4626" y="0"/>
                </a:lnTo>
                <a:lnTo>
                  <a:pt x="0" y="0"/>
                </a:lnTo>
                <a:close/>
              </a:path>
            </a:pathLst>
          </a:custGeom>
          <a:gradFill rotWithShape="1">
            <a:gsLst>
              <a:gs pos="0">
                <a:srgbClr val="FFFFCC">
                  <a:gamma/>
                  <a:shade val="69804"/>
                  <a:invGamma/>
                </a:srgbClr>
              </a:gs>
              <a:gs pos="100000">
                <a:srgbClr val="FFFFCC"/>
              </a:gs>
            </a:gsLst>
            <a:lin ang="5400000" scaled="1"/>
          </a:gradFill>
          <a:ln w="12700" cap="flat" cmpd="sng">
            <a:noFill/>
            <a:prstDash val="solid"/>
            <a:round/>
            <a:headEnd/>
            <a:tailEnd/>
          </a:ln>
          <a:effectLst/>
        </p:spPr>
        <p:txBody>
          <a:bodyPr/>
          <a:lstStyle/>
          <a:p>
            <a:endParaRPr lang="zh-CN" altLang="en-US"/>
          </a:p>
        </p:txBody>
      </p:sp>
      <p:sp>
        <p:nvSpPr>
          <p:cNvPr id="818186" name="Line 10"/>
          <p:cNvSpPr>
            <a:spLocks noChangeShapeType="1"/>
          </p:cNvSpPr>
          <p:nvPr/>
        </p:nvSpPr>
        <p:spPr bwMode="auto">
          <a:xfrm>
            <a:off x="1211263" y="2165350"/>
            <a:ext cx="6821487" cy="0"/>
          </a:xfrm>
          <a:prstGeom prst="line">
            <a:avLst/>
          </a:prstGeom>
          <a:noFill/>
          <a:ln w="12700">
            <a:solidFill>
              <a:schemeClr val="tx1"/>
            </a:solidFill>
            <a:round/>
            <a:headEnd/>
            <a:tailEnd/>
          </a:ln>
          <a:effectLst/>
        </p:spPr>
        <p:txBody>
          <a:bodyPr wrap="none" anchor="ctr"/>
          <a:lstStyle/>
          <a:p>
            <a:endParaRPr lang="zh-CN" altLang="en-US"/>
          </a:p>
        </p:txBody>
      </p:sp>
      <p:sp>
        <p:nvSpPr>
          <p:cNvPr id="818187" name="Line 11"/>
          <p:cNvSpPr>
            <a:spLocks noChangeShapeType="1"/>
          </p:cNvSpPr>
          <p:nvPr/>
        </p:nvSpPr>
        <p:spPr bwMode="auto">
          <a:xfrm>
            <a:off x="1223963" y="2630488"/>
            <a:ext cx="6808787" cy="0"/>
          </a:xfrm>
          <a:prstGeom prst="line">
            <a:avLst/>
          </a:prstGeom>
          <a:noFill/>
          <a:ln w="12700">
            <a:solidFill>
              <a:schemeClr val="tx1"/>
            </a:solidFill>
            <a:round/>
            <a:headEnd/>
            <a:tailEnd/>
          </a:ln>
          <a:effectLst/>
        </p:spPr>
        <p:txBody>
          <a:bodyPr wrap="none" anchor="ctr"/>
          <a:lstStyle/>
          <a:p>
            <a:endParaRPr lang="zh-CN" altLang="en-US"/>
          </a:p>
        </p:txBody>
      </p:sp>
      <p:sp>
        <p:nvSpPr>
          <p:cNvPr id="818188" name="Line 12"/>
          <p:cNvSpPr>
            <a:spLocks noChangeShapeType="1"/>
          </p:cNvSpPr>
          <p:nvPr/>
        </p:nvSpPr>
        <p:spPr bwMode="auto">
          <a:xfrm>
            <a:off x="1211263" y="3094038"/>
            <a:ext cx="6821487" cy="0"/>
          </a:xfrm>
          <a:prstGeom prst="line">
            <a:avLst/>
          </a:prstGeom>
          <a:noFill/>
          <a:ln w="12700">
            <a:solidFill>
              <a:schemeClr val="tx1"/>
            </a:solidFill>
            <a:round/>
            <a:headEnd/>
            <a:tailEnd/>
          </a:ln>
          <a:effectLst/>
        </p:spPr>
        <p:txBody>
          <a:bodyPr wrap="none" anchor="ctr"/>
          <a:lstStyle/>
          <a:p>
            <a:endParaRPr lang="zh-CN" altLang="en-US"/>
          </a:p>
        </p:txBody>
      </p:sp>
      <p:sp>
        <p:nvSpPr>
          <p:cNvPr id="818189" name="Line 13"/>
          <p:cNvSpPr>
            <a:spLocks noChangeShapeType="1"/>
          </p:cNvSpPr>
          <p:nvPr/>
        </p:nvSpPr>
        <p:spPr bwMode="auto">
          <a:xfrm>
            <a:off x="1211263" y="3557588"/>
            <a:ext cx="6821487" cy="0"/>
          </a:xfrm>
          <a:prstGeom prst="line">
            <a:avLst/>
          </a:prstGeom>
          <a:noFill/>
          <a:ln w="12700">
            <a:solidFill>
              <a:schemeClr val="tx1"/>
            </a:solidFill>
            <a:round/>
            <a:headEnd/>
            <a:tailEnd/>
          </a:ln>
          <a:effectLst/>
        </p:spPr>
        <p:txBody>
          <a:bodyPr wrap="none" anchor="ctr"/>
          <a:lstStyle/>
          <a:p>
            <a:endParaRPr lang="zh-CN" altLang="en-US"/>
          </a:p>
        </p:txBody>
      </p:sp>
      <p:sp>
        <p:nvSpPr>
          <p:cNvPr id="818190" name="Line 14"/>
          <p:cNvSpPr>
            <a:spLocks noChangeShapeType="1"/>
          </p:cNvSpPr>
          <p:nvPr/>
        </p:nvSpPr>
        <p:spPr bwMode="auto">
          <a:xfrm>
            <a:off x="1223963" y="4022725"/>
            <a:ext cx="6808787" cy="0"/>
          </a:xfrm>
          <a:prstGeom prst="line">
            <a:avLst/>
          </a:prstGeom>
          <a:noFill/>
          <a:ln w="12700">
            <a:solidFill>
              <a:schemeClr val="tx1"/>
            </a:solidFill>
            <a:round/>
            <a:headEnd/>
            <a:tailEnd/>
          </a:ln>
          <a:effectLst/>
        </p:spPr>
        <p:txBody>
          <a:bodyPr wrap="none" anchor="ctr"/>
          <a:lstStyle/>
          <a:p>
            <a:endParaRPr lang="zh-CN" altLang="en-US"/>
          </a:p>
        </p:txBody>
      </p:sp>
      <p:sp>
        <p:nvSpPr>
          <p:cNvPr id="818191" name="Line 15"/>
          <p:cNvSpPr>
            <a:spLocks noChangeShapeType="1"/>
          </p:cNvSpPr>
          <p:nvPr/>
        </p:nvSpPr>
        <p:spPr bwMode="auto">
          <a:xfrm>
            <a:off x="4624388" y="1700213"/>
            <a:ext cx="0" cy="474662"/>
          </a:xfrm>
          <a:prstGeom prst="line">
            <a:avLst/>
          </a:prstGeom>
          <a:noFill/>
          <a:ln w="12700">
            <a:solidFill>
              <a:schemeClr val="tx1"/>
            </a:solidFill>
            <a:round/>
            <a:headEnd/>
            <a:tailEnd/>
          </a:ln>
          <a:effectLst/>
        </p:spPr>
        <p:txBody>
          <a:bodyPr wrap="none" anchor="ctr"/>
          <a:lstStyle/>
          <a:p>
            <a:endParaRPr lang="zh-CN" altLang="en-US"/>
          </a:p>
        </p:txBody>
      </p:sp>
      <p:sp>
        <p:nvSpPr>
          <p:cNvPr id="818192" name="Rectangle 16"/>
          <p:cNvSpPr>
            <a:spLocks noChangeArrowheads="1"/>
          </p:cNvSpPr>
          <p:nvPr/>
        </p:nvSpPr>
        <p:spPr bwMode="auto">
          <a:xfrm>
            <a:off x="5688013" y="1785938"/>
            <a:ext cx="1336675"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latin typeface="Arial" pitchFamily="34" charset="0"/>
                <a:ea typeface="黑体" pitchFamily="2" charset="-122"/>
              </a:rPr>
              <a:t>目  的  端  口</a:t>
            </a:r>
          </a:p>
        </p:txBody>
      </p:sp>
      <p:sp>
        <p:nvSpPr>
          <p:cNvPr id="818193" name="Rectangle 17"/>
          <p:cNvSpPr>
            <a:spLocks noChangeArrowheads="1"/>
          </p:cNvSpPr>
          <p:nvPr/>
        </p:nvSpPr>
        <p:spPr bwMode="auto">
          <a:xfrm>
            <a:off x="1354138" y="3035300"/>
            <a:ext cx="587375" cy="57785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latin typeface="Arial" pitchFamily="34" charset="0"/>
                <a:ea typeface="黑体" pitchFamily="2" charset="-122"/>
              </a:rPr>
              <a:t>数据</a:t>
            </a:r>
          </a:p>
          <a:p>
            <a:pPr defTabSz="762000" eaLnBrk="0" hangingPunct="0"/>
            <a:r>
              <a:rPr kumimoji="1" lang="zh-CN" altLang="en-US" sz="1600">
                <a:latin typeface="Arial" pitchFamily="34" charset="0"/>
                <a:ea typeface="黑体" pitchFamily="2" charset="-122"/>
              </a:rPr>
              <a:t>偏移</a:t>
            </a:r>
          </a:p>
        </p:txBody>
      </p:sp>
      <p:sp>
        <p:nvSpPr>
          <p:cNvPr id="818194" name="Rectangle 18"/>
          <p:cNvSpPr>
            <a:spLocks noChangeArrowheads="1"/>
          </p:cNvSpPr>
          <p:nvPr/>
        </p:nvSpPr>
        <p:spPr bwMode="auto">
          <a:xfrm>
            <a:off x="2309813" y="3649663"/>
            <a:ext cx="1133475"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latin typeface="Arial" pitchFamily="34" charset="0"/>
                <a:ea typeface="黑体" pitchFamily="2" charset="-122"/>
              </a:rPr>
              <a:t>检   验   和</a:t>
            </a:r>
          </a:p>
        </p:txBody>
      </p:sp>
      <p:sp>
        <p:nvSpPr>
          <p:cNvPr id="818195" name="Rectangle 19"/>
          <p:cNvSpPr>
            <a:spLocks noChangeArrowheads="1"/>
          </p:cNvSpPr>
          <p:nvPr/>
        </p:nvSpPr>
        <p:spPr bwMode="auto">
          <a:xfrm>
            <a:off x="2489200" y="4078288"/>
            <a:ext cx="2833688" cy="33337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1600">
                <a:latin typeface="Arial" pitchFamily="34" charset="0"/>
                <a:ea typeface="黑体" pitchFamily="2" charset="-122"/>
              </a:rPr>
              <a:t>选    项    （长  度  可  变）</a:t>
            </a:r>
          </a:p>
        </p:txBody>
      </p:sp>
      <p:sp>
        <p:nvSpPr>
          <p:cNvPr id="818196" name="Rectangle 20"/>
          <p:cNvSpPr>
            <a:spLocks noChangeArrowheads="1"/>
          </p:cNvSpPr>
          <p:nvPr/>
        </p:nvSpPr>
        <p:spPr bwMode="auto">
          <a:xfrm>
            <a:off x="2411413" y="1785938"/>
            <a:ext cx="1019175"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latin typeface="Arial" pitchFamily="34" charset="0"/>
                <a:ea typeface="黑体" pitchFamily="2" charset="-122"/>
              </a:rPr>
              <a:t>源  端  口</a:t>
            </a:r>
          </a:p>
        </p:txBody>
      </p:sp>
      <p:sp>
        <p:nvSpPr>
          <p:cNvPr id="818197" name="Rectangle 21"/>
          <p:cNvSpPr>
            <a:spLocks noChangeArrowheads="1"/>
          </p:cNvSpPr>
          <p:nvPr/>
        </p:nvSpPr>
        <p:spPr bwMode="auto">
          <a:xfrm>
            <a:off x="4230688" y="2244725"/>
            <a:ext cx="769937" cy="33337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1600">
                <a:latin typeface="Arial" pitchFamily="34" charset="0"/>
                <a:ea typeface="黑体" pitchFamily="2" charset="-122"/>
              </a:rPr>
              <a:t>序   号</a:t>
            </a:r>
          </a:p>
        </p:txBody>
      </p:sp>
      <p:sp>
        <p:nvSpPr>
          <p:cNvPr id="818198" name="Line 22"/>
          <p:cNvSpPr>
            <a:spLocks noChangeShapeType="1"/>
          </p:cNvSpPr>
          <p:nvPr/>
        </p:nvSpPr>
        <p:spPr bwMode="auto">
          <a:xfrm>
            <a:off x="4629150" y="3100388"/>
            <a:ext cx="0" cy="915987"/>
          </a:xfrm>
          <a:prstGeom prst="line">
            <a:avLst/>
          </a:prstGeom>
          <a:noFill/>
          <a:ln w="12700">
            <a:solidFill>
              <a:schemeClr val="tx1"/>
            </a:solidFill>
            <a:round/>
            <a:headEnd/>
            <a:tailEnd/>
          </a:ln>
          <a:effectLst/>
        </p:spPr>
        <p:txBody>
          <a:bodyPr wrap="none" anchor="ctr"/>
          <a:lstStyle/>
          <a:p>
            <a:endParaRPr lang="zh-CN" altLang="en-US"/>
          </a:p>
        </p:txBody>
      </p:sp>
      <p:sp>
        <p:nvSpPr>
          <p:cNvPr id="818199" name="Rectangle 23"/>
          <p:cNvSpPr>
            <a:spLocks noChangeArrowheads="1"/>
          </p:cNvSpPr>
          <p:nvPr/>
        </p:nvSpPr>
        <p:spPr bwMode="auto">
          <a:xfrm>
            <a:off x="5545138" y="3649663"/>
            <a:ext cx="1508125"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latin typeface="Arial" pitchFamily="34" charset="0"/>
                <a:ea typeface="黑体" pitchFamily="2" charset="-122"/>
              </a:rPr>
              <a:t>紧   急   指   针</a:t>
            </a:r>
          </a:p>
        </p:txBody>
      </p:sp>
      <p:sp>
        <p:nvSpPr>
          <p:cNvPr id="818200" name="Rectangle 24"/>
          <p:cNvSpPr>
            <a:spLocks noChangeArrowheads="1"/>
          </p:cNvSpPr>
          <p:nvPr/>
        </p:nvSpPr>
        <p:spPr bwMode="auto">
          <a:xfrm>
            <a:off x="5943600" y="3168650"/>
            <a:ext cx="758825"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latin typeface="Arial" pitchFamily="34" charset="0"/>
                <a:ea typeface="黑体" pitchFamily="2" charset="-122"/>
              </a:rPr>
              <a:t>窗   口</a:t>
            </a:r>
          </a:p>
        </p:txBody>
      </p:sp>
      <p:sp>
        <p:nvSpPr>
          <p:cNvPr id="818201" name="Rectangle 25"/>
          <p:cNvSpPr>
            <a:spLocks noChangeArrowheads="1"/>
          </p:cNvSpPr>
          <p:nvPr/>
        </p:nvSpPr>
        <p:spPr bwMode="auto">
          <a:xfrm>
            <a:off x="4013200" y="2728913"/>
            <a:ext cx="1296988" cy="33337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1600">
                <a:latin typeface="Arial" pitchFamily="34" charset="0"/>
                <a:ea typeface="黑体" pitchFamily="2" charset="-122"/>
              </a:rPr>
              <a:t>确    认    号</a:t>
            </a:r>
          </a:p>
        </p:txBody>
      </p:sp>
      <p:sp>
        <p:nvSpPr>
          <p:cNvPr id="818202" name="Line 26"/>
          <p:cNvSpPr>
            <a:spLocks noChangeShapeType="1"/>
          </p:cNvSpPr>
          <p:nvPr/>
        </p:nvSpPr>
        <p:spPr bwMode="auto">
          <a:xfrm>
            <a:off x="2065338" y="3100388"/>
            <a:ext cx="0" cy="463550"/>
          </a:xfrm>
          <a:prstGeom prst="line">
            <a:avLst/>
          </a:prstGeom>
          <a:noFill/>
          <a:ln w="12700">
            <a:solidFill>
              <a:schemeClr val="tx1"/>
            </a:solidFill>
            <a:round/>
            <a:headEnd/>
            <a:tailEnd/>
          </a:ln>
          <a:effectLst/>
        </p:spPr>
        <p:txBody>
          <a:bodyPr wrap="none" anchor="ctr"/>
          <a:lstStyle/>
          <a:p>
            <a:endParaRPr lang="zh-CN" altLang="en-US"/>
          </a:p>
        </p:txBody>
      </p:sp>
      <p:sp>
        <p:nvSpPr>
          <p:cNvPr id="818203" name="Line 27"/>
          <p:cNvSpPr>
            <a:spLocks noChangeShapeType="1"/>
          </p:cNvSpPr>
          <p:nvPr/>
        </p:nvSpPr>
        <p:spPr bwMode="auto">
          <a:xfrm>
            <a:off x="3773488" y="3095625"/>
            <a:ext cx="0" cy="457200"/>
          </a:xfrm>
          <a:prstGeom prst="line">
            <a:avLst/>
          </a:prstGeom>
          <a:noFill/>
          <a:ln w="12700">
            <a:solidFill>
              <a:schemeClr val="tx1"/>
            </a:solidFill>
            <a:round/>
            <a:headEnd/>
            <a:tailEnd/>
          </a:ln>
          <a:effectLst/>
        </p:spPr>
        <p:txBody>
          <a:bodyPr wrap="none" anchor="ctr"/>
          <a:lstStyle/>
          <a:p>
            <a:endParaRPr lang="zh-CN" altLang="en-US"/>
          </a:p>
        </p:txBody>
      </p:sp>
      <p:sp>
        <p:nvSpPr>
          <p:cNvPr id="818204" name="Line 28"/>
          <p:cNvSpPr>
            <a:spLocks noChangeShapeType="1"/>
          </p:cNvSpPr>
          <p:nvPr/>
        </p:nvSpPr>
        <p:spPr bwMode="auto">
          <a:xfrm>
            <a:off x="3335338" y="3100388"/>
            <a:ext cx="0" cy="463550"/>
          </a:xfrm>
          <a:prstGeom prst="line">
            <a:avLst/>
          </a:prstGeom>
          <a:noFill/>
          <a:ln w="12700">
            <a:solidFill>
              <a:schemeClr val="tx1"/>
            </a:solidFill>
            <a:round/>
            <a:headEnd/>
            <a:tailEnd/>
          </a:ln>
          <a:effectLst/>
        </p:spPr>
        <p:txBody>
          <a:bodyPr wrap="none" anchor="ctr"/>
          <a:lstStyle/>
          <a:p>
            <a:endParaRPr lang="zh-CN" altLang="en-US"/>
          </a:p>
        </p:txBody>
      </p:sp>
      <p:sp>
        <p:nvSpPr>
          <p:cNvPr id="818205" name="Line 29"/>
          <p:cNvSpPr>
            <a:spLocks noChangeShapeType="1"/>
          </p:cNvSpPr>
          <p:nvPr/>
        </p:nvSpPr>
        <p:spPr bwMode="auto">
          <a:xfrm>
            <a:off x="3552825" y="3100388"/>
            <a:ext cx="0" cy="455612"/>
          </a:xfrm>
          <a:prstGeom prst="line">
            <a:avLst/>
          </a:prstGeom>
          <a:noFill/>
          <a:ln w="12700">
            <a:solidFill>
              <a:schemeClr val="tx1"/>
            </a:solidFill>
            <a:round/>
            <a:headEnd/>
            <a:tailEnd/>
          </a:ln>
          <a:effectLst/>
        </p:spPr>
        <p:txBody>
          <a:bodyPr wrap="none" anchor="ctr"/>
          <a:lstStyle/>
          <a:p>
            <a:endParaRPr lang="zh-CN" altLang="en-US"/>
          </a:p>
        </p:txBody>
      </p:sp>
      <p:sp>
        <p:nvSpPr>
          <p:cNvPr id="818206" name="Line 30"/>
          <p:cNvSpPr>
            <a:spLocks noChangeShapeType="1"/>
          </p:cNvSpPr>
          <p:nvPr/>
        </p:nvSpPr>
        <p:spPr bwMode="auto">
          <a:xfrm>
            <a:off x="4198938" y="3100388"/>
            <a:ext cx="0" cy="455612"/>
          </a:xfrm>
          <a:prstGeom prst="line">
            <a:avLst/>
          </a:prstGeom>
          <a:noFill/>
          <a:ln w="12700">
            <a:solidFill>
              <a:schemeClr val="tx1"/>
            </a:solidFill>
            <a:round/>
            <a:headEnd/>
            <a:tailEnd/>
          </a:ln>
          <a:effectLst/>
        </p:spPr>
        <p:txBody>
          <a:bodyPr wrap="none" anchor="ctr"/>
          <a:lstStyle/>
          <a:p>
            <a:endParaRPr lang="zh-CN" altLang="en-US"/>
          </a:p>
        </p:txBody>
      </p:sp>
      <p:sp>
        <p:nvSpPr>
          <p:cNvPr id="818207" name="Line 31"/>
          <p:cNvSpPr>
            <a:spLocks noChangeShapeType="1"/>
          </p:cNvSpPr>
          <p:nvPr/>
        </p:nvSpPr>
        <p:spPr bwMode="auto">
          <a:xfrm>
            <a:off x="3986213" y="3100388"/>
            <a:ext cx="0" cy="455612"/>
          </a:xfrm>
          <a:prstGeom prst="line">
            <a:avLst/>
          </a:prstGeom>
          <a:noFill/>
          <a:ln w="12700">
            <a:solidFill>
              <a:schemeClr val="tx1"/>
            </a:solidFill>
            <a:round/>
            <a:headEnd/>
            <a:tailEnd/>
          </a:ln>
          <a:effectLst/>
        </p:spPr>
        <p:txBody>
          <a:bodyPr wrap="none" anchor="ctr"/>
          <a:lstStyle/>
          <a:p>
            <a:endParaRPr lang="zh-CN" altLang="en-US"/>
          </a:p>
        </p:txBody>
      </p:sp>
      <p:sp>
        <p:nvSpPr>
          <p:cNvPr id="818208" name="Line 32"/>
          <p:cNvSpPr>
            <a:spLocks noChangeShapeType="1"/>
          </p:cNvSpPr>
          <p:nvPr/>
        </p:nvSpPr>
        <p:spPr bwMode="auto">
          <a:xfrm>
            <a:off x="4416425" y="3100388"/>
            <a:ext cx="0" cy="455612"/>
          </a:xfrm>
          <a:prstGeom prst="line">
            <a:avLst/>
          </a:prstGeom>
          <a:noFill/>
          <a:ln w="12700">
            <a:solidFill>
              <a:schemeClr val="tx1"/>
            </a:solidFill>
            <a:round/>
            <a:headEnd/>
            <a:tailEnd/>
          </a:ln>
          <a:effectLst/>
        </p:spPr>
        <p:txBody>
          <a:bodyPr wrap="none" anchor="ctr"/>
          <a:lstStyle/>
          <a:p>
            <a:endParaRPr lang="zh-CN" altLang="en-US"/>
          </a:p>
        </p:txBody>
      </p:sp>
      <p:sp>
        <p:nvSpPr>
          <p:cNvPr id="818209" name="Rectangle 33"/>
          <p:cNvSpPr>
            <a:spLocks noChangeArrowheads="1"/>
          </p:cNvSpPr>
          <p:nvPr/>
        </p:nvSpPr>
        <p:spPr bwMode="auto">
          <a:xfrm>
            <a:off x="2332038" y="3178175"/>
            <a:ext cx="758825"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latin typeface="Arial" pitchFamily="34" charset="0"/>
                <a:ea typeface="黑体" pitchFamily="2" charset="-122"/>
              </a:rPr>
              <a:t>保   留</a:t>
            </a:r>
          </a:p>
        </p:txBody>
      </p:sp>
      <p:sp>
        <p:nvSpPr>
          <p:cNvPr id="818210" name="Rectangle 34"/>
          <p:cNvSpPr>
            <a:spLocks noChangeArrowheads="1"/>
          </p:cNvSpPr>
          <p:nvPr/>
        </p:nvSpPr>
        <p:spPr bwMode="auto">
          <a:xfrm>
            <a:off x="4391025" y="3113088"/>
            <a:ext cx="290513" cy="498475"/>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200" b="1">
                <a:latin typeface="Arial" pitchFamily="34" charset="0"/>
                <a:ea typeface="黑体" pitchFamily="2" charset="-122"/>
              </a:rPr>
              <a:t>F</a:t>
            </a:r>
          </a:p>
          <a:p>
            <a:pPr algn="ctr" defTabSz="762000" eaLnBrk="0" hangingPunct="0">
              <a:lnSpc>
                <a:spcPct val="75000"/>
              </a:lnSpc>
            </a:pPr>
            <a:r>
              <a:rPr kumimoji="1" lang="en-US" altLang="zh-CN" sz="1200" b="1">
                <a:latin typeface="Arial" pitchFamily="34" charset="0"/>
                <a:ea typeface="黑体" pitchFamily="2" charset="-122"/>
              </a:rPr>
              <a:t>I</a:t>
            </a:r>
          </a:p>
          <a:p>
            <a:pPr algn="ctr" defTabSz="762000" eaLnBrk="0" hangingPunct="0">
              <a:lnSpc>
                <a:spcPct val="75000"/>
              </a:lnSpc>
            </a:pPr>
            <a:r>
              <a:rPr kumimoji="1" lang="en-US" altLang="zh-CN" sz="1200" b="1">
                <a:latin typeface="Arial" pitchFamily="34" charset="0"/>
                <a:ea typeface="黑体" pitchFamily="2" charset="-122"/>
              </a:rPr>
              <a:t>N</a:t>
            </a:r>
          </a:p>
        </p:txBody>
      </p:sp>
      <p:sp>
        <p:nvSpPr>
          <p:cNvPr id="818211" name="Line 35"/>
          <p:cNvSpPr>
            <a:spLocks noChangeShapeType="1"/>
          </p:cNvSpPr>
          <p:nvPr/>
        </p:nvSpPr>
        <p:spPr bwMode="auto">
          <a:xfrm>
            <a:off x="1228725" y="1082675"/>
            <a:ext cx="6794500" cy="0"/>
          </a:xfrm>
          <a:prstGeom prst="line">
            <a:avLst/>
          </a:prstGeom>
          <a:noFill/>
          <a:ln w="12700">
            <a:solidFill>
              <a:srgbClr val="333399"/>
            </a:solidFill>
            <a:round/>
            <a:headEnd type="triangle" w="med" len="lg"/>
            <a:tailEnd type="triangle" w="med" len="lg"/>
          </a:ln>
          <a:effectLst/>
        </p:spPr>
        <p:txBody>
          <a:bodyPr wrap="none" anchor="ctr"/>
          <a:lstStyle/>
          <a:p>
            <a:endParaRPr lang="zh-CN" altLang="en-US"/>
          </a:p>
        </p:txBody>
      </p:sp>
      <p:sp>
        <p:nvSpPr>
          <p:cNvPr id="818212" name="Rectangle 36"/>
          <p:cNvSpPr>
            <a:spLocks noChangeArrowheads="1"/>
          </p:cNvSpPr>
          <p:nvPr/>
        </p:nvSpPr>
        <p:spPr bwMode="auto">
          <a:xfrm>
            <a:off x="4292600" y="922338"/>
            <a:ext cx="727075" cy="363537"/>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r>
              <a:rPr kumimoji="1" lang="en-US" altLang="zh-CN" sz="1800">
                <a:latin typeface="Arial" pitchFamily="34" charset="0"/>
                <a:ea typeface="黑体" pitchFamily="2" charset="-122"/>
              </a:rPr>
              <a:t>32 </a:t>
            </a:r>
            <a:r>
              <a:rPr kumimoji="1" lang="zh-CN" altLang="en-US" sz="1800">
                <a:latin typeface="Arial" pitchFamily="34" charset="0"/>
                <a:ea typeface="黑体" pitchFamily="2" charset="-122"/>
              </a:rPr>
              <a:t>位</a:t>
            </a:r>
          </a:p>
        </p:txBody>
      </p:sp>
      <p:sp>
        <p:nvSpPr>
          <p:cNvPr id="818213" name="Line 37"/>
          <p:cNvSpPr>
            <a:spLocks noChangeShapeType="1"/>
          </p:cNvSpPr>
          <p:nvPr/>
        </p:nvSpPr>
        <p:spPr bwMode="auto">
          <a:xfrm>
            <a:off x="1214438" y="1590675"/>
            <a:ext cx="6800850" cy="0"/>
          </a:xfrm>
          <a:prstGeom prst="line">
            <a:avLst/>
          </a:prstGeom>
          <a:noFill/>
          <a:ln w="12700">
            <a:solidFill>
              <a:schemeClr val="tx1"/>
            </a:solidFill>
            <a:round/>
            <a:headEnd/>
            <a:tailEnd/>
          </a:ln>
          <a:effectLst/>
        </p:spPr>
        <p:txBody>
          <a:bodyPr wrap="none" anchor="ctr"/>
          <a:lstStyle/>
          <a:p>
            <a:endParaRPr lang="zh-CN" altLang="en-US"/>
          </a:p>
        </p:txBody>
      </p:sp>
      <p:sp>
        <p:nvSpPr>
          <p:cNvPr id="818214" name="Line 38"/>
          <p:cNvSpPr>
            <a:spLocks noChangeShapeType="1"/>
          </p:cNvSpPr>
          <p:nvPr/>
        </p:nvSpPr>
        <p:spPr bwMode="auto">
          <a:xfrm>
            <a:off x="1214438" y="1457325"/>
            <a:ext cx="0" cy="133350"/>
          </a:xfrm>
          <a:prstGeom prst="line">
            <a:avLst/>
          </a:prstGeom>
          <a:noFill/>
          <a:ln w="12700">
            <a:solidFill>
              <a:schemeClr val="tx1"/>
            </a:solidFill>
            <a:round/>
            <a:headEnd/>
            <a:tailEnd/>
          </a:ln>
          <a:effectLst/>
        </p:spPr>
        <p:txBody>
          <a:bodyPr wrap="none" anchor="ctr"/>
          <a:lstStyle/>
          <a:p>
            <a:endParaRPr lang="zh-CN" altLang="en-US"/>
          </a:p>
        </p:txBody>
      </p:sp>
      <p:sp>
        <p:nvSpPr>
          <p:cNvPr id="818215" name="Line 39"/>
          <p:cNvSpPr>
            <a:spLocks noChangeShapeType="1"/>
          </p:cNvSpPr>
          <p:nvPr/>
        </p:nvSpPr>
        <p:spPr bwMode="auto">
          <a:xfrm>
            <a:off x="1427163"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16" name="Line 40"/>
          <p:cNvSpPr>
            <a:spLocks noChangeShapeType="1"/>
          </p:cNvSpPr>
          <p:nvPr/>
        </p:nvSpPr>
        <p:spPr bwMode="auto">
          <a:xfrm>
            <a:off x="1639888"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17" name="Line 41"/>
          <p:cNvSpPr>
            <a:spLocks noChangeShapeType="1"/>
          </p:cNvSpPr>
          <p:nvPr/>
        </p:nvSpPr>
        <p:spPr bwMode="auto">
          <a:xfrm>
            <a:off x="1852613"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18" name="Line 42"/>
          <p:cNvSpPr>
            <a:spLocks noChangeShapeType="1"/>
          </p:cNvSpPr>
          <p:nvPr/>
        </p:nvSpPr>
        <p:spPr bwMode="auto">
          <a:xfrm>
            <a:off x="2065338"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19" name="Line 43"/>
          <p:cNvSpPr>
            <a:spLocks noChangeShapeType="1"/>
          </p:cNvSpPr>
          <p:nvPr/>
        </p:nvSpPr>
        <p:spPr bwMode="auto">
          <a:xfrm>
            <a:off x="2278063"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20" name="Line 44"/>
          <p:cNvSpPr>
            <a:spLocks noChangeShapeType="1"/>
          </p:cNvSpPr>
          <p:nvPr/>
        </p:nvSpPr>
        <p:spPr bwMode="auto">
          <a:xfrm>
            <a:off x="2489200"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21" name="Line 45"/>
          <p:cNvSpPr>
            <a:spLocks noChangeShapeType="1"/>
          </p:cNvSpPr>
          <p:nvPr/>
        </p:nvSpPr>
        <p:spPr bwMode="auto">
          <a:xfrm>
            <a:off x="2701925"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22" name="Line 46"/>
          <p:cNvSpPr>
            <a:spLocks noChangeShapeType="1"/>
          </p:cNvSpPr>
          <p:nvPr/>
        </p:nvSpPr>
        <p:spPr bwMode="auto">
          <a:xfrm>
            <a:off x="2914650" y="1457325"/>
            <a:ext cx="0" cy="133350"/>
          </a:xfrm>
          <a:prstGeom prst="line">
            <a:avLst/>
          </a:prstGeom>
          <a:noFill/>
          <a:ln w="12700">
            <a:solidFill>
              <a:schemeClr val="tx1"/>
            </a:solidFill>
            <a:round/>
            <a:headEnd/>
            <a:tailEnd/>
          </a:ln>
          <a:effectLst/>
        </p:spPr>
        <p:txBody>
          <a:bodyPr wrap="none" anchor="ctr"/>
          <a:lstStyle/>
          <a:p>
            <a:endParaRPr lang="zh-CN" altLang="en-US"/>
          </a:p>
        </p:txBody>
      </p:sp>
      <p:sp>
        <p:nvSpPr>
          <p:cNvPr id="818223" name="Line 47"/>
          <p:cNvSpPr>
            <a:spLocks noChangeShapeType="1"/>
          </p:cNvSpPr>
          <p:nvPr/>
        </p:nvSpPr>
        <p:spPr bwMode="auto">
          <a:xfrm>
            <a:off x="3127375"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24" name="Line 48"/>
          <p:cNvSpPr>
            <a:spLocks noChangeShapeType="1"/>
          </p:cNvSpPr>
          <p:nvPr/>
        </p:nvSpPr>
        <p:spPr bwMode="auto">
          <a:xfrm>
            <a:off x="3340100"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25" name="Line 49"/>
          <p:cNvSpPr>
            <a:spLocks noChangeShapeType="1"/>
          </p:cNvSpPr>
          <p:nvPr/>
        </p:nvSpPr>
        <p:spPr bwMode="auto">
          <a:xfrm>
            <a:off x="3552825"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26" name="Line 50"/>
          <p:cNvSpPr>
            <a:spLocks noChangeShapeType="1"/>
          </p:cNvSpPr>
          <p:nvPr/>
        </p:nvSpPr>
        <p:spPr bwMode="auto">
          <a:xfrm>
            <a:off x="3765550"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27" name="Line 51"/>
          <p:cNvSpPr>
            <a:spLocks noChangeShapeType="1"/>
          </p:cNvSpPr>
          <p:nvPr/>
        </p:nvSpPr>
        <p:spPr bwMode="auto">
          <a:xfrm>
            <a:off x="3978275"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28" name="Line 52"/>
          <p:cNvSpPr>
            <a:spLocks noChangeShapeType="1"/>
          </p:cNvSpPr>
          <p:nvPr/>
        </p:nvSpPr>
        <p:spPr bwMode="auto">
          <a:xfrm>
            <a:off x="4189413"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29" name="Line 53"/>
          <p:cNvSpPr>
            <a:spLocks noChangeShapeType="1"/>
          </p:cNvSpPr>
          <p:nvPr/>
        </p:nvSpPr>
        <p:spPr bwMode="auto">
          <a:xfrm>
            <a:off x="4402138"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30" name="Line 54"/>
          <p:cNvSpPr>
            <a:spLocks noChangeShapeType="1"/>
          </p:cNvSpPr>
          <p:nvPr/>
        </p:nvSpPr>
        <p:spPr bwMode="auto">
          <a:xfrm>
            <a:off x="4614863" y="1457325"/>
            <a:ext cx="0" cy="133350"/>
          </a:xfrm>
          <a:prstGeom prst="line">
            <a:avLst/>
          </a:prstGeom>
          <a:noFill/>
          <a:ln w="12700">
            <a:solidFill>
              <a:schemeClr val="tx1"/>
            </a:solidFill>
            <a:round/>
            <a:headEnd/>
            <a:tailEnd/>
          </a:ln>
          <a:effectLst/>
        </p:spPr>
        <p:txBody>
          <a:bodyPr wrap="none" anchor="ctr"/>
          <a:lstStyle/>
          <a:p>
            <a:endParaRPr lang="zh-CN" altLang="en-US"/>
          </a:p>
        </p:txBody>
      </p:sp>
      <p:sp>
        <p:nvSpPr>
          <p:cNvPr id="818231" name="Line 55"/>
          <p:cNvSpPr>
            <a:spLocks noChangeShapeType="1"/>
          </p:cNvSpPr>
          <p:nvPr/>
        </p:nvSpPr>
        <p:spPr bwMode="auto">
          <a:xfrm>
            <a:off x="4827588"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32" name="Line 56"/>
          <p:cNvSpPr>
            <a:spLocks noChangeShapeType="1"/>
          </p:cNvSpPr>
          <p:nvPr/>
        </p:nvSpPr>
        <p:spPr bwMode="auto">
          <a:xfrm>
            <a:off x="5040313"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33" name="Line 57"/>
          <p:cNvSpPr>
            <a:spLocks noChangeShapeType="1"/>
          </p:cNvSpPr>
          <p:nvPr/>
        </p:nvSpPr>
        <p:spPr bwMode="auto">
          <a:xfrm>
            <a:off x="5253038"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34" name="Line 58"/>
          <p:cNvSpPr>
            <a:spLocks noChangeShapeType="1"/>
          </p:cNvSpPr>
          <p:nvPr/>
        </p:nvSpPr>
        <p:spPr bwMode="auto">
          <a:xfrm>
            <a:off x="5465763"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35" name="Line 59"/>
          <p:cNvSpPr>
            <a:spLocks noChangeShapeType="1"/>
          </p:cNvSpPr>
          <p:nvPr/>
        </p:nvSpPr>
        <p:spPr bwMode="auto">
          <a:xfrm>
            <a:off x="5678488"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36" name="Line 60"/>
          <p:cNvSpPr>
            <a:spLocks noChangeShapeType="1"/>
          </p:cNvSpPr>
          <p:nvPr/>
        </p:nvSpPr>
        <p:spPr bwMode="auto">
          <a:xfrm>
            <a:off x="5889625"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37" name="Line 61"/>
          <p:cNvSpPr>
            <a:spLocks noChangeShapeType="1"/>
          </p:cNvSpPr>
          <p:nvPr/>
        </p:nvSpPr>
        <p:spPr bwMode="auto">
          <a:xfrm>
            <a:off x="6102350"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38" name="Line 62"/>
          <p:cNvSpPr>
            <a:spLocks noChangeShapeType="1"/>
          </p:cNvSpPr>
          <p:nvPr/>
        </p:nvSpPr>
        <p:spPr bwMode="auto">
          <a:xfrm>
            <a:off x="6315075" y="1457325"/>
            <a:ext cx="0" cy="133350"/>
          </a:xfrm>
          <a:prstGeom prst="line">
            <a:avLst/>
          </a:prstGeom>
          <a:noFill/>
          <a:ln w="12700">
            <a:solidFill>
              <a:schemeClr val="tx1"/>
            </a:solidFill>
            <a:round/>
            <a:headEnd/>
            <a:tailEnd/>
          </a:ln>
          <a:effectLst/>
        </p:spPr>
        <p:txBody>
          <a:bodyPr wrap="none" anchor="ctr"/>
          <a:lstStyle/>
          <a:p>
            <a:endParaRPr lang="zh-CN" altLang="en-US"/>
          </a:p>
        </p:txBody>
      </p:sp>
      <p:sp>
        <p:nvSpPr>
          <p:cNvPr id="818239" name="Line 63"/>
          <p:cNvSpPr>
            <a:spLocks noChangeShapeType="1"/>
          </p:cNvSpPr>
          <p:nvPr/>
        </p:nvSpPr>
        <p:spPr bwMode="auto">
          <a:xfrm>
            <a:off x="6527800"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40" name="Line 64"/>
          <p:cNvSpPr>
            <a:spLocks noChangeShapeType="1"/>
          </p:cNvSpPr>
          <p:nvPr/>
        </p:nvSpPr>
        <p:spPr bwMode="auto">
          <a:xfrm>
            <a:off x="6740525"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41" name="Line 65"/>
          <p:cNvSpPr>
            <a:spLocks noChangeShapeType="1"/>
          </p:cNvSpPr>
          <p:nvPr/>
        </p:nvSpPr>
        <p:spPr bwMode="auto">
          <a:xfrm>
            <a:off x="6953250"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42" name="Line 66"/>
          <p:cNvSpPr>
            <a:spLocks noChangeShapeType="1"/>
          </p:cNvSpPr>
          <p:nvPr/>
        </p:nvSpPr>
        <p:spPr bwMode="auto">
          <a:xfrm>
            <a:off x="7165975"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43" name="Line 67"/>
          <p:cNvSpPr>
            <a:spLocks noChangeShapeType="1"/>
          </p:cNvSpPr>
          <p:nvPr/>
        </p:nvSpPr>
        <p:spPr bwMode="auto">
          <a:xfrm>
            <a:off x="7378700"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44" name="Line 68"/>
          <p:cNvSpPr>
            <a:spLocks noChangeShapeType="1"/>
          </p:cNvSpPr>
          <p:nvPr/>
        </p:nvSpPr>
        <p:spPr bwMode="auto">
          <a:xfrm>
            <a:off x="7589838"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45" name="Line 69"/>
          <p:cNvSpPr>
            <a:spLocks noChangeShapeType="1"/>
          </p:cNvSpPr>
          <p:nvPr/>
        </p:nvSpPr>
        <p:spPr bwMode="auto">
          <a:xfrm>
            <a:off x="7802563" y="1390650"/>
            <a:ext cx="0" cy="200025"/>
          </a:xfrm>
          <a:prstGeom prst="line">
            <a:avLst/>
          </a:prstGeom>
          <a:noFill/>
          <a:ln w="12700">
            <a:solidFill>
              <a:schemeClr val="tx1"/>
            </a:solidFill>
            <a:round/>
            <a:headEnd/>
            <a:tailEnd/>
          </a:ln>
          <a:effectLst/>
        </p:spPr>
        <p:txBody>
          <a:bodyPr wrap="none" anchor="ctr"/>
          <a:lstStyle/>
          <a:p>
            <a:endParaRPr lang="zh-CN" altLang="en-US"/>
          </a:p>
        </p:txBody>
      </p:sp>
      <p:sp>
        <p:nvSpPr>
          <p:cNvPr id="818246" name="Line 70"/>
          <p:cNvSpPr>
            <a:spLocks noChangeShapeType="1"/>
          </p:cNvSpPr>
          <p:nvPr/>
        </p:nvSpPr>
        <p:spPr bwMode="auto">
          <a:xfrm>
            <a:off x="8015288" y="1457325"/>
            <a:ext cx="0" cy="133350"/>
          </a:xfrm>
          <a:prstGeom prst="line">
            <a:avLst/>
          </a:prstGeom>
          <a:noFill/>
          <a:ln w="12700">
            <a:solidFill>
              <a:schemeClr val="tx1"/>
            </a:solidFill>
            <a:round/>
            <a:headEnd/>
            <a:tailEnd/>
          </a:ln>
          <a:effectLst/>
        </p:spPr>
        <p:txBody>
          <a:bodyPr wrap="none" anchor="ctr"/>
          <a:lstStyle/>
          <a:p>
            <a:endParaRPr lang="zh-CN" altLang="en-US"/>
          </a:p>
        </p:txBody>
      </p:sp>
      <p:sp>
        <p:nvSpPr>
          <p:cNvPr id="818247" name="Rectangle 71"/>
          <p:cNvSpPr>
            <a:spLocks noChangeArrowheads="1"/>
          </p:cNvSpPr>
          <p:nvPr/>
        </p:nvSpPr>
        <p:spPr bwMode="auto">
          <a:xfrm>
            <a:off x="1355725" y="1323975"/>
            <a:ext cx="1417638" cy="200025"/>
          </a:xfrm>
          <a:prstGeom prst="rect">
            <a:avLst/>
          </a:prstGeom>
          <a:solidFill>
            <a:schemeClr val="bg1"/>
          </a:solidFill>
          <a:ln w="12700">
            <a:noFill/>
            <a:miter lim="800000"/>
            <a:headEnd/>
            <a:tailEnd/>
          </a:ln>
          <a:effectLst/>
        </p:spPr>
        <p:txBody>
          <a:bodyPr wrap="none" anchor="ctr"/>
          <a:lstStyle/>
          <a:p>
            <a:endParaRPr lang="zh-CN" altLang="en-US"/>
          </a:p>
        </p:txBody>
      </p:sp>
      <p:sp>
        <p:nvSpPr>
          <p:cNvPr id="818248" name="Rectangle 72"/>
          <p:cNvSpPr>
            <a:spLocks noChangeArrowheads="1"/>
          </p:cNvSpPr>
          <p:nvPr/>
        </p:nvSpPr>
        <p:spPr bwMode="auto">
          <a:xfrm>
            <a:off x="3055938" y="1323975"/>
            <a:ext cx="1417637" cy="200025"/>
          </a:xfrm>
          <a:prstGeom prst="rect">
            <a:avLst/>
          </a:prstGeom>
          <a:solidFill>
            <a:schemeClr val="bg1"/>
          </a:solidFill>
          <a:ln w="12700">
            <a:noFill/>
            <a:miter lim="800000"/>
            <a:headEnd/>
            <a:tailEnd/>
          </a:ln>
          <a:effectLst/>
        </p:spPr>
        <p:txBody>
          <a:bodyPr wrap="none" anchor="ctr"/>
          <a:lstStyle/>
          <a:p>
            <a:endParaRPr lang="zh-CN" altLang="en-US"/>
          </a:p>
        </p:txBody>
      </p:sp>
      <p:sp>
        <p:nvSpPr>
          <p:cNvPr id="818249" name="Rectangle 73"/>
          <p:cNvSpPr>
            <a:spLocks noChangeArrowheads="1"/>
          </p:cNvSpPr>
          <p:nvPr/>
        </p:nvSpPr>
        <p:spPr bwMode="auto">
          <a:xfrm>
            <a:off x="4756150" y="1323975"/>
            <a:ext cx="1417638" cy="200025"/>
          </a:xfrm>
          <a:prstGeom prst="rect">
            <a:avLst/>
          </a:prstGeom>
          <a:solidFill>
            <a:schemeClr val="bg1"/>
          </a:solidFill>
          <a:ln w="12700">
            <a:noFill/>
            <a:miter lim="800000"/>
            <a:headEnd/>
            <a:tailEnd/>
          </a:ln>
          <a:effectLst/>
        </p:spPr>
        <p:txBody>
          <a:bodyPr wrap="none" anchor="ctr"/>
          <a:lstStyle/>
          <a:p>
            <a:endParaRPr lang="zh-CN" altLang="en-US"/>
          </a:p>
        </p:txBody>
      </p:sp>
      <p:sp>
        <p:nvSpPr>
          <p:cNvPr id="818250" name="Rectangle 74"/>
          <p:cNvSpPr>
            <a:spLocks noChangeArrowheads="1"/>
          </p:cNvSpPr>
          <p:nvPr/>
        </p:nvSpPr>
        <p:spPr bwMode="auto">
          <a:xfrm>
            <a:off x="6456363" y="1323975"/>
            <a:ext cx="1417637" cy="200025"/>
          </a:xfrm>
          <a:prstGeom prst="rect">
            <a:avLst/>
          </a:prstGeom>
          <a:solidFill>
            <a:schemeClr val="bg1"/>
          </a:solidFill>
          <a:ln w="12700">
            <a:noFill/>
            <a:miter lim="800000"/>
            <a:headEnd/>
            <a:tailEnd/>
          </a:ln>
          <a:effectLst/>
        </p:spPr>
        <p:txBody>
          <a:bodyPr wrap="none" anchor="ctr"/>
          <a:lstStyle/>
          <a:p>
            <a:endParaRPr lang="zh-CN" altLang="en-US"/>
          </a:p>
        </p:txBody>
      </p:sp>
      <p:sp>
        <p:nvSpPr>
          <p:cNvPr id="818251" name="Rectangle 75"/>
          <p:cNvSpPr>
            <a:spLocks noChangeArrowheads="1"/>
          </p:cNvSpPr>
          <p:nvPr/>
        </p:nvSpPr>
        <p:spPr bwMode="auto">
          <a:xfrm>
            <a:off x="4189413" y="3113088"/>
            <a:ext cx="290512" cy="4984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200" b="1">
                <a:latin typeface="Arial" pitchFamily="34" charset="0"/>
                <a:ea typeface="黑体" pitchFamily="2" charset="-122"/>
              </a:rPr>
              <a:t>S</a:t>
            </a:r>
          </a:p>
          <a:p>
            <a:pPr defTabSz="762000" eaLnBrk="0" hangingPunct="0">
              <a:lnSpc>
                <a:spcPct val="75000"/>
              </a:lnSpc>
            </a:pPr>
            <a:r>
              <a:rPr kumimoji="1" lang="en-US" altLang="zh-CN" sz="1200" b="1">
                <a:latin typeface="Arial" pitchFamily="34" charset="0"/>
                <a:ea typeface="黑体" pitchFamily="2" charset="-122"/>
              </a:rPr>
              <a:t>Y</a:t>
            </a:r>
          </a:p>
          <a:p>
            <a:pPr defTabSz="762000" eaLnBrk="0" hangingPunct="0">
              <a:lnSpc>
                <a:spcPct val="75000"/>
              </a:lnSpc>
            </a:pPr>
            <a:r>
              <a:rPr kumimoji="1" lang="en-US" altLang="zh-CN" sz="1200" b="1">
                <a:latin typeface="Arial" pitchFamily="34" charset="0"/>
                <a:ea typeface="黑体" pitchFamily="2" charset="-122"/>
              </a:rPr>
              <a:t>N</a:t>
            </a:r>
          </a:p>
        </p:txBody>
      </p:sp>
      <p:sp>
        <p:nvSpPr>
          <p:cNvPr id="818252" name="Rectangle 76"/>
          <p:cNvSpPr>
            <a:spLocks noChangeArrowheads="1"/>
          </p:cNvSpPr>
          <p:nvPr/>
        </p:nvSpPr>
        <p:spPr bwMode="auto">
          <a:xfrm>
            <a:off x="3978275" y="3113088"/>
            <a:ext cx="290513" cy="4984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200" b="1">
                <a:latin typeface="Arial" pitchFamily="34" charset="0"/>
                <a:ea typeface="黑体" pitchFamily="2" charset="-122"/>
              </a:rPr>
              <a:t>R</a:t>
            </a:r>
          </a:p>
          <a:p>
            <a:pPr defTabSz="762000" eaLnBrk="0" hangingPunct="0">
              <a:lnSpc>
                <a:spcPct val="75000"/>
              </a:lnSpc>
            </a:pPr>
            <a:r>
              <a:rPr kumimoji="1" lang="en-US" altLang="zh-CN" sz="1200" b="1">
                <a:latin typeface="Arial" pitchFamily="34" charset="0"/>
                <a:ea typeface="黑体" pitchFamily="2" charset="-122"/>
              </a:rPr>
              <a:t>S</a:t>
            </a:r>
          </a:p>
          <a:p>
            <a:pPr defTabSz="762000" eaLnBrk="0" hangingPunct="0">
              <a:lnSpc>
                <a:spcPct val="75000"/>
              </a:lnSpc>
            </a:pPr>
            <a:r>
              <a:rPr kumimoji="1" lang="en-US" altLang="zh-CN" sz="1200" b="1">
                <a:latin typeface="Arial" pitchFamily="34" charset="0"/>
                <a:ea typeface="黑体" pitchFamily="2" charset="-122"/>
              </a:rPr>
              <a:t>T</a:t>
            </a:r>
          </a:p>
        </p:txBody>
      </p:sp>
      <p:sp>
        <p:nvSpPr>
          <p:cNvPr id="818253" name="Rectangle 77"/>
          <p:cNvSpPr>
            <a:spLocks noChangeArrowheads="1"/>
          </p:cNvSpPr>
          <p:nvPr/>
        </p:nvSpPr>
        <p:spPr bwMode="auto">
          <a:xfrm>
            <a:off x="3751263" y="3113088"/>
            <a:ext cx="290512" cy="4984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200" b="1">
                <a:latin typeface="Arial" pitchFamily="34" charset="0"/>
                <a:ea typeface="黑体" pitchFamily="2" charset="-122"/>
              </a:rPr>
              <a:t>P</a:t>
            </a:r>
          </a:p>
          <a:p>
            <a:pPr defTabSz="762000" eaLnBrk="0" hangingPunct="0">
              <a:lnSpc>
                <a:spcPct val="75000"/>
              </a:lnSpc>
            </a:pPr>
            <a:r>
              <a:rPr kumimoji="1" lang="en-US" altLang="zh-CN" sz="1200" b="1">
                <a:latin typeface="Arial" pitchFamily="34" charset="0"/>
                <a:ea typeface="黑体" pitchFamily="2" charset="-122"/>
              </a:rPr>
              <a:t>S</a:t>
            </a:r>
          </a:p>
          <a:p>
            <a:pPr defTabSz="762000" eaLnBrk="0" hangingPunct="0">
              <a:lnSpc>
                <a:spcPct val="75000"/>
              </a:lnSpc>
            </a:pPr>
            <a:r>
              <a:rPr kumimoji="1" lang="en-US" altLang="zh-CN" sz="1200" b="1">
                <a:latin typeface="Arial" pitchFamily="34" charset="0"/>
                <a:ea typeface="黑体" pitchFamily="2" charset="-122"/>
              </a:rPr>
              <a:t>H</a:t>
            </a:r>
          </a:p>
        </p:txBody>
      </p:sp>
      <p:sp>
        <p:nvSpPr>
          <p:cNvPr id="818254" name="Rectangle 78"/>
          <p:cNvSpPr>
            <a:spLocks noChangeArrowheads="1"/>
          </p:cNvSpPr>
          <p:nvPr/>
        </p:nvSpPr>
        <p:spPr bwMode="auto">
          <a:xfrm>
            <a:off x="3538538" y="3113088"/>
            <a:ext cx="290512" cy="4984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200" b="1">
                <a:latin typeface="Arial" pitchFamily="34" charset="0"/>
                <a:ea typeface="黑体" pitchFamily="2" charset="-122"/>
              </a:rPr>
              <a:t>A</a:t>
            </a:r>
          </a:p>
          <a:p>
            <a:pPr defTabSz="762000" eaLnBrk="0" hangingPunct="0">
              <a:lnSpc>
                <a:spcPct val="75000"/>
              </a:lnSpc>
            </a:pPr>
            <a:r>
              <a:rPr kumimoji="1" lang="en-US" altLang="zh-CN" sz="1200" b="1">
                <a:latin typeface="Arial" pitchFamily="34" charset="0"/>
                <a:ea typeface="黑体" pitchFamily="2" charset="-122"/>
              </a:rPr>
              <a:t>C</a:t>
            </a:r>
          </a:p>
          <a:p>
            <a:pPr defTabSz="762000" eaLnBrk="0" hangingPunct="0">
              <a:lnSpc>
                <a:spcPct val="75000"/>
              </a:lnSpc>
            </a:pPr>
            <a:r>
              <a:rPr kumimoji="1" lang="en-US" altLang="zh-CN" sz="1200" b="1">
                <a:latin typeface="Arial" pitchFamily="34" charset="0"/>
                <a:ea typeface="黑体" pitchFamily="2" charset="-122"/>
              </a:rPr>
              <a:t>K</a:t>
            </a:r>
          </a:p>
        </p:txBody>
      </p:sp>
      <p:sp>
        <p:nvSpPr>
          <p:cNvPr id="818255" name="Rectangle 79"/>
          <p:cNvSpPr>
            <a:spLocks noChangeArrowheads="1"/>
          </p:cNvSpPr>
          <p:nvPr/>
        </p:nvSpPr>
        <p:spPr bwMode="auto">
          <a:xfrm>
            <a:off x="3306763" y="3113088"/>
            <a:ext cx="300037" cy="498475"/>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200" b="1">
                <a:latin typeface="Arial" pitchFamily="34" charset="0"/>
                <a:ea typeface="黑体" pitchFamily="2" charset="-122"/>
              </a:rPr>
              <a:t>U</a:t>
            </a:r>
          </a:p>
          <a:p>
            <a:pPr defTabSz="762000" eaLnBrk="0" hangingPunct="0">
              <a:lnSpc>
                <a:spcPct val="75000"/>
              </a:lnSpc>
            </a:pPr>
            <a:r>
              <a:rPr kumimoji="1" lang="en-US" altLang="zh-CN" sz="1200" b="1">
                <a:latin typeface="Arial" pitchFamily="34" charset="0"/>
                <a:ea typeface="黑体" pitchFamily="2" charset="-122"/>
              </a:rPr>
              <a:t>R</a:t>
            </a:r>
          </a:p>
          <a:p>
            <a:pPr defTabSz="762000" eaLnBrk="0" hangingPunct="0">
              <a:lnSpc>
                <a:spcPct val="75000"/>
              </a:lnSpc>
            </a:pPr>
            <a:r>
              <a:rPr kumimoji="1" lang="en-US" altLang="zh-CN" sz="1200" b="1">
                <a:latin typeface="Arial" pitchFamily="34" charset="0"/>
                <a:ea typeface="黑体" pitchFamily="2" charset="-122"/>
              </a:rPr>
              <a:t>G</a:t>
            </a:r>
          </a:p>
        </p:txBody>
      </p:sp>
      <p:sp>
        <p:nvSpPr>
          <p:cNvPr id="818256" name="Rectangle 80"/>
          <p:cNvSpPr>
            <a:spLocks noChangeArrowheads="1"/>
          </p:cNvSpPr>
          <p:nvPr/>
        </p:nvSpPr>
        <p:spPr bwMode="auto">
          <a:xfrm>
            <a:off x="885825" y="1204913"/>
            <a:ext cx="7286625"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600">
                <a:latin typeface="Arial" pitchFamily="34" charset="0"/>
                <a:ea typeface="黑体" pitchFamily="2" charset="-122"/>
              </a:rPr>
              <a:t>位  </a:t>
            </a:r>
            <a:r>
              <a:rPr kumimoji="1" lang="en-US" altLang="zh-CN" sz="1600">
                <a:latin typeface="Arial" pitchFamily="34" charset="0"/>
                <a:ea typeface="黑体" pitchFamily="2" charset="-122"/>
              </a:rPr>
              <a:t>0                           8                           16                          24                       31</a:t>
            </a:r>
          </a:p>
        </p:txBody>
      </p:sp>
      <p:sp>
        <p:nvSpPr>
          <p:cNvPr id="818257" name="Line 81"/>
          <p:cNvSpPr>
            <a:spLocks noChangeShapeType="1"/>
          </p:cNvSpPr>
          <p:nvPr/>
        </p:nvSpPr>
        <p:spPr bwMode="auto">
          <a:xfrm flipH="1">
            <a:off x="6313488" y="4033838"/>
            <a:ext cx="3175" cy="430212"/>
          </a:xfrm>
          <a:prstGeom prst="line">
            <a:avLst/>
          </a:prstGeom>
          <a:noFill/>
          <a:ln w="12700">
            <a:solidFill>
              <a:schemeClr val="tx1"/>
            </a:solidFill>
            <a:round/>
            <a:headEnd/>
            <a:tailEnd/>
          </a:ln>
          <a:effectLst/>
        </p:spPr>
        <p:txBody>
          <a:bodyPr/>
          <a:lstStyle/>
          <a:p>
            <a:endParaRPr lang="zh-CN" altLang="en-US"/>
          </a:p>
        </p:txBody>
      </p:sp>
      <p:sp>
        <p:nvSpPr>
          <p:cNvPr id="818258" name="Rectangle 82"/>
          <p:cNvSpPr>
            <a:spLocks noChangeArrowheads="1"/>
          </p:cNvSpPr>
          <p:nvPr/>
        </p:nvSpPr>
        <p:spPr bwMode="auto">
          <a:xfrm>
            <a:off x="3924300" y="5241925"/>
            <a:ext cx="4305300" cy="493713"/>
          </a:xfrm>
          <a:prstGeom prst="rect">
            <a:avLst/>
          </a:prstGeom>
          <a:solidFill>
            <a:srgbClr val="CCECFF"/>
          </a:solidFill>
          <a:ln w="9525">
            <a:noFill/>
            <a:miter lim="800000"/>
            <a:headEnd/>
            <a:tailEnd/>
          </a:ln>
          <a:effectLst/>
        </p:spPr>
        <p:txBody>
          <a:bodyPr wrap="none" anchor="ctr"/>
          <a:lstStyle/>
          <a:p>
            <a:endParaRPr lang="zh-CN" altLang="en-US"/>
          </a:p>
        </p:txBody>
      </p:sp>
      <p:sp>
        <p:nvSpPr>
          <p:cNvPr id="818259" name="Rectangle 83"/>
          <p:cNvSpPr>
            <a:spLocks noChangeArrowheads="1"/>
          </p:cNvSpPr>
          <p:nvPr/>
        </p:nvSpPr>
        <p:spPr bwMode="auto">
          <a:xfrm>
            <a:off x="6767513" y="4078288"/>
            <a:ext cx="822325" cy="333375"/>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sz="1600">
                <a:latin typeface="Arial" pitchFamily="34" charset="0"/>
                <a:ea typeface="黑体" pitchFamily="2" charset="-122"/>
              </a:rPr>
              <a:t>填    充</a:t>
            </a:r>
          </a:p>
        </p:txBody>
      </p:sp>
      <p:sp>
        <p:nvSpPr>
          <p:cNvPr id="818260" name="Rectangle 84"/>
          <p:cNvSpPr>
            <a:spLocks noChangeArrowheads="1"/>
          </p:cNvSpPr>
          <p:nvPr/>
        </p:nvSpPr>
        <p:spPr bwMode="auto">
          <a:xfrm>
            <a:off x="5310188" y="5297488"/>
            <a:ext cx="1455737"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600">
                <a:latin typeface="Arial" pitchFamily="34" charset="0"/>
                <a:ea typeface="黑体" pitchFamily="2" charset="-122"/>
              </a:rPr>
              <a:t>TCP </a:t>
            </a:r>
            <a:r>
              <a:rPr kumimoji="1" lang="zh-CN" altLang="en-US" sz="1600">
                <a:latin typeface="Arial" pitchFamily="34" charset="0"/>
                <a:ea typeface="黑体" pitchFamily="2" charset="-122"/>
              </a:rPr>
              <a:t>数据部分</a:t>
            </a:r>
          </a:p>
        </p:txBody>
      </p:sp>
      <p:sp>
        <p:nvSpPr>
          <p:cNvPr id="818261" name="Rectangle 85"/>
          <p:cNvSpPr>
            <a:spLocks noChangeArrowheads="1"/>
          </p:cNvSpPr>
          <p:nvPr/>
        </p:nvSpPr>
        <p:spPr bwMode="auto">
          <a:xfrm>
            <a:off x="2497138" y="5216525"/>
            <a:ext cx="1406525" cy="506413"/>
          </a:xfrm>
          <a:prstGeom prst="rect">
            <a:avLst/>
          </a:prstGeom>
          <a:solidFill>
            <a:srgbClr val="FFFFCC"/>
          </a:solidFill>
          <a:ln w="12700">
            <a:noFill/>
            <a:miter lim="800000"/>
            <a:headEnd/>
            <a:tailEnd/>
          </a:ln>
          <a:effectLst/>
        </p:spPr>
        <p:txBody>
          <a:bodyPr wrap="none" anchor="ctr"/>
          <a:lstStyle/>
          <a:p>
            <a:endParaRPr lang="zh-CN" altLang="en-US"/>
          </a:p>
        </p:txBody>
      </p:sp>
      <p:sp>
        <p:nvSpPr>
          <p:cNvPr id="818262" name="Rectangle 86"/>
          <p:cNvSpPr>
            <a:spLocks noChangeArrowheads="1"/>
          </p:cNvSpPr>
          <p:nvPr/>
        </p:nvSpPr>
        <p:spPr bwMode="auto">
          <a:xfrm>
            <a:off x="2497138" y="5216525"/>
            <a:ext cx="5757862" cy="506413"/>
          </a:xfrm>
          <a:prstGeom prst="rect">
            <a:avLst/>
          </a:prstGeom>
          <a:noFill/>
          <a:ln w="19050">
            <a:solidFill>
              <a:srgbClr val="333399"/>
            </a:solidFill>
            <a:miter lim="800000"/>
            <a:headEnd/>
            <a:tailEnd/>
          </a:ln>
          <a:effectLst/>
        </p:spPr>
        <p:txBody>
          <a:bodyPr wrap="none" anchor="ctr"/>
          <a:lstStyle/>
          <a:p>
            <a:endParaRPr lang="zh-CN" altLang="en-US"/>
          </a:p>
        </p:txBody>
      </p:sp>
      <p:sp>
        <p:nvSpPr>
          <p:cNvPr id="818263" name="Line 87"/>
          <p:cNvSpPr>
            <a:spLocks noChangeShapeType="1"/>
          </p:cNvSpPr>
          <p:nvPr/>
        </p:nvSpPr>
        <p:spPr bwMode="auto">
          <a:xfrm flipH="1">
            <a:off x="3903663" y="5227638"/>
            <a:ext cx="0" cy="495300"/>
          </a:xfrm>
          <a:prstGeom prst="line">
            <a:avLst/>
          </a:prstGeom>
          <a:noFill/>
          <a:ln w="12700">
            <a:solidFill>
              <a:schemeClr val="tx1"/>
            </a:solidFill>
            <a:round/>
            <a:headEnd/>
            <a:tailEnd/>
          </a:ln>
          <a:effectLst/>
        </p:spPr>
        <p:txBody>
          <a:bodyPr/>
          <a:lstStyle/>
          <a:p>
            <a:endParaRPr lang="zh-CN" altLang="en-US"/>
          </a:p>
        </p:txBody>
      </p:sp>
      <p:sp>
        <p:nvSpPr>
          <p:cNvPr id="818264" name="Rectangle 88"/>
          <p:cNvSpPr>
            <a:spLocks noChangeArrowheads="1"/>
          </p:cNvSpPr>
          <p:nvPr/>
        </p:nvSpPr>
        <p:spPr bwMode="auto">
          <a:xfrm>
            <a:off x="2692400" y="5345113"/>
            <a:ext cx="720725" cy="269875"/>
          </a:xfrm>
          <a:prstGeom prst="rect">
            <a:avLst/>
          </a:prstGeom>
          <a:noFill/>
          <a:ln w="12700">
            <a:noFill/>
            <a:miter lim="800000"/>
            <a:headEnd/>
            <a:tailEnd/>
          </a:ln>
          <a:effectLst/>
        </p:spPr>
        <p:txBody>
          <a:bodyPr wrap="none" anchor="ctr"/>
          <a:lstStyle/>
          <a:p>
            <a:endParaRPr lang="zh-CN" altLang="en-US"/>
          </a:p>
        </p:txBody>
      </p:sp>
      <p:sp>
        <p:nvSpPr>
          <p:cNvPr id="818265" name="Rectangle 89"/>
          <p:cNvSpPr>
            <a:spLocks noChangeArrowheads="1"/>
          </p:cNvSpPr>
          <p:nvPr/>
        </p:nvSpPr>
        <p:spPr bwMode="auto">
          <a:xfrm>
            <a:off x="2700338" y="5297488"/>
            <a:ext cx="1049337" cy="333375"/>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600">
                <a:latin typeface="Arial" pitchFamily="34" charset="0"/>
                <a:ea typeface="黑体" pitchFamily="2" charset="-122"/>
              </a:rPr>
              <a:t>TCP </a:t>
            </a:r>
            <a:r>
              <a:rPr kumimoji="1" lang="zh-CN" altLang="en-US" sz="1600">
                <a:latin typeface="Arial" pitchFamily="34" charset="0"/>
                <a:ea typeface="黑体" pitchFamily="2" charset="-122"/>
              </a:rPr>
              <a:t>首部</a:t>
            </a:r>
          </a:p>
        </p:txBody>
      </p:sp>
      <p:sp>
        <p:nvSpPr>
          <p:cNvPr id="818266" name="Rectangle 90"/>
          <p:cNvSpPr>
            <a:spLocks noChangeArrowheads="1"/>
          </p:cNvSpPr>
          <p:nvPr/>
        </p:nvSpPr>
        <p:spPr bwMode="auto">
          <a:xfrm>
            <a:off x="1069975" y="5314950"/>
            <a:ext cx="1630363" cy="363538"/>
          </a:xfrm>
          <a:prstGeom prst="rect">
            <a:avLst/>
          </a:prstGeom>
          <a:noFill/>
          <a:ln w="12700">
            <a:noFill/>
            <a:miter lim="800000"/>
            <a:headEnd/>
            <a:tailEnd/>
          </a:ln>
          <a:effectLst/>
        </p:spPr>
        <p:txBody>
          <a:bodyPr lIns="90488" tIns="44450" rIns="90488" bIns="44450">
            <a:spAutoFit/>
          </a:bodyPr>
          <a:lstStyle/>
          <a:p>
            <a:pPr defTabSz="762000" eaLnBrk="0" hangingPunct="0"/>
            <a:r>
              <a:rPr kumimoji="1" lang="en-US" altLang="zh-CN" sz="1800">
                <a:latin typeface="Arial" pitchFamily="34" charset="0"/>
                <a:ea typeface="黑体" pitchFamily="2" charset="-122"/>
              </a:rPr>
              <a:t>TCP </a:t>
            </a:r>
            <a:r>
              <a:rPr kumimoji="1" lang="zh-CN" altLang="en-US" sz="1800">
                <a:latin typeface="Arial" pitchFamily="34" charset="0"/>
                <a:ea typeface="黑体" pitchFamily="2" charset="-122"/>
              </a:rPr>
              <a:t>报文段</a:t>
            </a:r>
          </a:p>
        </p:txBody>
      </p:sp>
      <p:sp>
        <p:nvSpPr>
          <p:cNvPr id="818267" name="Rectangle 91"/>
          <p:cNvSpPr>
            <a:spLocks noChangeArrowheads="1"/>
          </p:cNvSpPr>
          <p:nvPr/>
        </p:nvSpPr>
        <p:spPr bwMode="auto">
          <a:xfrm>
            <a:off x="2484438" y="6164263"/>
            <a:ext cx="5770562" cy="504825"/>
          </a:xfrm>
          <a:prstGeom prst="rect">
            <a:avLst/>
          </a:prstGeom>
          <a:solidFill>
            <a:srgbClr val="FFCCFF"/>
          </a:solidFill>
          <a:ln w="19050">
            <a:solidFill>
              <a:srgbClr val="333399"/>
            </a:solidFill>
            <a:miter lim="800000"/>
            <a:headEnd/>
            <a:tailEnd/>
          </a:ln>
          <a:effectLst/>
        </p:spPr>
        <p:txBody>
          <a:bodyPr wrap="none" anchor="ctr"/>
          <a:lstStyle/>
          <a:p>
            <a:endParaRPr lang="zh-CN" altLang="en-US"/>
          </a:p>
        </p:txBody>
      </p:sp>
      <p:sp>
        <p:nvSpPr>
          <p:cNvPr id="818268" name="Rectangle 92"/>
          <p:cNvSpPr>
            <a:spLocks noChangeArrowheads="1"/>
          </p:cNvSpPr>
          <p:nvPr/>
        </p:nvSpPr>
        <p:spPr bwMode="auto">
          <a:xfrm>
            <a:off x="4505325" y="6223000"/>
            <a:ext cx="1374775" cy="36353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800">
                <a:latin typeface="Arial" pitchFamily="34" charset="0"/>
                <a:ea typeface="黑体" pitchFamily="2" charset="-122"/>
              </a:rPr>
              <a:t>IP </a:t>
            </a:r>
            <a:r>
              <a:rPr kumimoji="1" lang="zh-CN" altLang="en-US" sz="1800">
                <a:latin typeface="Arial" pitchFamily="34" charset="0"/>
                <a:ea typeface="黑体" pitchFamily="2" charset="-122"/>
              </a:rPr>
              <a:t>数据部分</a:t>
            </a:r>
          </a:p>
        </p:txBody>
      </p:sp>
      <p:sp>
        <p:nvSpPr>
          <p:cNvPr id="818269" name="Rectangle 93"/>
          <p:cNvSpPr>
            <a:spLocks noChangeArrowheads="1"/>
          </p:cNvSpPr>
          <p:nvPr/>
        </p:nvSpPr>
        <p:spPr bwMode="auto">
          <a:xfrm>
            <a:off x="1495425" y="6223000"/>
            <a:ext cx="917575" cy="36353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en-US" altLang="zh-CN" sz="1800">
                <a:latin typeface="Arial" pitchFamily="34" charset="0"/>
                <a:ea typeface="黑体" pitchFamily="2" charset="-122"/>
              </a:rPr>
              <a:t>IP </a:t>
            </a:r>
            <a:r>
              <a:rPr kumimoji="1" lang="zh-CN" altLang="en-US" sz="1800">
                <a:latin typeface="Arial" pitchFamily="34" charset="0"/>
                <a:ea typeface="黑体" pitchFamily="2" charset="-122"/>
              </a:rPr>
              <a:t>首部</a:t>
            </a:r>
          </a:p>
        </p:txBody>
      </p:sp>
      <p:sp>
        <p:nvSpPr>
          <p:cNvPr id="818270" name="AutoShape 94"/>
          <p:cNvSpPr>
            <a:spLocks noChangeArrowheads="1"/>
          </p:cNvSpPr>
          <p:nvPr/>
        </p:nvSpPr>
        <p:spPr bwMode="auto">
          <a:xfrm rot="-5400000">
            <a:off x="2855119" y="5966619"/>
            <a:ext cx="758825" cy="268287"/>
          </a:xfrm>
          <a:prstGeom prst="leftArrow">
            <a:avLst>
              <a:gd name="adj1" fmla="val 50000"/>
              <a:gd name="adj2" fmla="val 70710"/>
            </a:avLst>
          </a:prstGeom>
          <a:solidFill>
            <a:schemeClr val="accent2">
              <a:alpha val="42999"/>
            </a:schemeClr>
          </a:solidFill>
          <a:ln w="12700">
            <a:solidFill>
              <a:srgbClr val="333399"/>
            </a:solidFill>
            <a:miter lim="800000"/>
            <a:headEnd/>
            <a:tailEnd/>
          </a:ln>
          <a:effectLst/>
        </p:spPr>
        <p:txBody>
          <a:bodyPr wrap="none" anchor="ctr"/>
          <a:lstStyle/>
          <a:p>
            <a:endParaRPr lang="zh-CN" altLang="en-US"/>
          </a:p>
        </p:txBody>
      </p:sp>
      <p:sp>
        <p:nvSpPr>
          <p:cNvPr id="818271" name="AutoShape 95"/>
          <p:cNvSpPr>
            <a:spLocks noChangeArrowheads="1"/>
          </p:cNvSpPr>
          <p:nvPr/>
        </p:nvSpPr>
        <p:spPr bwMode="auto">
          <a:xfrm rot="-5400000">
            <a:off x="5799137" y="5967413"/>
            <a:ext cx="758825" cy="266700"/>
          </a:xfrm>
          <a:prstGeom prst="leftArrow">
            <a:avLst>
              <a:gd name="adj1" fmla="val 50000"/>
              <a:gd name="adj2" fmla="val 71131"/>
            </a:avLst>
          </a:prstGeom>
          <a:solidFill>
            <a:schemeClr val="accent1">
              <a:alpha val="42999"/>
            </a:schemeClr>
          </a:solidFill>
          <a:ln w="12700">
            <a:solidFill>
              <a:srgbClr val="333399"/>
            </a:solidFill>
            <a:miter lim="800000"/>
            <a:headEnd/>
            <a:tailEnd/>
          </a:ln>
          <a:effectLst/>
        </p:spPr>
        <p:txBody>
          <a:bodyPr wrap="none" anchor="ctr"/>
          <a:lstStyle/>
          <a:p>
            <a:endParaRPr lang="zh-CN" altLang="en-US"/>
          </a:p>
        </p:txBody>
      </p:sp>
      <p:sp>
        <p:nvSpPr>
          <p:cNvPr id="818272" name="Line 96"/>
          <p:cNvSpPr>
            <a:spLocks noChangeShapeType="1"/>
          </p:cNvSpPr>
          <p:nvPr/>
        </p:nvSpPr>
        <p:spPr bwMode="auto">
          <a:xfrm>
            <a:off x="8121650" y="1679575"/>
            <a:ext cx="736600" cy="0"/>
          </a:xfrm>
          <a:prstGeom prst="line">
            <a:avLst/>
          </a:prstGeom>
          <a:noFill/>
          <a:ln w="12700">
            <a:solidFill>
              <a:schemeClr val="tx1"/>
            </a:solidFill>
            <a:round/>
            <a:headEnd/>
            <a:tailEnd/>
          </a:ln>
          <a:effectLst/>
        </p:spPr>
        <p:txBody>
          <a:bodyPr/>
          <a:lstStyle/>
          <a:p>
            <a:endParaRPr lang="zh-CN" altLang="en-US"/>
          </a:p>
        </p:txBody>
      </p:sp>
      <p:sp>
        <p:nvSpPr>
          <p:cNvPr id="818273" name="Line 97"/>
          <p:cNvSpPr>
            <a:spLocks noChangeShapeType="1"/>
          </p:cNvSpPr>
          <p:nvPr/>
        </p:nvSpPr>
        <p:spPr bwMode="auto">
          <a:xfrm>
            <a:off x="8121650" y="4016375"/>
            <a:ext cx="736600" cy="0"/>
          </a:xfrm>
          <a:prstGeom prst="line">
            <a:avLst/>
          </a:prstGeom>
          <a:noFill/>
          <a:ln w="12700">
            <a:solidFill>
              <a:schemeClr val="tx1"/>
            </a:solidFill>
            <a:round/>
            <a:headEnd/>
            <a:tailEnd/>
          </a:ln>
          <a:effectLst/>
        </p:spPr>
        <p:txBody>
          <a:bodyPr/>
          <a:lstStyle/>
          <a:p>
            <a:endParaRPr lang="zh-CN" altLang="en-US"/>
          </a:p>
        </p:txBody>
      </p:sp>
      <p:sp>
        <p:nvSpPr>
          <p:cNvPr id="818274" name="Line 98"/>
          <p:cNvSpPr>
            <a:spLocks noChangeShapeType="1"/>
          </p:cNvSpPr>
          <p:nvPr/>
        </p:nvSpPr>
        <p:spPr bwMode="auto">
          <a:xfrm>
            <a:off x="690563" y="1704975"/>
            <a:ext cx="469900" cy="0"/>
          </a:xfrm>
          <a:prstGeom prst="line">
            <a:avLst/>
          </a:prstGeom>
          <a:noFill/>
          <a:ln w="12700">
            <a:solidFill>
              <a:schemeClr val="tx1"/>
            </a:solidFill>
            <a:round/>
            <a:headEnd/>
            <a:tailEnd/>
          </a:ln>
          <a:effectLst/>
        </p:spPr>
        <p:txBody>
          <a:bodyPr/>
          <a:lstStyle/>
          <a:p>
            <a:endParaRPr lang="zh-CN" altLang="en-US"/>
          </a:p>
        </p:txBody>
      </p:sp>
      <p:sp>
        <p:nvSpPr>
          <p:cNvPr id="818275" name="Line 99"/>
          <p:cNvSpPr>
            <a:spLocks noChangeShapeType="1"/>
          </p:cNvSpPr>
          <p:nvPr/>
        </p:nvSpPr>
        <p:spPr bwMode="auto">
          <a:xfrm>
            <a:off x="703263" y="4446588"/>
            <a:ext cx="469900" cy="0"/>
          </a:xfrm>
          <a:prstGeom prst="line">
            <a:avLst/>
          </a:prstGeom>
          <a:noFill/>
          <a:ln w="12700">
            <a:solidFill>
              <a:schemeClr val="tx1"/>
            </a:solidFill>
            <a:round/>
            <a:headEnd/>
            <a:tailEnd/>
          </a:ln>
          <a:effectLst/>
        </p:spPr>
        <p:txBody>
          <a:bodyPr/>
          <a:lstStyle/>
          <a:p>
            <a:endParaRPr lang="zh-CN" altLang="en-US"/>
          </a:p>
        </p:txBody>
      </p:sp>
      <p:sp>
        <p:nvSpPr>
          <p:cNvPr id="818276" name="Rectangle 100"/>
          <p:cNvSpPr>
            <a:spLocks noChangeArrowheads="1"/>
          </p:cNvSpPr>
          <p:nvPr/>
        </p:nvSpPr>
        <p:spPr bwMode="auto">
          <a:xfrm>
            <a:off x="250825" y="5891213"/>
            <a:ext cx="1095375" cy="363537"/>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sz="1800">
                <a:latin typeface="Arial" pitchFamily="34" charset="0"/>
                <a:ea typeface="黑体" pitchFamily="2" charset="-122"/>
              </a:rPr>
              <a:t>发送在前</a:t>
            </a:r>
          </a:p>
        </p:txBody>
      </p:sp>
      <p:sp>
        <p:nvSpPr>
          <p:cNvPr id="818277" name="Rectangle 101"/>
          <p:cNvSpPr>
            <a:spLocks noRot="1" noChangeArrowheads="1"/>
          </p:cNvSpPr>
          <p:nvPr/>
        </p:nvSpPr>
        <p:spPr bwMode="auto">
          <a:xfrm>
            <a:off x="395288" y="0"/>
            <a:ext cx="8540750" cy="765175"/>
          </a:xfrm>
          <a:prstGeom prst="rect">
            <a:avLst/>
          </a:prstGeom>
          <a:noFill/>
          <a:ln w="9525">
            <a:noFill/>
            <a:miter lim="800000"/>
            <a:headEnd/>
            <a:tailEnd/>
          </a:ln>
          <a:effectLst/>
        </p:spPr>
        <p:txBody>
          <a:bodyPr anchor="ctr"/>
          <a:lstStyle/>
          <a:p>
            <a:r>
              <a:rPr lang="en-US" altLang="zh-CN" sz="3600">
                <a:solidFill>
                  <a:srgbClr val="333399"/>
                </a:solidFill>
                <a:latin typeface="微软雅黑" pitchFamily="34" charset="-122"/>
                <a:ea typeface="黑体" pitchFamily="2" charset="-122"/>
              </a:rPr>
              <a:t>TCP </a:t>
            </a:r>
            <a:r>
              <a:rPr lang="zh-CN" altLang="en-US" sz="3600">
                <a:solidFill>
                  <a:srgbClr val="333399"/>
                </a:solidFill>
                <a:latin typeface="微软雅黑" pitchFamily="34" charset="-122"/>
                <a:ea typeface="黑体" pitchFamily="2" charset="-122"/>
              </a:rPr>
              <a:t>报文段的首部格式</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20227"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TCP</a:t>
            </a:r>
          </a:p>
          <a:p>
            <a:pP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20228"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820229"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20</a:t>
            </a:r>
          </a:p>
          <a:p>
            <a:pPr algn="ctr" defTabSz="762000" eaLnBrk="0" hangingPunct="0">
              <a:lnSpc>
                <a:spcPct val="90000"/>
              </a:lnSpc>
            </a:pPr>
            <a:r>
              <a:rPr kumimoji="1" lang="zh-CN" altLang="en-US">
                <a:solidFill>
                  <a:srgbClr val="333399"/>
                </a:solidFill>
                <a:latin typeface="Arial" pitchFamily="34" charset="0"/>
                <a:ea typeface="黑体" pitchFamily="2" charset="-122"/>
              </a:rPr>
              <a:t>字节</a:t>
            </a:r>
          </a:p>
          <a:p>
            <a:pPr algn="ctr" defTabSz="762000" eaLnBrk="0" hangingPunct="0">
              <a:lnSpc>
                <a:spcPct val="90000"/>
              </a:lnSpc>
            </a:pPr>
            <a:r>
              <a:rPr kumimoji="1" lang="zh-CN" altLang="en-US">
                <a:solidFill>
                  <a:srgbClr val="333399"/>
                </a:solidFill>
                <a:latin typeface="Arial" pitchFamily="34" charset="0"/>
                <a:ea typeface="黑体" pitchFamily="2" charset="-122"/>
              </a:rPr>
              <a:t>固定</a:t>
            </a:r>
          </a:p>
          <a:p>
            <a:pPr algn="ct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20230"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820231"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20232"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20233"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20234"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20235"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20236"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820237"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端  口</a:t>
            </a:r>
          </a:p>
        </p:txBody>
      </p:sp>
      <p:sp>
        <p:nvSpPr>
          <p:cNvPr id="820238"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数据</a:t>
            </a:r>
          </a:p>
          <a:p>
            <a:pPr defTabSz="762000" eaLnBrk="0" hangingPunct="0"/>
            <a:r>
              <a:rPr kumimoji="1" lang="zh-CN" altLang="en-US">
                <a:solidFill>
                  <a:srgbClr val="333399"/>
                </a:solidFill>
                <a:latin typeface="Arial" pitchFamily="34" charset="0"/>
                <a:ea typeface="黑体" pitchFamily="2" charset="-122"/>
              </a:rPr>
              <a:t>偏移</a:t>
            </a:r>
          </a:p>
        </p:txBody>
      </p:sp>
      <p:sp>
        <p:nvSpPr>
          <p:cNvPr id="820239"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检   验   和</a:t>
            </a:r>
          </a:p>
        </p:txBody>
      </p:sp>
      <p:sp>
        <p:nvSpPr>
          <p:cNvPr id="820240"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选    项    （长  度  可  变）</a:t>
            </a:r>
          </a:p>
        </p:txBody>
      </p:sp>
      <p:sp>
        <p:nvSpPr>
          <p:cNvPr id="820241"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端  口</a:t>
            </a:r>
          </a:p>
        </p:txBody>
      </p:sp>
      <p:sp>
        <p:nvSpPr>
          <p:cNvPr id="820242"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序   号</a:t>
            </a:r>
          </a:p>
        </p:txBody>
      </p:sp>
      <p:sp>
        <p:nvSpPr>
          <p:cNvPr id="820243"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820244"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紧   急   指   针</a:t>
            </a:r>
          </a:p>
        </p:txBody>
      </p:sp>
      <p:sp>
        <p:nvSpPr>
          <p:cNvPr id="820245"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窗   口</a:t>
            </a:r>
          </a:p>
        </p:txBody>
      </p:sp>
      <p:sp>
        <p:nvSpPr>
          <p:cNvPr id="820246"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确    认    号</a:t>
            </a:r>
          </a:p>
        </p:txBody>
      </p:sp>
      <p:sp>
        <p:nvSpPr>
          <p:cNvPr id="820247"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20248"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820249"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20250"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0251"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0252"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0253"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0254"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保   留</a:t>
            </a:r>
          </a:p>
        </p:txBody>
      </p:sp>
      <p:sp>
        <p:nvSpPr>
          <p:cNvPr id="820255"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2"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20256"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820257"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0258"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59"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60"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61"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62"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63"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64"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65"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0266"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67"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68"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69"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70"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71"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72"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73"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0274"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75"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76"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77"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78"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79"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80"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81"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0282"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83"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84"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85"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86"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87"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88"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0289"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0290"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0291"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0292"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0293"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0294"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Y</a:t>
            </a:r>
          </a:p>
          <a:p>
            <a:pP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20295"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T</a:t>
            </a:r>
          </a:p>
        </p:txBody>
      </p:sp>
      <p:sp>
        <p:nvSpPr>
          <p:cNvPr id="820296"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P</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H</a:t>
            </a:r>
          </a:p>
        </p:txBody>
      </p:sp>
      <p:sp>
        <p:nvSpPr>
          <p:cNvPr id="820297"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A</a:t>
            </a:r>
          </a:p>
          <a:p>
            <a:pPr defTabSz="762000" eaLnBrk="0" hangingPunct="0">
              <a:lnSpc>
                <a:spcPct val="75000"/>
              </a:lnSpc>
            </a:pPr>
            <a:r>
              <a:rPr kumimoji="1" lang="en-US" altLang="zh-CN" sz="1600" b="1">
                <a:solidFill>
                  <a:srgbClr val="333399"/>
                </a:solidFill>
                <a:latin typeface="Arial" pitchFamily="34" charset="0"/>
                <a:ea typeface="黑体" pitchFamily="2" charset="-122"/>
              </a:rPr>
              <a:t>C</a:t>
            </a:r>
          </a:p>
          <a:p>
            <a:pPr defTabSz="762000" eaLnBrk="0" hangingPunct="0">
              <a:lnSpc>
                <a:spcPct val="75000"/>
              </a:lnSpc>
            </a:pPr>
            <a:r>
              <a:rPr kumimoji="1" lang="en-US" altLang="zh-CN" sz="1600" b="1">
                <a:solidFill>
                  <a:srgbClr val="333399"/>
                </a:solidFill>
                <a:latin typeface="Arial" pitchFamily="34" charset="0"/>
                <a:ea typeface="黑体" pitchFamily="2" charset="-122"/>
              </a:rPr>
              <a:t>K</a:t>
            </a:r>
          </a:p>
        </p:txBody>
      </p:sp>
      <p:sp>
        <p:nvSpPr>
          <p:cNvPr id="820298"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U</a:t>
            </a:r>
          </a:p>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G</a:t>
            </a:r>
          </a:p>
        </p:txBody>
      </p:sp>
      <p:sp>
        <p:nvSpPr>
          <p:cNvPr id="820299" name="Rectangle 75"/>
          <p:cNvSpPr>
            <a:spLocks noChangeArrowheads="1"/>
          </p:cNvSpPr>
          <p:nvPr/>
        </p:nvSpPr>
        <p:spPr bwMode="auto">
          <a:xfrm>
            <a:off x="25717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 </a:t>
            </a:r>
            <a:r>
              <a:rPr kumimoji="1" lang="en-US" altLang="zh-CN">
                <a:solidFill>
                  <a:srgbClr val="333399"/>
                </a:solidFill>
                <a:latin typeface="Arial" pitchFamily="34" charset="0"/>
                <a:ea typeface="黑体" pitchFamily="2" charset="-122"/>
              </a:rPr>
              <a:t>0                         8                        16                        24                    31</a:t>
            </a:r>
          </a:p>
        </p:txBody>
      </p:sp>
      <p:sp>
        <p:nvSpPr>
          <p:cNvPr id="820300"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820301"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20302"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820303"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820304"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820305"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820306" name="Text Box 82"/>
          <p:cNvSpPr txBox="1">
            <a:spLocks noChangeArrowheads="1"/>
          </p:cNvSpPr>
          <p:nvPr/>
        </p:nvSpPr>
        <p:spPr bwMode="auto">
          <a:xfrm>
            <a:off x="395288" y="5084763"/>
            <a:ext cx="8424862" cy="1373187"/>
          </a:xfrm>
          <a:prstGeom prst="rect">
            <a:avLst/>
          </a:prstGeom>
          <a:noFill/>
          <a:ln w="9525">
            <a:noFill/>
            <a:miter lim="800000"/>
            <a:headEnd/>
            <a:tailEnd/>
          </a:ln>
          <a:effectLst/>
        </p:spPr>
        <p:txBody>
          <a:bodyPr>
            <a:spAutoFit/>
          </a:bodyPr>
          <a:lstStyle/>
          <a:p>
            <a:r>
              <a:rPr lang="zh-CN" altLang="en-US" sz="2800">
                <a:solidFill>
                  <a:srgbClr val="333399"/>
                </a:solidFill>
                <a:latin typeface="Arial" pitchFamily="34" charset="0"/>
                <a:ea typeface="黑体" pitchFamily="2" charset="-122"/>
              </a:rPr>
              <a:t>源端口和目的端口字段</a:t>
            </a:r>
            <a:r>
              <a:rPr lang="en-US" altLang="zh-CN" sz="2800">
                <a:solidFill>
                  <a:srgbClr val="333399"/>
                </a:solidFill>
                <a:latin typeface="Arial" pitchFamily="34" charset="0"/>
                <a:ea typeface="黑体" pitchFamily="2" charset="-122"/>
              </a:rPr>
              <a:t>——</a:t>
            </a:r>
            <a:r>
              <a:rPr lang="zh-CN" altLang="en-US" sz="2800">
                <a:solidFill>
                  <a:srgbClr val="333399"/>
                </a:solidFill>
                <a:latin typeface="Arial" pitchFamily="34" charset="0"/>
                <a:ea typeface="黑体" pitchFamily="2" charset="-122"/>
              </a:rPr>
              <a:t>各占 </a:t>
            </a:r>
            <a:r>
              <a:rPr lang="en-US" altLang="zh-CN" sz="2800">
                <a:solidFill>
                  <a:srgbClr val="333399"/>
                </a:solidFill>
                <a:latin typeface="Arial" pitchFamily="34" charset="0"/>
                <a:ea typeface="黑体" pitchFamily="2" charset="-122"/>
              </a:rPr>
              <a:t>2 </a:t>
            </a:r>
            <a:r>
              <a:rPr lang="zh-CN" altLang="en-US" sz="2800">
                <a:solidFill>
                  <a:srgbClr val="333399"/>
                </a:solidFill>
                <a:latin typeface="Arial" pitchFamily="34" charset="0"/>
                <a:ea typeface="黑体" pitchFamily="2" charset="-122"/>
              </a:rPr>
              <a:t>字节。端口是运输层与应用层的服务接口。运输层的复用和分用功能都要通过端口才能实现  </a:t>
            </a:r>
          </a:p>
        </p:txBody>
      </p:sp>
      <p:sp>
        <p:nvSpPr>
          <p:cNvPr id="820307" name="Rectangle 83"/>
          <p:cNvSpPr>
            <a:spLocks noChangeArrowheads="1"/>
          </p:cNvSpPr>
          <p:nvPr/>
        </p:nvSpPr>
        <p:spPr bwMode="auto">
          <a:xfrm>
            <a:off x="611188" y="692150"/>
            <a:ext cx="7754937" cy="717550"/>
          </a:xfrm>
          <a:prstGeom prst="rect">
            <a:avLst/>
          </a:prstGeom>
          <a:noFill/>
          <a:ln w="76200">
            <a:solidFill>
              <a:srgbClr val="FF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030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203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07" grpId="0" animBg="1"/>
      <p:bldP spid="820307"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22275"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TCP</a:t>
            </a:r>
          </a:p>
          <a:p>
            <a:pP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22276"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822277"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20</a:t>
            </a:r>
          </a:p>
          <a:p>
            <a:pPr algn="ctr" defTabSz="762000" eaLnBrk="0" hangingPunct="0">
              <a:lnSpc>
                <a:spcPct val="90000"/>
              </a:lnSpc>
            </a:pPr>
            <a:r>
              <a:rPr kumimoji="1" lang="zh-CN" altLang="en-US">
                <a:solidFill>
                  <a:srgbClr val="333399"/>
                </a:solidFill>
                <a:latin typeface="Arial" pitchFamily="34" charset="0"/>
                <a:ea typeface="黑体" pitchFamily="2" charset="-122"/>
              </a:rPr>
              <a:t>字节</a:t>
            </a:r>
          </a:p>
          <a:p>
            <a:pPr algn="ctr" defTabSz="762000" eaLnBrk="0" hangingPunct="0">
              <a:lnSpc>
                <a:spcPct val="90000"/>
              </a:lnSpc>
            </a:pPr>
            <a:r>
              <a:rPr kumimoji="1" lang="zh-CN" altLang="en-US">
                <a:solidFill>
                  <a:srgbClr val="333399"/>
                </a:solidFill>
                <a:latin typeface="Arial" pitchFamily="34" charset="0"/>
                <a:ea typeface="黑体" pitchFamily="2" charset="-122"/>
              </a:rPr>
              <a:t>固定</a:t>
            </a:r>
          </a:p>
          <a:p>
            <a:pPr algn="ct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22278"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822279"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22280"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22281"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22282"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22283"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22284"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822285"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端  口</a:t>
            </a:r>
          </a:p>
        </p:txBody>
      </p:sp>
      <p:sp>
        <p:nvSpPr>
          <p:cNvPr id="822286"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数据</a:t>
            </a:r>
          </a:p>
          <a:p>
            <a:pPr defTabSz="762000" eaLnBrk="0" hangingPunct="0"/>
            <a:r>
              <a:rPr kumimoji="1" lang="zh-CN" altLang="en-US">
                <a:solidFill>
                  <a:srgbClr val="333399"/>
                </a:solidFill>
                <a:latin typeface="Arial" pitchFamily="34" charset="0"/>
                <a:ea typeface="黑体" pitchFamily="2" charset="-122"/>
              </a:rPr>
              <a:t>偏移</a:t>
            </a:r>
          </a:p>
        </p:txBody>
      </p:sp>
      <p:sp>
        <p:nvSpPr>
          <p:cNvPr id="822287"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检   验   和</a:t>
            </a:r>
          </a:p>
        </p:txBody>
      </p:sp>
      <p:sp>
        <p:nvSpPr>
          <p:cNvPr id="822288"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选    项    （长  度  可  变）</a:t>
            </a:r>
          </a:p>
        </p:txBody>
      </p:sp>
      <p:sp>
        <p:nvSpPr>
          <p:cNvPr id="822289"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端  口</a:t>
            </a:r>
          </a:p>
        </p:txBody>
      </p:sp>
      <p:sp>
        <p:nvSpPr>
          <p:cNvPr id="822290"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序   号</a:t>
            </a:r>
          </a:p>
        </p:txBody>
      </p:sp>
      <p:sp>
        <p:nvSpPr>
          <p:cNvPr id="822291"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822292"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紧   急   指   针</a:t>
            </a:r>
          </a:p>
        </p:txBody>
      </p:sp>
      <p:sp>
        <p:nvSpPr>
          <p:cNvPr id="822293"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窗   口</a:t>
            </a:r>
          </a:p>
        </p:txBody>
      </p:sp>
      <p:sp>
        <p:nvSpPr>
          <p:cNvPr id="822294"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确    认    号</a:t>
            </a:r>
          </a:p>
        </p:txBody>
      </p:sp>
      <p:sp>
        <p:nvSpPr>
          <p:cNvPr id="822295"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22296"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822297"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22298"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2299"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2300"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2301"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2302"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保   留</a:t>
            </a:r>
          </a:p>
        </p:txBody>
      </p:sp>
      <p:sp>
        <p:nvSpPr>
          <p:cNvPr id="822303"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2"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22304"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822305"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2306"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07"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08"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09"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10"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11"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12"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13"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2314"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15"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16"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17"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18"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19"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20"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21"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2322"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23"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24"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25"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26"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27"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28"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29"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2330"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31"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32"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33"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34"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35"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36"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2337"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2338"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2339"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2340"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2341"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2342"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Y</a:t>
            </a:r>
          </a:p>
          <a:p>
            <a:pP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22343"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T</a:t>
            </a:r>
          </a:p>
        </p:txBody>
      </p:sp>
      <p:sp>
        <p:nvSpPr>
          <p:cNvPr id="822344"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P</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H</a:t>
            </a:r>
          </a:p>
        </p:txBody>
      </p:sp>
      <p:sp>
        <p:nvSpPr>
          <p:cNvPr id="822345"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A</a:t>
            </a:r>
          </a:p>
          <a:p>
            <a:pPr defTabSz="762000" eaLnBrk="0" hangingPunct="0">
              <a:lnSpc>
                <a:spcPct val="75000"/>
              </a:lnSpc>
            </a:pPr>
            <a:r>
              <a:rPr kumimoji="1" lang="en-US" altLang="zh-CN" sz="1600" b="1">
                <a:solidFill>
                  <a:srgbClr val="333399"/>
                </a:solidFill>
                <a:latin typeface="Arial" pitchFamily="34" charset="0"/>
                <a:ea typeface="黑体" pitchFamily="2" charset="-122"/>
              </a:rPr>
              <a:t>C</a:t>
            </a:r>
          </a:p>
          <a:p>
            <a:pPr defTabSz="762000" eaLnBrk="0" hangingPunct="0">
              <a:lnSpc>
                <a:spcPct val="75000"/>
              </a:lnSpc>
            </a:pPr>
            <a:r>
              <a:rPr kumimoji="1" lang="en-US" altLang="zh-CN" sz="1600" b="1">
                <a:solidFill>
                  <a:srgbClr val="333399"/>
                </a:solidFill>
                <a:latin typeface="Arial" pitchFamily="34" charset="0"/>
                <a:ea typeface="黑体" pitchFamily="2" charset="-122"/>
              </a:rPr>
              <a:t>K</a:t>
            </a:r>
          </a:p>
        </p:txBody>
      </p:sp>
      <p:sp>
        <p:nvSpPr>
          <p:cNvPr id="822346"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U</a:t>
            </a:r>
          </a:p>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G</a:t>
            </a:r>
          </a:p>
        </p:txBody>
      </p:sp>
      <p:sp>
        <p:nvSpPr>
          <p:cNvPr id="822347" name="Rectangle 75"/>
          <p:cNvSpPr>
            <a:spLocks noChangeArrowheads="1"/>
          </p:cNvSpPr>
          <p:nvPr/>
        </p:nvSpPr>
        <p:spPr bwMode="auto">
          <a:xfrm>
            <a:off x="250825" y="11113"/>
            <a:ext cx="8131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 </a:t>
            </a:r>
            <a:r>
              <a:rPr kumimoji="1" lang="en-US" altLang="zh-CN">
                <a:solidFill>
                  <a:srgbClr val="333399"/>
                </a:solidFill>
                <a:latin typeface="Arial" pitchFamily="34" charset="0"/>
                <a:ea typeface="黑体" pitchFamily="2" charset="-122"/>
              </a:rPr>
              <a:t>0                         8                        16                        24                    31</a:t>
            </a:r>
          </a:p>
        </p:txBody>
      </p:sp>
      <p:sp>
        <p:nvSpPr>
          <p:cNvPr id="822348"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822349"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22350"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822351"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822352"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822353"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822354" name="Text Box 82"/>
          <p:cNvSpPr txBox="1">
            <a:spLocks noChangeArrowheads="1"/>
          </p:cNvSpPr>
          <p:nvPr/>
        </p:nvSpPr>
        <p:spPr bwMode="auto">
          <a:xfrm>
            <a:off x="395288" y="5084763"/>
            <a:ext cx="8424862" cy="1373187"/>
          </a:xfrm>
          <a:prstGeom prst="rect">
            <a:avLst/>
          </a:prstGeom>
          <a:noFill/>
          <a:ln w="9525">
            <a:noFill/>
            <a:miter lim="800000"/>
            <a:headEnd/>
            <a:tailEnd/>
          </a:ln>
          <a:effectLst/>
        </p:spPr>
        <p:txBody>
          <a:bodyPr>
            <a:spAutoFit/>
          </a:bodyPr>
          <a:lstStyle/>
          <a:p>
            <a:r>
              <a:rPr lang="zh-CN" altLang="en-US" sz="2800">
                <a:solidFill>
                  <a:srgbClr val="333399"/>
                </a:solidFill>
                <a:latin typeface="Arial" pitchFamily="34" charset="0"/>
                <a:ea typeface="黑体" pitchFamily="2" charset="-122"/>
              </a:rPr>
              <a:t>序号字段</a:t>
            </a:r>
            <a:r>
              <a:rPr lang="en-US" altLang="zh-CN" sz="2800">
                <a:solidFill>
                  <a:srgbClr val="333399"/>
                </a:solidFill>
                <a:latin typeface="Arial" pitchFamily="34" charset="0"/>
                <a:ea typeface="黑体" pitchFamily="2" charset="-122"/>
              </a:rPr>
              <a:t>——</a:t>
            </a:r>
            <a:r>
              <a:rPr lang="zh-CN" altLang="en-US" sz="2800">
                <a:solidFill>
                  <a:srgbClr val="333399"/>
                </a:solidFill>
                <a:latin typeface="Arial" pitchFamily="34" charset="0"/>
                <a:ea typeface="黑体" pitchFamily="2" charset="-122"/>
              </a:rPr>
              <a:t>占 </a:t>
            </a:r>
            <a:r>
              <a:rPr lang="en-US" altLang="zh-CN" sz="2800">
                <a:solidFill>
                  <a:srgbClr val="333399"/>
                </a:solidFill>
                <a:latin typeface="Arial" pitchFamily="34" charset="0"/>
                <a:ea typeface="黑体" pitchFamily="2" charset="-122"/>
              </a:rPr>
              <a:t>4 </a:t>
            </a:r>
            <a:r>
              <a:rPr lang="zh-CN" altLang="en-US" sz="2800">
                <a:solidFill>
                  <a:srgbClr val="333399"/>
                </a:solidFill>
                <a:latin typeface="Arial" pitchFamily="34" charset="0"/>
                <a:ea typeface="黑体" pitchFamily="2" charset="-122"/>
              </a:rPr>
              <a:t>字节。</a:t>
            </a:r>
            <a:r>
              <a:rPr lang="en-US" altLang="zh-CN" sz="2800">
                <a:solidFill>
                  <a:srgbClr val="333399"/>
                </a:solidFill>
                <a:latin typeface="Arial" pitchFamily="34" charset="0"/>
                <a:ea typeface="黑体" pitchFamily="2" charset="-122"/>
              </a:rPr>
              <a:t>TCP </a:t>
            </a:r>
            <a:r>
              <a:rPr lang="zh-CN" altLang="en-US" sz="2800">
                <a:solidFill>
                  <a:srgbClr val="333399"/>
                </a:solidFill>
                <a:latin typeface="Arial" pitchFamily="34" charset="0"/>
                <a:ea typeface="黑体" pitchFamily="2" charset="-122"/>
              </a:rPr>
              <a:t>连接中传送的数据流中的每一个字节都编上一个序号。序号字段的值则指的是本报文段所发送的数据的第一个字节的序号。 </a:t>
            </a:r>
          </a:p>
        </p:txBody>
      </p:sp>
      <p:sp>
        <p:nvSpPr>
          <p:cNvPr id="822355" name="Rectangle 83"/>
          <p:cNvSpPr>
            <a:spLocks noChangeArrowheads="1"/>
          </p:cNvSpPr>
          <p:nvPr/>
        </p:nvSpPr>
        <p:spPr bwMode="auto">
          <a:xfrm>
            <a:off x="611188" y="1412875"/>
            <a:ext cx="7754937" cy="717550"/>
          </a:xfrm>
          <a:prstGeom prst="rect">
            <a:avLst/>
          </a:prstGeom>
          <a:noFill/>
          <a:ln w="76200">
            <a:solidFill>
              <a:srgbClr val="FF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235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223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355" grpId="0" animBg="1"/>
      <p:bldP spid="822355"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24323"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TCP</a:t>
            </a:r>
          </a:p>
          <a:p>
            <a:pP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24324"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824325"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20</a:t>
            </a:r>
          </a:p>
          <a:p>
            <a:pPr algn="ctr" defTabSz="762000" eaLnBrk="0" hangingPunct="0">
              <a:lnSpc>
                <a:spcPct val="90000"/>
              </a:lnSpc>
            </a:pPr>
            <a:r>
              <a:rPr kumimoji="1" lang="zh-CN" altLang="en-US">
                <a:solidFill>
                  <a:srgbClr val="333399"/>
                </a:solidFill>
                <a:latin typeface="Arial" pitchFamily="34" charset="0"/>
                <a:ea typeface="黑体" pitchFamily="2" charset="-122"/>
              </a:rPr>
              <a:t>字节</a:t>
            </a:r>
          </a:p>
          <a:p>
            <a:pPr algn="ctr" defTabSz="762000" eaLnBrk="0" hangingPunct="0">
              <a:lnSpc>
                <a:spcPct val="90000"/>
              </a:lnSpc>
            </a:pPr>
            <a:r>
              <a:rPr kumimoji="1" lang="zh-CN" altLang="en-US">
                <a:solidFill>
                  <a:srgbClr val="333399"/>
                </a:solidFill>
                <a:latin typeface="Arial" pitchFamily="34" charset="0"/>
                <a:ea typeface="黑体" pitchFamily="2" charset="-122"/>
              </a:rPr>
              <a:t>固定</a:t>
            </a:r>
          </a:p>
          <a:p>
            <a:pPr algn="ct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24326"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824327"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24328"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24329"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24330"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24331"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24332"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824333"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端  口</a:t>
            </a:r>
          </a:p>
        </p:txBody>
      </p:sp>
      <p:sp>
        <p:nvSpPr>
          <p:cNvPr id="824334"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数据</a:t>
            </a:r>
          </a:p>
          <a:p>
            <a:pPr defTabSz="762000" eaLnBrk="0" hangingPunct="0"/>
            <a:r>
              <a:rPr kumimoji="1" lang="zh-CN" altLang="en-US">
                <a:solidFill>
                  <a:srgbClr val="333399"/>
                </a:solidFill>
                <a:latin typeface="Arial" pitchFamily="34" charset="0"/>
                <a:ea typeface="黑体" pitchFamily="2" charset="-122"/>
              </a:rPr>
              <a:t>偏移</a:t>
            </a:r>
          </a:p>
        </p:txBody>
      </p:sp>
      <p:sp>
        <p:nvSpPr>
          <p:cNvPr id="824335"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检   验   和</a:t>
            </a:r>
          </a:p>
        </p:txBody>
      </p:sp>
      <p:sp>
        <p:nvSpPr>
          <p:cNvPr id="824336"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选    项    （长  度  可  变）</a:t>
            </a:r>
          </a:p>
        </p:txBody>
      </p:sp>
      <p:sp>
        <p:nvSpPr>
          <p:cNvPr id="824337"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端  口</a:t>
            </a:r>
          </a:p>
        </p:txBody>
      </p:sp>
      <p:sp>
        <p:nvSpPr>
          <p:cNvPr id="824338"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序   号</a:t>
            </a:r>
          </a:p>
        </p:txBody>
      </p:sp>
      <p:sp>
        <p:nvSpPr>
          <p:cNvPr id="824339"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824340"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紧   急   指   针</a:t>
            </a:r>
          </a:p>
        </p:txBody>
      </p:sp>
      <p:sp>
        <p:nvSpPr>
          <p:cNvPr id="824341"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窗   口</a:t>
            </a:r>
          </a:p>
        </p:txBody>
      </p:sp>
      <p:sp>
        <p:nvSpPr>
          <p:cNvPr id="824342"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确    认    号</a:t>
            </a:r>
          </a:p>
        </p:txBody>
      </p:sp>
      <p:sp>
        <p:nvSpPr>
          <p:cNvPr id="824343"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24344"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824345"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24346"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4347"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4348"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4349"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4350"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保   留</a:t>
            </a:r>
          </a:p>
        </p:txBody>
      </p:sp>
      <p:sp>
        <p:nvSpPr>
          <p:cNvPr id="824351"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2"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24352"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824353"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4354"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55"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56"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57"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58"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59"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60"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61"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4362"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63"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64"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65"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66"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67"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68"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69"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4370"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71"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72"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73"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74"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75"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76"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77"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4378"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79"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80"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81"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82"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83"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84"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4385"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4386"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4387"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4388"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4389"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4390"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Y</a:t>
            </a:r>
          </a:p>
          <a:p>
            <a:pP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24391"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T</a:t>
            </a:r>
          </a:p>
        </p:txBody>
      </p:sp>
      <p:sp>
        <p:nvSpPr>
          <p:cNvPr id="824392"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P</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H</a:t>
            </a:r>
          </a:p>
        </p:txBody>
      </p:sp>
      <p:sp>
        <p:nvSpPr>
          <p:cNvPr id="824393"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A</a:t>
            </a:r>
          </a:p>
          <a:p>
            <a:pPr defTabSz="762000" eaLnBrk="0" hangingPunct="0">
              <a:lnSpc>
                <a:spcPct val="75000"/>
              </a:lnSpc>
            </a:pPr>
            <a:r>
              <a:rPr kumimoji="1" lang="en-US" altLang="zh-CN" sz="1600" b="1">
                <a:solidFill>
                  <a:srgbClr val="333399"/>
                </a:solidFill>
                <a:latin typeface="Arial" pitchFamily="34" charset="0"/>
                <a:ea typeface="黑体" pitchFamily="2" charset="-122"/>
              </a:rPr>
              <a:t>C</a:t>
            </a:r>
          </a:p>
          <a:p>
            <a:pPr defTabSz="762000" eaLnBrk="0" hangingPunct="0">
              <a:lnSpc>
                <a:spcPct val="75000"/>
              </a:lnSpc>
            </a:pPr>
            <a:r>
              <a:rPr kumimoji="1" lang="en-US" altLang="zh-CN" sz="1600" b="1">
                <a:solidFill>
                  <a:srgbClr val="333399"/>
                </a:solidFill>
                <a:latin typeface="Arial" pitchFamily="34" charset="0"/>
                <a:ea typeface="黑体" pitchFamily="2" charset="-122"/>
              </a:rPr>
              <a:t>K</a:t>
            </a:r>
          </a:p>
        </p:txBody>
      </p:sp>
      <p:sp>
        <p:nvSpPr>
          <p:cNvPr id="824394"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U</a:t>
            </a:r>
          </a:p>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G</a:t>
            </a:r>
          </a:p>
        </p:txBody>
      </p:sp>
      <p:sp>
        <p:nvSpPr>
          <p:cNvPr id="824395" name="Rectangle 75"/>
          <p:cNvSpPr>
            <a:spLocks noChangeArrowheads="1"/>
          </p:cNvSpPr>
          <p:nvPr/>
        </p:nvSpPr>
        <p:spPr bwMode="auto">
          <a:xfrm>
            <a:off x="25082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 </a:t>
            </a:r>
            <a:r>
              <a:rPr kumimoji="1" lang="en-US" altLang="zh-CN">
                <a:solidFill>
                  <a:srgbClr val="333399"/>
                </a:solidFill>
                <a:latin typeface="Arial" pitchFamily="34" charset="0"/>
                <a:ea typeface="黑体" pitchFamily="2" charset="-122"/>
              </a:rPr>
              <a:t>0                         8                        16                        24                    31</a:t>
            </a:r>
          </a:p>
        </p:txBody>
      </p:sp>
      <p:sp>
        <p:nvSpPr>
          <p:cNvPr id="824396"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824397"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24398"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824399"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824400"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824401"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824402" name="Text Box 82"/>
          <p:cNvSpPr txBox="1">
            <a:spLocks noChangeArrowheads="1"/>
          </p:cNvSpPr>
          <p:nvPr/>
        </p:nvSpPr>
        <p:spPr bwMode="auto">
          <a:xfrm>
            <a:off x="395288" y="5219700"/>
            <a:ext cx="8424862" cy="946150"/>
          </a:xfrm>
          <a:prstGeom prst="rect">
            <a:avLst/>
          </a:prstGeom>
          <a:noFill/>
          <a:ln w="9525">
            <a:noFill/>
            <a:miter lim="800000"/>
            <a:headEnd/>
            <a:tailEnd/>
          </a:ln>
          <a:effectLst/>
        </p:spPr>
        <p:txBody>
          <a:bodyPr>
            <a:spAutoFit/>
          </a:bodyPr>
          <a:lstStyle/>
          <a:p>
            <a:r>
              <a:rPr lang="zh-CN" altLang="en-US" sz="2800">
                <a:solidFill>
                  <a:srgbClr val="333399"/>
                </a:solidFill>
                <a:latin typeface="Arial" pitchFamily="34" charset="0"/>
                <a:ea typeface="黑体" pitchFamily="2" charset="-122"/>
              </a:rPr>
              <a:t>确认号字段</a:t>
            </a:r>
            <a:r>
              <a:rPr lang="en-US" altLang="zh-CN" sz="2800">
                <a:solidFill>
                  <a:srgbClr val="333399"/>
                </a:solidFill>
                <a:latin typeface="Arial" pitchFamily="34" charset="0"/>
                <a:ea typeface="黑体" pitchFamily="2" charset="-122"/>
              </a:rPr>
              <a:t>——</a:t>
            </a:r>
            <a:r>
              <a:rPr lang="zh-CN" altLang="en-US" sz="2800">
                <a:solidFill>
                  <a:srgbClr val="333399"/>
                </a:solidFill>
                <a:latin typeface="Arial" pitchFamily="34" charset="0"/>
                <a:ea typeface="黑体" pitchFamily="2" charset="-122"/>
              </a:rPr>
              <a:t>占 </a:t>
            </a:r>
            <a:r>
              <a:rPr lang="en-US" altLang="zh-CN" sz="2800">
                <a:solidFill>
                  <a:srgbClr val="333399"/>
                </a:solidFill>
                <a:latin typeface="Arial" pitchFamily="34" charset="0"/>
                <a:ea typeface="黑体" pitchFamily="2" charset="-122"/>
              </a:rPr>
              <a:t>4 </a:t>
            </a:r>
            <a:r>
              <a:rPr lang="zh-CN" altLang="en-US" sz="2800">
                <a:solidFill>
                  <a:srgbClr val="333399"/>
                </a:solidFill>
                <a:latin typeface="Arial" pitchFamily="34" charset="0"/>
                <a:ea typeface="黑体" pitchFamily="2" charset="-122"/>
              </a:rPr>
              <a:t>字节，是期望收到对方的</a:t>
            </a:r>
            <a:r>
              <a:rPr lang="zh-CN" altLang="en-US" sz="2800">
                <a:solidFill>
                  <a:srgbClr val="FF3300"/>
                </a:solidFill>
                <a:latin typeface="Arial" pitchFamily="34" charset="0"/>
                <a:ea typeface="黑体" pitchFamily="2" charset="-122"/>
              </a:rPr>
              <a:t>下一个报文段</a:t>
            </a:r>
            <a:r>
              <a:rPr lang="zh-CN" altLang="en-US" sz="2800">
                <a:solidFill>
                  <a:srgbClr val="333399"/>
                </a:solidFill>
                <a:latin typeface="Arial" pitchFamily="34" charset="0"/>
                <a:ea typeface="黑体" pitchFamily="2" charset="-122"/>
              </a:rPr>
              <a:t>的第一个字节的序号。 </a:t>
            </a:r>
          </a:p>
        </p:txBody>
      </p:sp>
      <p:sp>
        <p:nvSpPr>
          <p:cNvPr id="824403" name="Rectangle 83"/>
          <p:cNvSpPr>
            <a:spLocks noChangeArrowheads="1"/>
          </p:cNvSpPr>
          <p:nvPr/>
        </p:nvSpPr>
        <p:spPr bwMode="auto">
          <a:xfrm>
            <a:off x="611188" y="2060575"/>
            <a:ext cx="7754937" cy="717550"/>
          </a:xfrm>
          <a:prstGeom prst="rect">
            <a:avLst/>
          </a:prstGeom>
          <a:noFill/>
          <a:ln w="76200">
            <a:solidFill>
              <a:srgbClr val="FF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440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2440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403" grpId="0" animBg="1"/>
      <p:bldP spid="824403"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26371"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TCP</a:t>
            </a:r>
          </a:p>
          <a:p>
            <a:pP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26372"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826373"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20</a:t>
            </a:r>
          </a:p>
          <a:p>
            <a:pPr algn="ctr" defTabSz="762000" eaLnBrk="0" hangingPunct="0">
              <a:lnSpc>
                <a:spcPct val="90000"/>
              </a:lnSpc>
            </a:pPr>
            <a:r>
              <a:rPr kumimoji="1" lang="zh-CN" altLang="en-US">
                <a:solidFill>
                  <a:srgbClr val="333399"/>
                </a:solidFill>
                <a:latin typeface="Arial" pitchFamily="34" charset="0"/>
                <a:ea typeface="黑体" pitchFamily="2" charset="-122"/>
              </a:rPr>
              <a:t>字节</a:t>
            </a:r>
          </a:p>
          <a:p>
            <a:pPr algn="ctr" defTabSz="762000" eaLnBrk="0" hangingPunct="0">
              <a:lnSpc>
                <a:spcPct val="90000"/>
              </a:lnSpc>
            </a:pPr>
            <a:r>
              <a:rPr kumimoji="1" lang="zh-CN" altLang="en-US">
                <a:solidFill>
                  <a:srgbClr val="333399"/>
                </a:solidFill>
                <a:latin typeface="Arial" pitchFamily="34" charset="0"/>
                <a:ea typeface="黑体" pitchFamily="2" charset="-122"/>
              </a:rPr>
              <a:t>固定</a:t>
            </a:r>
          </a:p>
          <a:p>
            <a:pPr algn="ct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26374"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826375"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26376"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26377"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26378"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26379"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26380"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826381"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端  口</a:t>
            </a:r>
          </a:p>
        </p:txBody>
      </p:sp>
      <p:sp>
        <p:nvSpPr>
          <p:cNvPr id="826382"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数据</a:t>
            </a:r>
          </a:p>
          <a:p>
            <a:pPr defTabSz="762000" eaLnBrk="0" hangingPunct="0"/>
            <a:r>
              <a:rPr kumimoji="1" lang="zh-CN" altLang="en-US">
                <a:solidFill>
                  <a:srgbClr val="333399"/>
                </a:solidFill>
                <a:latin typeface="Arial" pitchFamily="34" charset="0"/>
                <a:ea typeface="黑体" pitchFamily="2" charset="-122"/>
              </a:rPr>
              <a:t>偏移</a:t>
            </a:r>
          </a:p>
        </p:txBody>
      </p:sp>
      <p:sp>
        <p:nvSpPr>
          <p:cNvPr id="826383"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检   验   和</a:t>
            </a:r>
          </a:p>
        </p:txBody>
      </p:sp>
      <p:sp>
        <p:nvSpPr>
          <p:cNvPr id="826384"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选    项    （长  度  可  变）</a:t>
            </a:r>
          </a:p>
        </p:txBody>
      </p:sp>
      <p:sp>
        <p:nvSpPr>
          <p:cNvPr id="826385"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端  口</a:t>
            </a:r>
          </a:p>
        </p:txBody>
      </p:sp>
      <p:sp>
        <p:nvSpPr>
          <p:cNvPr id="826386"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序   号</a:t>
            </a:r>
          </a:p>
        </p:txBody>
      </p:sp>
      <p:sp>
        <p:nvSpPr>
          <p:cNvPr id="826387"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826388"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紧   急   指   针</a:t>
            </a:r>
          </a:p>
        </p:txBody>
      </p:sp>
      <p:sp>
        <p:nvSpPr>
          <p:cNvPr id="826389"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窗   口</a:t>
            </a:r>
          </a:p>
        </p:txBody>
      </p:sp>
      <p:sp>
        <p:nvSpPr>
          <p:cNvPr id="826390"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确    认    号</a:t>
            </a:r>
          </a:p>
        </p:txBody>
      </p:sp>
      <p:sp>
        <p:nvSpPr>
          <p:cNvPr id="826391"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26392"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826393"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26394"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6395"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6396"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6397"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6398"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保   留</a:t>
            </a:r>
          </a:p>
        </p:txBody>
      </p:sp>
      <p:sp>
        <p:nvSpPr>
          <p:cNvPr id="826399"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2"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26400"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826401"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6402"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03"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04"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05"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06"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07"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08"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09"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6410"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11"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12"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13"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14"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15"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16"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17"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6418"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19"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20"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21"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22"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23"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24"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25"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6426"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27"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28"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29"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30"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31"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32"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6433"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6434"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6435"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6436"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6437"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6438"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Y</a:t>
            </a:r>
          </a:p>
          <a:p>
            <a:pP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26439"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T</a:t>
            </a:r>
          </a:p>
        </p:txBody>
      </p:sp>
      <p:sp>
        <p:nvSpPr>
          <p:cNvPr id="826440"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P</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H</a:t>
            </a:r>
          </a:p>
        </p:txBody>
      </p:sp>
      <p:sp>
        <p:nvSpPr>
          <p:cNvPr id="826441"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A</a:t>
            </a:r>
          </a:p>
          <a:p>
            <a:pPr defTabSz="762000" eaLnBrk="0" hangingPunct="0">
              <a:lnSpc>
                <a:spcPct val="75000"/>
              </a:lnSpc>
            </a:pPr>
            <a:r>
              <a:rPr kumimoji="1" lang="en-US" altLang="zh-CN" sz="1600" b="1">
                <a:solidFill>
                  <a:srgbClr val="333399"/>
                </a:solidFill>
                <a:latin typeface="Arial" pitchFamily="34" charset="0"/>
                <a:ea typeface="黑体" pitchFamily="2" charset="-122"/>
              </a:rPr>
              <a:t>C</a:t>
            </a:r>
          </a:p>
          <a:p>
            <a:pPr defTabSz="762000" eaLnBrk="0" hangingPunct="0">
              <a:lnSpc>
                <a:spcPct val="75000"/>
              </a:lnSpc>
            </a:pPr>
            <a:r>
              <a:rPr kumimoji="1" lang="en-US" altLang="zh-CN" sz="1600" b="1">
                <a:solidFill>
                  <a:srgbClr val="333399"/>
                </a:solidFill>
                <a:latin typeface="Arial" pitchFamily="34" charset="0"/>
                <a:ea typeface="黑体" pitchFamily="2" charset="-122"/>
              </a:rPr>
              <a:t>K</a:t>
            </a:r>
          </a:p>
        </p:txBody>
      </p:sp>
      <p:sp>
        <p:nvSpPr>
          <p:cNvPr id="826442"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U</a:t>
            </a:r>
          </a:p>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G</a:t>
            </a:r>
          </a:p>
        </p:txBody>
      </p:sp>
      <p:sp>
        <p:nvSpPr>
          <p:cNvPr id="826443" name="Rectangle 75"/>
          <p:cNvSpPr>
            <a:spLocks noChangeArrowheads="1"/>
          </p:cNvSpPr>
          <p:nvPr/>
        </p:nvSpPr>
        <p:spPr bwMode="auto">
          <a:xfrm>
            <a:off x="25082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 </a:t>
            </a:r>
            <a:r>
              <a:rPr kumimoji="1" lang="en-US" altLang="zh-CN">
                <a:solidFill>
                  <a:srgbClr val="333399"/>
                </a:solidFill>
                <a:latin typeface="Arial" pitchFamily="34" charset="0"/>
                <a:ea typeface="黑体" pitchFamily="2" charset="-122"/>
              </a:rPr>
              <a:t>0                         8                        16                        24                    31</a:t>
            </a:r>
          </a:p>
        </p:txBody>
      </p:sp>
      <p:sp>
        <p:nvSpPr>
          <p:cNvPr id="826444"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826445"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26446"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826447"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826448"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826449"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826450" name="Text Box 82"/>
          <p:cNvSpPr txBox="1">
            <a:spLocks noChangeArrowheads="1"/>
          </p:cNvSpPr>
          <p:nvPr/>
        </p:nvSpPr>
        <p:spPr bwMode="auto">
          <a:xfrm>
            <a:off x="127000" y="5084763"/>
            <a:ext cx="8982075" cy="1373187"/>
          </a:xfrm>
          <a:prstGeom prst="rect">
            <a:avLst/>
          </a:prstGeom>
          <a:noFill/>
          <a:ln w="9525">
            <a:noFill/>
            <a:miter lim="800000"/>
            <a:headEnd/>
            <a:tailEnd/>
          </a:ln>
          <a:effectLst/>
        </p:spPr>
        <p:txBody>
          <a:bodyPr>
            <a:spAutoFit/>
          </a:bodyPr>
          <a:lstStyle/>
          <a:p>
            <a:r>
              <a:rPr lang="zh-CN" altLang="en-US" sz="2800">
                <a:solidFill>
                  <a:srgbClr val="333399"/>
                </a:solidFill>
                <a:latin typeface="Arial" pitchFamily="34" charset="0"/>
                <a:ea typeface="黑体" pitchFamily="2" charset="-122"/>
              </a:rPr>
              <a:t>数据偏移（即首部长度）</a:t>
            </a:r>
            <a:r>
              <a:rPr lang="en-US" altLang="zh-CN" sz="2800">
                <a:solidFill>
                  <a:srgbClr val="333399"/>
                </a:solidFill>
                <a:latin typeface="Arial" pitchFamily="34" charset="0"/>
                <a:ea typeface="黑体" pitchFamily="2" charset="-122"/>
              </a:rPr>
              <a:t>——</a:t>
            </a:r>
            <a:r>
              <a:rPr lang="zh-CN" altLang="en-US" sz="2800">
                <a:solidFill>
                  <a:srgbClr val="333399"/>
                </a:solidFill>
                <a:latin typeface="Arial" pitchFamily="34" charset="0"/>
                <a:ea typeface="黑体" pitchFamily="2" charset="-122"/>
              </a:rPr>
              <a:t>占 </a:t>
            </a:r>
            <a:r>
              <a:rPr lang="en-US" altLang="zh-CN" sz="2800">
                <a:solidFill>
                  <a:srgbClr val="333399"/>
                </a:solidFill>
                <a:latin typeface="Arial" pitchFamily="34" charset="0"/>
                <a:ea typeface="黑体" pitchFamily="2" charset="-122"/>
              </a:rPr>
              <a:t>4 </a:t>
            </a:r>
            <a:r>
              <a:rPr lang="zh-CN" altLang="en-US" sz="2800">
                <a:solidFill>
                  <a:srgbClr val="333399"/>
                </a:solidFill>
                <a:latin typeface="Arial" pitchFamily="34" charset="0"/>
                <a:ea typeface="黑体" pitchFamily="2" charset="-122"/>
              </a:rPr>
              <a:t>位，它指出 </a:t>
            </a:r>
            <a:r>
              <a:rPr lang="en-US" altLang="zh-CN" sz="2800">
                <a:solidFill>
                  <a:srgbClr val="333399"/>
                </a:solidFill>
                <a:latin typeface="Arial" pitchFamily="34" charset="0"/>
                <a:ea typeface="黑体" pitchFamily="2" charset="-122"/>
              </a:rPr>
              <a:t>TCP </a:t>
            </a:r>
            <a:r>
              <a:rPr lang="zh-CN" altLang="en-US" sz="2800">
                <a:solidFill>
                  <a:srgbClr val="333399"/>
                </a:solidFill>
                <a:latin typeface="Arial" pitchFamily="34" charset="0"/>
                <a:ea typeface="黑体" pitchFamily="2" charset="-122"/>
              </a:rPr>
              <a:t>报文段的</a:t>
            </a:r>
            <a:r>
              <a:rPr lang="zh-CN" altLang="en-US" sz="2800">
                <a:solidFill>
                  <a:srgbClr val="FF3300"/>
                </a:solidFill>
                <a:latin typeface="Arial" pitchFamily="34" charset="0"/>
                <a:ea typeface="黑体" pitchFamily="2" charset="-122"/>
              </a:rPr>
              <a:t>数据起始处距离 </a:t>
            </a:r>
            <a:r>
              <a:rPr lang="en-US" altLang="zh-CN" sz="2800">
                <a:solidFill>
                  <a:srgbClr val="FF3300"/>
                </a:solidFill>
                <a:latin typeface="Arial" pitchFamily="34" charset="0"/>
                <a:ea typeface="黑体" pitchFamily="2" charset="-122"/>
              </a:rPr>
              <a:t>TCP </a:t>
            </a:r>
            <a:r>
              <a:rPr lang="zh-CN" altLang="en-US" sz="2800">
                <a:solidFill>
                  <a:srgbClr val="FF3300"/>
                </a:solidFill>
                <a:latin typeface="Arial" pitchFamily="34" charset="0"/>
                <a:ea typeface="黑体" pitchFamily="2" charset="-122"/>
              </a:rPr>
              <a:t>报文段的起始处有多远</a:t>
            </a:r>
            <a:r>
              <a:rPr lang="zh-CN" altLang="en-US" sz="2800">
                <a:solidFill>
                  <a:srgbClr val="333399"/>
                </a:solidFill>
                <a:latin typeface="Arial" pitchFamily="34" charset="0"/>
                <a:ea typeface="黑体" pitchFamily="2" charset="-122"/>
              </a:rPr>
              <a:t>。“数据偏移”的单位是 </a:t>
            </a:r>
            <a:r>
              <a:rPr lang="en-US" altLang="zh-CN" sz="2800">
                <a:solidFill>
                  <a:srgbClr val="333399"/>
                </a:solidFill>
                <a:latin typeface="Arial" pitchFamily="34" charset="0"/>
                <a:ea typeface="黑体" pitchFamily="2" charset="-122"/>
              </a:rPr>
              <a:t>32 </a:t>
            </a:r>
            <a:r>
              <a:rPr lang="zh-CN" altLang="en-US" sz="2800">
                <a:solidFill>
                  <a:srgbClr val="333399"/>
                </a:solidFill>
                <a:latin typeface="Arial" pitchFamily="34" charset="0"/>
                <a:ea typeface="黑体" pitchFamily="2" charset="-122"/>
              </a:rPr>
              <a:t>位字（以 </a:t>
            </a:r>
            <a:r>
              <a:rPr lang="en-US" altLang="zh-CN" sz="2800">
                <a:solidFill>
                  <a:srgbClr val="333399"/>
                </a:solidFill>
                <a:latin typeface="Arial" pitchFamily="34" charset="0"/>
                <a:ea typeface="黑体" pitchFamily="2" charset="-122"/>
              </a:rPr>
              <a:t>4 </a:t>
            </a:r>
            <a:r>
              <a:rPr lang="zh-CN" altLang="en-US" sz="2800">
                <a:solidFill>
                  <a:srgbClr val="333399"/>
                </a:solidFill>
                <a:latin typeface="Arial" pitchFamily="34" charset="0"/>
                <a:ea typeface="黑体" pitchFamily="2" charset="-122"/>
              </a:rPr>
              <a:t>字节为计算单位）。  </a:t>
            </a:r>
          </a:p>
        </p:txBody>
      </p:sp>
      <p:sp>
        <p:nvSpPr>
          <p:cNvPr id="826451" name="Rectangle 83"/>
          <p:cNvSpPr>
            <a:spLocks noChangeArrowheads="1"/>
          </p:cNvSpPr>
          <p:nvPr/>
        </p:nvSpPr>
        <p:spPr bwMode="auto">
          <a:xfrm>
            <a:off x="611188" y="2782888"/>
            <a:ext cx="1008062" cy="717550"/>
          </a:xfrm>
          <a:prstGeom prst="rect">
            <a:avLst/>
          </a:prstGeom>
          <a:noFill/>
          <a:ln w="76200">
            <a:solidFill>
              <a:srgbClr val="FF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645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2645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451" grpId="0" animBg="1"/>
      <p:bldP spid="826451"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28419"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TCP</a:t>
            </a:r>
          </a:p>
          <a:p>
            <a:pP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28420"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828421"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20</a:t>
            </a:r>
          </a:p>
          <a:p>
            <a:pPr algn="ctr" defTabSz="762000" eaLnBrk="0" hangingPunct="0">
              <a:lnSpc>
                <a:spcPct val="90000"/>
              </a:lnSpc>
            </a:pPr>
            <a:r>
              <a:rPr kumimoji="1" lang="zh-CN" altLang="en-US">
                <a:solidFill>
                  <a:srgbClr val="333399"/>
                </a:solidFill>
                <a:latin typeface="Arial" pitchFamily="34" charset="0"/>
                <a:ea typeface="黑体" pitchFamily="2" charset="-122"/>
              </a:rPr>
              <a:t>字节</a:t>
            </a:r>
          </a:p>
          <a:p>
            <a:pPr algn="ctr" defTabSz="762000" eaLnBrk="0" hangingPunct="0">
              <a:lnSpc>
                <a:spcPct val="90000"/>
              </a:lnSpc>
            </a:pPr>
            <a:r>
              <a:rPr kumimoji="1" lang="zh-CN" altLang="en-US">
                <a:solidFill>
                  <a:srgbClr val="333399"/>
                </a:solidFill>
                <a:latin typeface="Arial" pitchFamily="34" charset="0"/>
                <a:ea typeface="黑体" pitchFamily="2" charset="-122"/>
              </a:rPr>
              <a:t>固定</a:t>
            </a:r>
          </a:p>
          <a:p>
            <a:pPr algn="ct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28422"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828423"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28424"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28425"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28426"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28427"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28428"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828429"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端  口</a:t>
            </a:r>
          </a:p>
        </p:txBody>
      </p:sp>
      <p:sp>
        <p:nvSpPr>
          <p:cNvPr id="828430"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数据</a:t>
            </a:r>
          </a:p>
          <a:p>
            <a:pPr defTabSz="762000" eaLnBrk="0" hangingPunct="0"/>
            <a:r>
              <a:rPr kumimoji="1" lang="zh-CN" altLang="en-US">
                <a:solidFill>
                  <a:srgbClr val="333399"/>
                </a:solidFill>
                <a:latin typeface="Arial" pitchFamily="34" charset="0"/>
                <a:ea typeface="黑体" pitchFamily="2" charset="-122"/>
              </a:rPr>
              <a:t>偏移</a:t>
            </a:r>
          </a:p>
        </p:txBody>
      </p:sp>
      <p:sp>
        <p:nvSpPr>
          <p:cNvPr id="828431"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检   验   和</a:t>
            </a:r>
          </a:p>
        </p:txBody>
      </p:sp>
      <p:sp>
        <p:nvSpPr>
          <p:cNvPr id="828432"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选    项    （长  度  可  变）</a:t>
            </a:r>
          </a:p>
        </p:txBody>
      </p:sp>
      <p:sp>
        <p:nvSpPr>
          <p:cNvPr id="828433"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端  口</a:t>
            </a:r>
          </a:p>
        </p:txBody>
      </p:sp>
      <p:sp>
        <p:nvSpPr>
          <p:cNvPr id="828434"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序   号</a:t>
            </a:r>
          </a:p>
        </p:txBody>
      </p:sp>
      <p:sp>
        <p:nvSpPr>
          <p:cNvPr id="828435"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828436"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紧   急   指   针</a:t>
            </a:r>
          </a:p>
        </p:txBody>
      </p:sp>
      <p:sp>
        <p:nvSpPr>
          <p:cNvPr id="828437"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窗   口</a:t>
            </a:r>
          </a:p>
        </p:txBody>
      </p:sp>
      <p:sp>
        <p:nvSpPr>
          <p:cNvPr id="828438"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确    认    号</a:t>
            </a:r>
          </a:p>
        </p:txBody>
      </p:sp>
      <p:sp>
        <p:nvSpPr>
          <p:cNvPr id="828439"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28440"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828441"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28442"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8443"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8444"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8445"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28446"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保   留</a:t>
            </a:r>
          </a:p>
        </p:txBody>
      </p:sp>
      <p:sp>
        <p:nvSpPr>
          <p:cNvPr id="828447"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2"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28448"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828449"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8450"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51"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52"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53"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54"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55"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56"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57"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8458"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59"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60"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61"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62"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63"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64"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65"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8466"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67"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68"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69"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70"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71"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72"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73"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8474"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75"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76"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77"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78"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79"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80"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28481"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28482"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8483"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8484"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8485"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28486"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Y</a:t>
            </a:r>
          </a:p>
          <a:p>
            <a:pP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28487"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T</a:t>
            </a:r>
          </a:p>
        </p:txBody>
      </p:sp>
      <p:sp>
        <p:nvSpPr>
          <p:cNvPr id="828488"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P</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H</a:t>
            </a:r>
          </a:p>
        </p:txBody>
      </p:sp>
      <p:sp>
        <p:nvSpPr>
          <p:cNvPr id="828489"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A</a:t>
            </a:r>
          </a:p>
          <a:p>
            <a:pPr defTabSz="762000" eaLnBrk="0" hangingPunct="0">
              <a:lnSpc>
                <a:spcPct val="75000"/>
              </a:lnSpc>
            </a:pPr>
            <a:r>
              <a:rPr kumimoji="1" lang="en-US" altLang="zh-CN" sz="1600" b="1">
                <a:solidFill>
                  <a:srgbClr val="333399"/>
                </a:solidFill>
                <a:latin typeface="Arial" pitchFamily="34" charset="0"/>
                <a:ea typeface="黑体" pitchFamily="2" charset="-122"/>
              </a:rPr>
              <a:t>C</a:t>
            </a:r>
          </a:p>
          <a:p>
            <a:pPr defTabSz="762000" eaLnBrk="0" hangingPunct="0">
              <a:lnSpc>
                <a:spcPct val="75000"/>
              </a:lnSpc>
            </a:pPr>
            <a:r>
              <a:rPr kumimoji="1" lang="en-US" altLang="zh-CN" sz="1600" b="1">
                <a:solidFill>
                  <a:srgbClr val="333399"/>
                </a:solidFill>
                <a:latin typeface="Arial" pitchFamily="34" charset="0"/>
                <a:ea typeface="黑体" pitchFamily="2" charset="-122"/>
              </a:rPr>
              <a:t>K</a:t>
            </a:r>
          </a:p>
        </p:txBody>
      </p:sp>
      <p:sp>
        <p:nvSpPr>
          <p:cNvPr id="828490"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U</a:t>
            </a:r>
          </a:p>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G</a:t>
            </a:r>
          </a:p>
        </p:txBody>
      </p:sp>
      <p:sp>
        <p:nvSpPr>
          <p:cNvPr id="828491" name="Rectangle 75"/>
          <p:cNvSpPr>
            <a:spLocks noChangeArrowheads="1"/>
          </p:cNvSpPr>
          <p:nvPr/>
        </p:nvSpPr>
        <p:spPr bwMode="auto">
          <a:xfrm>
            <a:off x="25082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 </a:t>
            </a:r>
            <a:r>
              <a:rPr kumimoji="1" lang="en-US" altLang="zh-CN">
                <a:solidFill>
                  <a:srgbClr val="333399"/>
                </a:solidFill>
                <a:latin typeface="Arial" pitchFamily="34" charset="0"/>
                <a:ea typeface="黑体" pitchFamily="2" charset="-122"/>
              </a:rPr>
              <a:t>0                         8                        16                        24                    31</a:t>
            </a:r>
          </a:p>
        </p:txBody>
      </p:sp>
      <p:sp>
        <p:nvSpPr>
          <p:cNvPr id="828492"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828493"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28494"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828495"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828496"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828497"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828498" name="Text Box 82"/>
          <p:cNvSpPr txBox="1">
            <a:spLocks noChangeArrowheads="1"/>
          </p:cNvSpPr>
          <p:nvPr/>
        </p:nvSpPr>
        <p:spPr bwMode="auto">
          <a:xfrm>
            <a:off x="593725" y="5084763"/>
            <a:ext cx="7939088" cy="946150"/>
          </a:xfrm>
          <a:prstGeom prst="rect">
            <a:avLst/>
          </a:prstGeom>
          <a:noFill/>
          <a:ln w="9525">
            <a:noFill/>
            <a:miter lim="800000"/>
            <a:headEnd/>
            <a:tailEnd/>
          </a:ln>
          <a:effectLst/>
        </p:spPr>
        <p:txBody>
          <a:bodyPr>
            <a:spAutoFit/>
          </a:bodyPr>
          <a:lstStyle/>
          <a:p>
            <a:r>
              <a:rPr lang="zh-CN" altLang="en-US" sz="2800">
                <a:solidFill>
                  <a:srgbClr val="333399"/>
                </a:solidFill>
                <a:latin typeface="Arial" pitchFamily="34" charset="0"/>
                <a:ea typeface="黑体" pitchFamily="2" charset="-122"/>
              </a:rPr>
              <a:t>保留字段</a:t>
            </a:r>
            <a:r>
              <a:rPr lang="en-US" altLang="zh-CN" sz="2800">
                <a:solidFill>
                  <a:srgbClr val="333399"/>
                </a:solidFill>
                <a:latin typeface="Arial" pitchFamily="34" charset="0"/>
                <a:ea typeface="黑体" pitchFamily="2" charset="-122"/>
              </a:rPr>
              <a:t>——</a:t>
            </a:r>
            <a:r>
              <a:rPr lang="zh-CN" altLang="en-US" sz="2800">
                <a:solidFill>
                  <a:srgbClr val="333399"/>
                </a:solidFill>
                <a:latin typeface="Arial" pitchFamily="34" charset="0"/>
                <a:ea typeface="黑体" pitchFamily="2" charset="-122"/>
              </a:rPr>
              <a:t>占 </a:t>
            </a:r>
            <a:r>
              <a:rPr lang="en-US" altLang="zh-CN" sz="2800">
                <a:solidFill>
                  <a:srgbClr val="333399"/>
                </a:solidFill>
                <a:latin typeface="Arial" pitchFamily="34" charset="0"/>
                <a:ea typeface="黑体" pitchFamily="2" charset="-122"/>
              </a:rPr>
              <a:t>6 </a:t>
            </a:r>
            <a:r>
              <a:rPr lang="zh-CN" altLang="en-US" sz="2800">
                <a:solidFill>
                  <a:srgbClr val="333399"/>
                </a:solidFill>
                <a:latin typeface="Arial" pitchFamily="34" charset="0"/>
                <a:ea typeface="黑体" pitchFamily="2" charset="-122"/>
              </a:rPr>
              <a:t>位，保留为今后使用，但目前应置为 </a:t>
            </a:r>
            <a:r>
              <a:rPr lang="en-US" altLang="zh-CN" sz="2800">
                <a:solidFill>
                  <a:srgbClr val="333399"/>
                </a:solidFill>
                <a:latin typeface="Arial" pitchFamily="34" charset="0"/>
                <a:ea typeface="黑体" pitchFamily="2" charset="-122"/>
              </a:rPr>
              <a:t>0</a:t>
            </a:r>
            <a:r>
              <a:rPr lang="zh-CN" altLang="en-US" sz="2800">
                <a:solidFill>
                  <a:srgbClr val="333399"/>
                </a:solidFill>
                <a:latin typeface="Arial" pitchFamily="34" charset="0"/>
                <a:ea typeface="黑体" pitchFamily="2" charset="-122"/>
              </a:rPr>
              <a:t>。 </a:t>
            </a:r>
          </a:p>
        </p:txBody>
      </p:sp>
      <p:sp>
        <p:nvSpPr>
          <p:cNvPr id="828499" name="Rectangle 83"/>
          <p:cNvSpPr>
            <a:spLocks noChangeArrowheads="1"/>
          </p:cNvSpPr>
          <p:nvPr/>
        </p:nvSpPr>
        <p:spPr bwMode="auto">
          <a:xfrm>
            <a:off x="1619250" y="2782888"/>
            <a:ext cx="1428750" cy="717550"/>
          </a:xfrm>
          <a:prstGeom prst="rect">
            <a:avLst/>
          </a:prstGeom>
          <a:noFill/>
          <a:ln w="76200">
            <a:solidFill>
              <a:srgbClr val="FF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849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2849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99" grpId="0" animBg="1"/>
      <p:bldP spid="828499"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30467"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TCP</a:t>
            </a:r>
          </a:p>
          <a:p>
            <a:pP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30468"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830469"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20</a:t>
            </a:r>
          </a:p>
          <a:p>
            <a:pPr algn="ctr" defTabSz="762000" eaLnBrk="0" hangingPunct="0">
              <a:lnSpc>
                <a:spcPct val="90000"/>
              </a:lnSpc>
            </a:pPr>
            <a:r>
              <a:rPr kumimoji="1" lang="zh-CN" altLang="en-US">
                <a:solidFill>
                  <a:srgbClr val="333399"/>
                </a:solidFill>
                <a:latin typeface="Arial" pitchFamily="34" charset="0"/>
                <a:ea typeface="黑体" pitchFamily="2" charset="-122"/>
              </a:rPr>
              <a:t>字节</a:t>
            </a:r>
          </a:p>
          <a:p>
            <a:pPr algn="ctr" defTabSz="762000" eaLnBrk="0" hangingPunct="0">
              <a:lnSpc>
                <a:spcPct val="90000"/>
              </a:lnSpc>
            </a:pPr>
            <a:r>
              <a:rPr kumimoji="1" lang="zh-CN" altLang="en-US">
                <a:solidFill>
                  <a:srgbClr val="333399"/>
                </a:solidFill>
                <a:latin typeface="Arial" pitchFamily="34" charset="0"/>
                <a:ea typeface="黑体" pitchFamily="2" charset="-122"/>
              </a:rPr>
              <a:t>固定</a:t>
            </a:r>
          </a:p>
          <a:p>
            <a:pPr algn="ct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30470"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830471"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30472"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30473"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30474"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30475"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30476"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830477"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端  口</a:t>
            </a:r>
          </a:p>
        </p:txBody>
      </p:sp>
      <p:sp>
        <p:nvSpPr>
          <p:cNvPr id="830478"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数据</a:t>
            </a:r>
          </a:p>
          <a:p>
            <a:pPr defTabSz="762000" eaLnBrk="0" hangingPunct="0"/>
            <a:r>
              <a:rPr kumimoji="1" lang="zh-CN" altLang="en-US">
                <a:solidFill>
                  <a:srgbClr val="333399"/>
                </a:solidFill>
                <a:latin typeface="Arial" pitchFamily="34" charset="0"/>
                <a:ea typeface="黑体" pitchFamily="2" charset="-122"/>
              </a:rPr>
              <a:t>偏移</a:t>
            </a:r>
          </a:p>
        </p:txBody>
      </p:sp>
      <p:sp>
        <p:nvSpPr>
          <p:cNvPr id="830479"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检   验   和</a:t>
            </a:r>
          </a:p>
        </p:txBody>
      </p:sp>
      <p:sp>
        <p:nvSpPr>
          <p:cNvPr id="830480"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选    项    （长  度  可  变）</a:t>
            </a:r>
          </a:p>
        </p:txBody>
      </p:sp>
      <p:sp>
        <p:nvSpPr>
          <p:cNvPr id="830481"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端  口</a:t>
            </a:r>
          </a:p>
        </p:txBody>
      </p:sp>
      <p:sp>
        <p:nvSpPr>
          <p:cNvPr id="830482"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序   号</a:t>
            </a:r>
          </a:p>
        </p:txBody>
      </p:sp>
      <p:sp>
        <p:nvSpPr>
          <p:cNvPr id="830483"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830484"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紧   急   指   针</a:t>
            </a:r>
          </a:p>
        </p:txBody>
      </p:sp>
      <p:sp>
        <p:nvSpPr>
          <p:cNvPr id="830485"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窗   口</a:t>
            </a:r>
          </a:p>
        </p:txBody>
      </p:sp>
      <p:sp>
        <p:nvSpPr>
          <p:cNvPr id="830486"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确    认    号</a:t>
            </a:r>
          </a:p>
        </p:txBody>
      </p:sp>
      <p:sp>
        <p:nvSpPr>
          <p:cNvPr id="830487"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30488"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830489"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30490"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0491"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0492"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0493"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0494"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保   留</a:t>
            </a:r>
          </a:p>
        </p:txBody>
      </p:sp>
      <p:sp>
        <p:nvSpPr>
          <p:cNvPr id="830495"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2"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30496"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830497"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0498"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499"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00"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01"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02"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03"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04"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05"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0506"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07"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08"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09"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10"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11"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12"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13"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0514"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15"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16"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17"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18"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19"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20"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21"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0522"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23"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24"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25"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26"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27"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28"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0529"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0530"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0531"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0532"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0533"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0534"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Y</a:t>
            </a:r>
          </a:p>
          <a:p>
            <a:pP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30535"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T</a:t>
            </a:r>
          </a:p>
        </p:txBody>
      </p:sp>
      <p:sp>
        <p:nvSpPr>
          <p:cNvPr id="830536"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P</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H</a:t>
            </a:r>
          </a:p>
        </p:txBody>
      </p:sp>
      <p:sp>
        <p:nvSpPr>
          <p:cNvPr id="830537"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A</a:t>
            </a:r>
          </a:p>
          <a:p>
            <a:pPr defTabSz="762000" eaLnBrk="0" hangingPunct="0">
              <a:lnSpc>
                <a:spcPct val="75000"/>
              </a:lnSpc>
            </a:pPr>
            <a:r>
              <a:rPr kumimoji="1" lang="en-US" altLang="zh-CN" sz="1600" b="1">
                <a:solidFill>
                  <a:srgbClr val="333399"/>
                </a:solidFill>
                <a:latin typeface="Arial" pitchFamily="34" charset="0"/>
                <a:ea typeface="黑体" pitchFamily="2" charset="-122"/>
              </a:rPr>
              <a:t>C</a:t>
            </a:r>
          </a:p>
          <a:p>
            <a:pPr defTabSz="762000" eaLnBrk="0" hangingPunct="0">
              <a:lnSpc>
                <a:spcPct val="75000"/>
              </a:lnSpc>
            </a:pPr>
            <a:r>
              <a:rPr kumimoji="1" lang="en-US" altLang="zh-CN" sz="1600" b="1">
                <a:solidFill>
                  <a:srgbClr val="333399"/>
                </a:solidFill>
                <a:latin typeface="Arial" pitchFamily="34" charset="0"/>
                <a:ea typeface="黑体" pitchFamily="2" charset="-122"/>
              </a:rPr>
              <a:t>K</a:t>
            </a:r>
          </a:p>
        </p:txBody>
      </p:sp>
      <p:sp>
        <p:nvSpPr>
          <p:cNvPr id="830538"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U</a:t>
            </a:r>
          </a:p>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G</a:t>
            </a:r>
          </a:p>
        </p:txBody>
      </p:sp>
      <p:sp>
        <p:nvSpPr>
          <p:cNvPr id="830539" name="Rectangle 75"/>
          <p:cNvSpPr>
            <a:spLocks noChangeArrowheads="1"/>
          </p:cNvSpPr>
          <p:nvPr/>
        </p:nvSpPr>
        <p:spPr bwMode="auto">
          <a:xfrm>
            <a:off x="250825" y="0"/>
            <a:ext cx="8131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 </a:t>
            </a:r>
            <a:r>
              <a:rPr kumimoji="1" lang="en-US" altLang="zh-CN">
                <a:solidFill>
                  <a:srgbClr val="333399"/>
                </a:solidFill>
                <a:latin typeface="Arial" pitchFamily="34" charset="0"/>
                <a:ea typeface="黑体" pitchFamily="2" charset="-122"/>
              </a:rPr>
              <a:t>0                         8                        16                        24                    31</a:t>
            </a:r>
          </a:p>
        </p:txBody>
      </p:sp>
      <p:sp>
        <p:nvSpPr>
          <p:cNvPr id="830540"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830541"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30542"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830543"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830544"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830545"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830546" name="Text Box 82"/>
          <p:cNvSpPr txBox="1">
            <a:spLocks noChangeArrowheads="1"/>
          </p:cNvSpPr>
          <p:nvPr/>
        </p:nvSpPr>
        <p:spPr bwMode="auto">
          <a:xfrm>
            <a:off x="593725" y="5084763"/>
            <a:ext cx="8154988" cy="1373187"/>
          </a:xfrm>
          <a:prstGeom prst="rect">
            <a:avLst/>
          </a:prstGeom>
          <a:noFill/>
          <a:ln w="9525">
            <a:noFill/>
            <a:miter lim="800000"/>
            <a:headEnd/>
            <a:tailEnd/>
          </a:ln>
          <a:effectLst/>
        </p:spPr>
        <p:txBody>
          <a:bodyPr>
            <a:spAutoFit/>
          </a:bodyPr>
          <a:lstStyle/>
          <a:p>
            <a:r>
              <a:rPr lang="zh-CN" altLang="en-US" sz="2800">
                <a:solidFill>
                  <a:srgbClr val="333399"/>
                </a:solidFill>
                <a:latin typeface="Arial" pitchFamily="34" charset="0"/>
                <a:ea typeface="黑体" pitchFamily="2" charset="-122"/>
              </a:rPr>
              <a:t>紧急 </a:t>
            </a:r>
            <a:r>
              <a:rPr lang="en-US" altLang="zh-CN" sz="2800">
                <a:solidFill>
                  <a:srgbClr val="333399"/>
                </a:solidFill>
                <a:latin typeface="Arial" pitchFamily="34" charset="0"/>
                <a:ea typeface="黑体" pitchFamily="2" charset="-122"/>
              </a:rPr>
              <a:t>URG —— </a:t>
            </a:r>
            <a:r>
              <a:rPr lang="zh-CN" altLang="en-US" sz="2800">
                <a:solidFill>
                  <a:srgbClr val="333399"/>
                </a:solidFill>
                <a:latin typeface="Arial" pitchFamily="34" charset="0"/>
                <a:ea typeface="黑体" pitchFamily="2" charset="-122"/>
              </a:rPr>
              <a:t>当 </a:t>
            </a:r>
            <a:r>
              <a:rPr lang="en-US" altLang="zh-CN" sz="2800">
                <a:solidFill>
                  <a:srgbClr val="333399"/>
                </a:solidFill>
                <a:latin typeface="Arial" pitchFamily="34" charset="0"/>
                <a:ea typeface="黑体" pitchFamily="2" charset="-122"/>
              </a:rPr>
              <a:t>URG </a:t>
            </a:r>
            <a:r>
              <a:rPr lang="en-US" altLang="zh-CN" sz="2800">
                <a:solidFill>
                  <a:srgbClr val="333399"/>
                </a:solidFill>
                <a:latin typeface="Arial" pitchFamily="34" charset="0"/>
                <a:ea typeface="黑体" pitchFamily="2" charset="-122"/>
                <a:sym typeface="Symbol" pitchFamily="18" charset="2"/>
              </a:rPr>
              <a:t></a:t>
            </a:r>
            <a:r>
              <a:rPr lang="en-US" altLang="zh-CN" sz="2800">
                <a:solidFill>
                  <a:srgbClr val="333399"/>
                </a:solidFill>
                <a:latin typeface="Arial" pitchFamily="34" charset="0"/>
                <a:ea typeface="黑体" pitchFamily="2" charset="-122"/>
              </a:rPr>
              <a:t> 1 </a:t>
            </a:r>
            <a:r>
              <a:rPr lang="zh-CN" altLang="en-US" sz="2800">
                <a:solidFill>
                  <a:srgbClr val="333399"/>
                </a:solidFill>
                <a:latin typeface="Arial" pitchFamily="34" charset="0"/>
                <a:ea typeface="黑体" pitchFamily="2" charset="-122"/>
              </a:rPr>
              <a:t>时，表明紧急指针字段有效。它告诉系统此</a:t>
            </a:r>
            <a:r>
              <a:rPr lang="zh-CN" altLang="en-US" sz="2800">
                <a:solidFill>
                  <a:srgbClr val="FF3300"/>
                </a:solidFill>
                <a:latin typeface="Arial" pitchFamily="34" charset="0"/>
                <a:ea typeface="黑体" pitchFamily="2" charset="-122"/>
              </a:rPr>
              <a:t>报文段中有紧急数据</a:t>
            </a:r>
            <a:r>
              <a:rPr lang="zh-CN" altLang="en-US" sz="2800">
                <a:solidFill>
                  <a:srgbClr val="333399"/>
                </a:solidFill>
                <a:latin typeface="Arial" pitchFamily="34" charset="0"/>
                <a:ea typeface="黑体" pitchFamily="2" charset="-122"/>
              </a:rPr>
              <a:t>，应尽快传送</a:t>
            </a:r>
            <a:r>
              <a:rPr lang="en-US" altLang="zh-CN" sz="2800">
                <a:solidFill>
                  <a:srgbClr val="333399"/>
                </a:solidFill>
                <a:latin typeface="Arial" pitchFamily="34" charset="0"/>
                <a:ea typeface="黑体" pitchFamily="2" charset="-122"/>
              </a:rPr>
              <a:t>(</a:t>
            </a:r>
            <a:r>
              <a:rPr lang="zh-CN" altLang="en-US" sz="2800">
                <a:solidFill>
                  <a:srgbClr val="333399"/>
                </a:solidFill>
                <a:latin typeface="Arial" pitchFamily="34" charset="0"/>
                <a:ea typeface="黑体" pitchFamily="2" charset="-122"/>
              </a:rPr>
              <a:t>相当于高优先级的数据</a:t>
            </a:r>
            <a:r>
              <a:rPr lang="en-US" altLang="zh-CN" sz="2800">
                <a:solidFill>
                  <a:srgbClr val="333399"/>
                </a:solidFill>
                <a:latin typeface="Arial" pitchFamily="34" charset="0"/>
                <a:ea typeface="黑体" pitchFamily="2" charset="-122"/>
              </a:rPr>
              <a:t>)</a:t>
            </a:r>
            <a:r>
              <a:rPr lang="zh-CN" altLang="en-US" sz="2800">
                <a:solidFill>
                  <a:srgbClr val="333399"/>
                </a:solidFill>
                <a:latin typeface="Arial" pitchFamily="34" charset="0"/>
                <a:ea typeface="黑体" pitchFamily="2" charset="-122"/>
              </a:rPr>
              <a:t>。 </a:t>
            </a:r>
          </a:p>
        </p:txBody>
      </p:sp>
      <p:sp>
        <p:nvSpPr>
          <p:cNvPr id="830547" name="Rectangle 83"/>
          <p:cNvSpPr>
            <a:spLocks noChangeArrowheads="1"/>
          </p:cNvSpPr>
          <p:nvPr/>
        </p:nvSpPr>
        <p:spPr bwMode="auto">
          <a:xfrm>
            <a:off x="2998788" y="2782888"/>
            <a:ext cx="317500" cy="717550"/>
          </a:xfrm>
          <a:prstGeom prst="rect">
            <a:avLst/>
          </a:prstGeom>
          <a:noFill/>
          <a:ln w="76200">
            <a:solidFill>
              <a:srgbClr val="FF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054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054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547" grpId="0" animBg="1"/>
      <p:bldP spid="830547"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32515"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TCP</a:t>
            </a:r>
          </a:p>
          <a:p>
            <a:pP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32516"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832517"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20</a:t>
            </a:r>
          </a:p>
          <a:p>
            <a:pPr algn="ctr" defTabSz="762000" eaLnBrk="0" hangingPunct="0">
              <a:lnSpc>
                <a:spcPct val="90000"/>
              </a:lnSpc>
            </a:pPr>
            <a:r>
              <a:rPr kumimoji="1" lang="zh-CN" altLang="en-US">
                <a:solidFill>
                  <a:srgbClr val="333399"/>
                </a:solidFill>
                <a:latin typeface="Arial" pitchFamily="34" charset="0"/>
                <a:ea typeface="黑体" pitchFamily="2" charset="-122"/>
              </a:rPr>
              <a:t>字节</a:t>
            </a:r>
          </a:p>
          <a:p>
            <a:pPr algn="ctr" defTabSz="762000" eaLnBrk="0" hangingPunct="0">
              <a:lnSpc>
                <a:spcPct val="90000"/>
              </a:lnSpc>
            </a:pPr>
            <a:r>
              <a:rPr kumimoji="1" lang="zh-CN" altLang="en-US">
                <a:solidFill>
                  <a:srgbClr val="333399"/>
                </a:solidFill>
                <a:latin typeface="Arial" pitchFamily="34" charset="0"/>
                <a:ea typeface="黑体" pitchFamily="2" charset="-122"/>
              </a:rPr>
              <a:t>固定</a:t>
            </a:r>
          </a:p>
          <a:p>
            <a:pPr algn="ct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32518"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832519"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32520"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32521"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32522"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32523"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32524"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832525"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端  口</a:t>
            </a:r>
          </a:p>
        </p:txBody>
      </p:sp>
      <p:sp>
        <p:nvSpPr>
          <p:cNvPr id="832526"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数据</a:t>
            </a:r>
          </a:p>
          <a:p>
            <a:pPr defTabSz="762000" eaLnBrk="0" hangingPunct="0"/>
            <a:r>
              <a:rPr kumimoji="1" lang="zh-CN" altLang="en-US">
                <a:solidFill>
                  <a:srgbClr val="333399"/>
                </a:solidFill>
                <a:latin typeface="Arial" pitchFamily="34" charset="0"/>
                <a:ea typeface="黑体" pitchFamily="2" charset="-122"/>
              </a:rPr>
              <a:t>偏移</a:t>
            </a:r>
          </a:p>
        </p:txBody>
      </p:sp>
      <p:sp>
        <p:nvSpPr>
          <p:cNvPr id="832527"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检   验   和</a:t>
            </a:r>
          </a:p>
        </p:txBody>
      </p:sp>
      <p:sp>
        <p:nvSpPr>
          <p:cNvPr id="832528"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选    项    （长  度  可  变）</a:t>
            </a:r>
          </a:p>
        </p:txBody>
      </p:sp>
      <p:sp>
        <p:nvSpPr>
          <p:cNvPr id="832529"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端  口</a:t>
            </a:r>
          </a:p>
        </p:txBody>
      </p:sp>
      <p:sp>
        <p:nvSpPr>
          <p:cNvPr id="832530"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序   号</a:t>
            </a:r>
          </a:p>
        </p:txBody>
      </p:sp>
      <p:sp>
        <p:nvSpPr>
          <p:cNvPr id="832531"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832532"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紧   急   指   针</a:t>
            </a:r>
          </a:p>
        </p:txBody>
      </p:sp>
      <p:sp>
        <p:nvSpPr>
          <p:cNvPr id="832533"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窗   口</a:t>
            </a:r>
          </a:p>
        </p:txBody>
      </p:sp>
      <p:sp>
        <p:nvSpPr>
          <p:cNvPr id="832534"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确    认    号</a:t>
            </a:r>
          </a:p>
        </p:txBody>
      </p:sp>
      <p:sp>
        <p:nvSpPr>
          <p:cNvPr id="832535"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32536"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832537"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32538"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2539"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2540"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2541"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2542"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保   留</a:t>
            </a:r>
          </a:p>
        </p:txBody>
      </p:sp>
      <p:sp>
        <p:nvSpPr>
          <p:cNvPr id="832543"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2"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32544"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832545"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2546"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47"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48"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49"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50"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51"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52"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53"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2554"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55"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56"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57"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58"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59"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60"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61"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2562"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63"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64"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65"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66"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67"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68"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69"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2570"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71"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72"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73"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74"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75"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76"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2577"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2578"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2579"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2580"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2581"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2582"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Y</a:t>
            </a:r>
          </a:p>
          <a:p>
            <a:pP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32583"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T</a:t>
            </a:r>
          </a:p>
        </p:txBody>
      </p:sp>
      <p:sp>
        <p:nvSpPr>
          <p:cNvPr id="832584"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P</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H</a:t>
            </a:r>
          </a:p>
        </p:txBody>
      </p:sp>
      <p:sp>
        <p:nvSpPr>
          <p:cNvPr id="832585"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A</a:t>
            </a:r>
          </a:p>
          <a:p>
            <a:pPr defTabSz="762000" eaLnBrk="0" hangingPunct="0">
              <a:lnSpc>
                <a:spcPct val="75000"/>
              </a:lnSpc>
            </a:pPr>
            <a:r>
              <a:rPr kumimoji="1" lang="en-US" altLang="zh-CN" sz="1600" b="1">
                <a:solidFill>
                  <a:srgbClr val="333399"/>
                </a:solidFill>
                <a:latin typeface="Arial" pitchFamily="34" charset="0"/>
                <a:ea typeface="黑体" pitchFamily="2" charset="-122"/>
              </a:rPr>
              <a:t>C</a:t>
            </a:r>
          </a:p>
          <a:p>
            <a:pPr defTabSz="762000" eaLnBrk="0" hangingPunct="0">
              <a:lnSpc>
                <a:spcPct val="75000"/>
              </a:lnSpc>
            </a:pPr>
            <a:r>
              <a:rPr kumimoji="1" lang="en-US" altLang="zh-CN" sz="1600" b="1">
                <a:solidFill>
                  <a:srgbClr val="333399"/>
                </a:solidFill>
                <a:latin typeface="Arial" pitchFamily="34" charset="0"/>
                <a:ea typeface="黑体" pitchFamily="2" charset="-122"/>
              </a:rPr>
              <a:t>K</a:t>
            </a:r>
          </a:p>
        </p:txBody>
      </p:sp>
      <p:sp>
        <p:nvSpPr>
          <p:cNvPr id="832586"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U</a:t>
            </a:r>
          </a:p>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G</a:t>
            </a:r>
          </a:p>
        </p:txBody>
      </p:sp>
      <p:sp>
        <p:nvSpPr>
          <p:cNvPr id="832587" name="Rectangle 75"/>
          <p:cNvSpPr>
            <a:spLocks noChangeArrowheads="1"/>
          </p:cNvSpPr>
          <p:nvPr/>
        </p:nvSpPr>
        <p:spPr bwMode="auto">
          <a:xfrm>
            <a:off x="25082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 </a:t>
            </a:r>
            <a:r>
              <a:rPr kumimoji="1" lang="en-US" altLang="zh-CN">
                <a:solidFill>
                  <a:srgbClr val="333399"/>
                </a:solidFill>
                <a:latin typeface="Arial" pitchFamily="34" charset="0"/>
                <a:ea typeface="黑体" pitchFamily="2" charset="-122"/>
              </a:rPr>
              <a:t>0                         8                        16                        24                    31</a:t>
            </a:r>
          </a:p>
        </p:txBody>
      </p:sp>
      <p:sp>
        <p:nvSpPr>
          <p:cNvPr id="832588"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832589"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32590"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832591"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832592"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832593"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832594" name="Text Box 82"/>
          <p:cNvSpPr txBox="1">
            <a:spLocks noChangeArrowheads="1"/>
          </p:cNvSpPr>
          <p:nvPr/>
        </p:nvSpPr>
        <p:spPr bwMode="auto">
          <a:xfrm>
            <a:off x="593725" y="5084763"/>
            <a:ext cx="7939088" cy="946150"/>
          </a:xfrm>
          <a:prstGeom prst="rect">
            <a:avLst/>
          </a:prstGeom>
          <a:noFill/>
          <a:ln w="9525">
            <a:noFill/>
            <a:miter lim="800000"/>
            <a:headEnd/>
            <a:tailEnd/>
          </a:ln>
          <a:effectLst/>
        </p:spPr>
        <p:txBody>
          <a:bodyPr>
            <a:spAutoFit/>
          </a:bodyPr>
          <a:lstStyle/>
          <a:p>
            <a:r>
              <a:rPr lang="zh-CN" altLang="en-US" sz="2800">
                <a:solidFill>
                  <a:srgbClr val="333399"/>
                </a:solidFill>
                <a:latin typeface="Arial" pitchFamily="34" charset="0"/>
                <a:ea typeface="黑体" pitchFamily="2" charset="-122"/>
              </a:rPr>
              <a:t>确认 </a:t>
            </a:r>
            <a:r>
              <a:rPr lang="en-US" altLang="zh-CN" sz="2800">
                <a:solidFill>
                  <a:srgbClr val="333399"/>
                </a:solidFill>
                <a:latin typeface="Arial" pitchFamily="34" charset="0"/>
                <a:ea typeface="黑体" pitchFamily="2" charset="-122"/>
              </a:rPr>
              <a:t>ACK —— </a:t>
            </a:r>
            <a:r>
              <a:rPr lang="zh-CN" altLang="en-US" sz="2800">
                <a:solidFill>
                  <a:srgbClr val="333399"/>
                </a:solidFill>
                <a:latin typeface="Arial" pitchFamily="34" charset="0"/>
                <a:ea typeface="黑体" pitchFamily="2" charset="-122"/>
              </a:rPr>
              <a:t>只有当 </a:t>
            </a:r>
            <a:r>
              <a:rPr lang="en-US" altLang="zh-CN" sz="2800">
                <a:solidFill>
                  <a:srgbClr val="333399"/>
                </a:solidFill>
                <a:latin typeface="Arial" pitchFamily="34" charset="0"/>
                <a:ea typeface="黑体" pitchFamily="2" charset="-122"/>
              </a:rPr>
              <a:t>ACK </a:t>
            </a:r>
            <a:r>
              <a:rPr lang="en-US" altLang="zh-CN" sz="2800">
                <a:solidFill>
                  <a:srgbClr val="333399"/>
                </a:solidFill>
                <a:latin typeface="Arial" pitchFamily="34" charset="0"/>
                <a:ea typeface="黑体" pitchFamily="2" charset="-122"/>
                <a:sym typeface="Symbol" pitchFamily="18" charset="2"/>
              </a:rPr>
              <a:t></a:t>
            </a:r>
            <a:r>
              <a:rPr lang="en-US" altLang="zh-CN" sz="2800">
                <a:solidFill>
                  <a:srgbClr val="333399"/>
                </a:solidFill>
                <a:latin typeface="Arial" pitchFamily="34" charset="0"/>
                <a:ea typeface="黑体" pitchFamily="2" charset="-122"/>
              </a:rPr>
              <a:t> 1 </a:t>
            </a:r>
            <a:r>
              <a:rPr lang="zh-CN" altLang="en-US" sz="2800">
                <a:solidFill>
                  <a:srgbClr val="333399"/>
                </a:solidFill>
                <a:latin typeface="Arial" pitchFamily="34" charset="0"/>
                <a:ea typeface="黑体" pitchFamily="2" charset="-122"/>
              </a:rPr>
              <a:t>时确认号字段才有效。当 </a:t>
            </a:r>
            <a:r>
              <a:rPr lang="en-US" altLang="zh-CN" sz="2800">
                <a:solidFill>
                  <a:srgbClr val="333399"/>
                </a:solidFill>
                <a:latin typeface="Arial" pitchFamily="34" charset="0"/>
                <a:ea typeface="黑体" pitchFamily="2" charset="-122"/>
              </a:rPr>
              <a:t>ACK </a:t>
            </a:r>
            <a:r>
              <a:rPr lang="en-US" altLang="zh-CN" sz="2800">
                <a:solidFill>
                  <a:srgbClr val="333399"/>
                </a:solidFill>
                <a:latin typeface="Arial" pitchFamily="34" charset="0"/>
                <a:ea typeface="黑体" pitchFamily="2" charset="-122"/>
                <a:sym typeface="Symbol" pitchFamily="18" charset="2"/>
              </a:rPr>
              <a:t></a:t>
            </a:r>
            <a:r>
              <a:rPr lang="en-US" altLang="zh-CN" sz="2800">
                <a:solidFill>
                  <a:srgbClr val="333399"/>
                </a:solidFill>
                <a:latin typeface="Arial" pitchFamily="34" charset="0"/>
                <a:ea typeface="黑体" pitchFamily="2" charset="-122"/>
              </a:rPr>
              <a:t> 0 </a:t>
            </a:r>
            <a:r>
              <a:rPr lang="zh-CN" altLang="en-US" sz="2800">
                <a:solidFill>
                  <a:srgbClr val="333399"/>
                </a:solidFill>
                <a:latin typeface="Arial" pitchFamily="34" charset="0"/>
                <a:ea typeface="黑体" pitchFamily="2" charset="-122"/>
              </a:rPr>
              <a:t>时，确认号无效。 </a:t>
            </a:r>
          </a:p>
        </p:txBody>
      </p:sp>
      <p:sp>
        <p:nvSpPr>
          <p:cNvPr id="832595" name="Rectangle 83"/>
          <p:cNvSpPr>
            <a:spLocks noChangeArrowheads="1"/>
          </p:cNvSpPr>
          <p:nvPr/>
        </p:nvSpPr>
        <p:spPr bwMode="auto">
          <a:xfrm>
            <a:off x="3246438" y="2782888"/>
            <a:ext cx="317500" cy="717550"/>
          </a:xfrm>
          <a:prstGeom prst="rect">
            <a:avLst/>
          </a:prstGeom>
          <a:noFill/>
          <a:ln w="76200">
            <a:solidFill>
              <a:srgbClr val="FF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259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259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95" grpId="0" animBg="1"/>
      <p:bldP spid="832595"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34563"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TCP</a:t>
            </a:r>
          </a:p>
          <a:p>
            <a:pP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34564"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834565"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20</a:t>
            </a:r>
          </a:p>
          <a:p>
            <a:pPr algn="ctr" defTabSz="762000" eaLnBrk="0" hangingPunct="0">
              <a:lnSpc>
                <a:spcPct val="90000"/>
              </a:lnSpc>
            </a:pPr>
            <a:r>
              <a:rPr kumimoji="1" lang="zh-CN" altLang="en-US">
                <a:solidFill>
                  <a:srgbClr val="333399"/>
                </a:solidFill>
                <a:latin typeface="Arial" pitchFamily="34" charset="0"/>
                <a:ea typeface="黑体" pitchFamily="2" charset="-122"/>
              </a:rPr>
              <a:t>字节</a:t>
            </a:r>
          </a:p>
          <a:p>
            <a:pPr algn="ctr" defTabSz="762000" eaLnBrk="0" hangingPunct="0">
              <a:lnSpc>
                <a:spcPct val="90000"/>
              </a:lnSpc>
            </a:pPr>
            <a:r>
              <a:rPr kumimoji="1" lang="zh-CN" altLang="en-US">
                <a:solidFill>
                  <a:srgbClr val="333399"/>
                </a:solidFill>
                <a:latin typeface="Arial" pitchFamily="34" charset="0"/>
                <a:ea typeface="黑体" pitchFamily="2" charset="-122"/>
              </a:rPr>
              <a:t>固定</a:t>
            </a:r>
          </a:p>
          <a:p>
            <a:pPr algn="ct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34566"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834567"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34568"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34569"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34570"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34571"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34572"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834573"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端  口</a:t>
            </a:r>
          </a:p>
        </p:txBody>
      </p:sp>
      <p:sp>
        <p:nvSpPr>
          <p:cNvPr id="834574"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数据</a:t>
            </a:r>
          </a:p>
          <a:p>
            <a:pPr defTabSz="762000" eaLnBrk="0" hangingPunct="0"/>
            <a:r>
              <a:rPr kumimoji="1" lang="zh-CN" altLang="en-US">
                <a:solidFill>
                  <a:srgbClr val="333399"/>
                </a:solidFill>
                <a:latin typeface="Arial" pitchFamily="34" charset="0"/>
                <a:ea typeface="黑体" pitchFamily="2" charset="-122"/>
              </a:rPr>
              <a:t>偏移</a:t>
            </a:r>
          </a:p>
        </p:txBody>
      </p:sp>
      <p:sp>
        <p:nvSpPr>
          <p:cNvPr id="834575"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检   验   和</a:t>
            </a:r>
          </a:p>
        </p:txBody>
      </p:sp>
      <p:sp>
        <p:nvSpPr>
          <p:cNvPr id="834576"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选    项    （长  度  可  变）</a:t>
            </a:r>
          </a:p>
        </p:txBody>
      </p:sp>
      <p:sp>
        <p:nvSpPr>
          <p:cNvPr id="834577"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端  口</a:t>
            </a:r>
          </a:p>
        </p:txBody>
      </p:sp>
      <p:sp>
        <p:nvSpPr>
          <p:cNvPr id="834578"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序   号</a:t>
            </a:r>
          </a:p>
        </p:txBody>
      </p:sp>
      <p:sp>
        <p:nvSpPr>
          <p:cNvPr id="834579"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834580"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紧   急   指   针</a:t>
            </a:r>
          </a:p>
        </p:txBody>
      </p:sp>
      <p:sp>
        <p:nvSpPr>
          <p:cNvPr id="834581"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窗   口</a:t>
            </a:r>
          </a:p>
        </p:txBody>
      </p:sp>
      <p:sp>
        <p:nvSpPr>
          <p:cNvPr id="834582"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确    认    号</a:t>
            </a:r>
          </a:p>
        </p:txBody>
      </p:sp>
      <p:sp>
        <p:nvSpPr>
          <p:cNvPr id="834583"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34584"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834585"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34586"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4587"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4588"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4589"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4590"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保   留</a:t>
            </a:r>
          </a:p>
        </p:txBody>
      </p:sp>
      <p:sp>
        <p:nvSpPr>
          <p:cNvPr id="834591"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2"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34592"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834593"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4594"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595"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596"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597"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598"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599"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00"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01"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4602"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03"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04"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05"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06"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07"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08"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09"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4610"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11"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12"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13"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14"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15"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16"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17"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4618"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19"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20"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21"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22"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23"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24"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4625"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4626"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4627"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4628"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4629"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4630"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Y</a:t>
            </a:r>
          </a:p>
          <a:p>
            <a:pP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34631"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T</a:t>
            </a:r>
          </a:p>
        </p:txBody>
      </p:sp>
      <p:sp>
        <p:nvSpPr>
          <p:cNvPr id="834632"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P</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H</a:t>
            </a:r>
          </a:p>
        </p:txBody>
      </p:sp>
      <p:sp>
        <p:nvSpPr>
          <p:cNvPr id="834633"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A</a:t>
            </a:r>
          </a:p>
          <a:p>
            <a:pPr defTabSz="762000" eaLnBrk="0" hangingPunct="0">
              <a:lnSpc>
                <a:spcPct val="75000"/>
              </a:lnSpc>
            </a:pPr>
            <a:r>
              <a:rPr kumimoji="1" lang="en-US" altLang="zh-CN" sz="1600" b="1">
                <a:solidFill>
                  <a:srgbClr val="333399"/>
                </a:solidFill>
                <a:latin typeface="Arial" pitchFamily="34" charset="0"/>
                <a:ea typeface="黑体" pitchFamily="2" charset="-122"/>
              </a:rPr>
              <a:t>C</a:t>
            </a:r>
          </a:p>
          <a:p>
            <a:pPr defTabSz="762000" eaLnBrk="0" hangingPunct="0">
              <a:lnSpc>
                <a:spcPct val="75000"/>
              </a:lnSpc>
            </a:pPr>
            <a:r>
              <a:rPr kumimoji="1" lang="en-US" altLang="zh-CN" sz="1600" b="1">
                <a:solidFill>
                  <a:srgbClr val="333399"/>
                </a:solidFill>
                <a:latin typeface="Arial" pitchFamily="34" charset="0"/>
                <a:ea typeface="黑体" pitchFamily="2" charset="-122"/>
              </a:rPr>
              <a:t>K</a:t>
            </a:r>
          </a:p>
        </p:txBody>
      </p:sp>
      <p:sp>
        <p:nvSpPr>
          <p:cNvPr id="834634"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U</a:t>
            </a:r>
          </a:p>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G</a:t>
            </a:r>
          </a:p>
        </p:txBody>
      </p:sp>
      <p:sp>
        <p:nvSpPr>
          <p:cNvPr id="834635" name="Rectangle 75"/>
          <p:cNvSpPr>
            <a:spLocks noChangeArrowheads="1"/>
          </p:cNvSpPr>
          <p:nvPr/>
        </p:nvSpPr>
        <p:spPr bwMode="auto">
          <a:xfrm>
            <a:off x="25082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 </a:t>
            </a:r>
            <a:r>
              <a:rPr kumimoji="1" lang="en-US" altLang="zh-CN">
                <a:solidFill>
                  <a:srgbClr val="333399"/>
                </a:solidFill>
                <a:latin typeface="Arial" pitchFamily="34" charset="0"/>
                <a:ea typeface="黑体" pitchFamily="2" charset="-122"/>
              </a:rPr>
              <a:t>0                         8                        16                        24                    31</a:t>
            </a:r>
          </a:p>
        </p:txBody>
      </p:sp>
      <p:sp>
        <p:nvSpPr>
          <p:cNvPr id="834636"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834637"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34638"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834639"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834640"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834641"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834642" name="Text Box 82"/>
          <p:cNvSpPr txBox="1">
            <a:spLocks noChangeArrowheads="1"/>
          </p:cNvSpPr>
          <p:nvPr/>
        </p:nvSpPr>
        <p:spPr bwMode="auto">
          <a:xfrm>
            <a:off x="250825" y="5084763"/>
            <a:ext cx="8642350" cy="1373187"/>
          </a:xfrm>
          <a:prstGeom prst="rect">
            <a:avLst/>
          </a:prstGeom>
          <a:noFill/>
          <a:ln w="9525">
            <a:noFill/>
            <a:miter lim="800000"/>
            <a:headEnd/>
            <a:tailEnd/>
          </a:ln>
          <a:effectLst/>
        </p:spPr>
        <p:txBody>
          <a:bodyPr>
            <a:spAutoFit/>
          </a:bodyPr>
          <a:lstStyle/>
          <a:p>
            <a:r>
              <a:rPr lang="zh-CN" altLang="en-US" sz="2800">
                <a:solidFill>
                  <a:srgbClr val="333399"/>
                </a:solidFill>
                <a:latin typeface="Arial" pitchFamily="34" charset="0"/>
                <a:ea typeface="黑体" pitchFamily="2" charset="-122"/>
              </a:rPr>
              <a:t>推送 </a:t>
            </a:r>
            <a:r>
              <a:rPr lang="en-US" altLang="zh-CN" sz="2800">
                <a:solidFill>
                  <a:srgbClr val="333399"/>
                </a:solidFill>
                <a:latin typeface="Arial" pitchFamily="34" charset="0"/>
                <a:ea typeface="黑体" pitchFamily="2" charset="-122"/>
              </a:rPr>
              <a:t>PSH (PuSH) —— </a:t>
            </a:r>
            <a:r>
              <a:rPr lang="zh-CN" altLang="en-US" sz="2800">
                <a:solidFill>
                  <a:srgbClr val="333399"/>
                </a:solidFill>
                <a:latin typeface="Arial" pitchFamily="34" charset="0"/>
                <a:ea typeface="黑体" pitchFamily="2" charset="-122"/>
              </a:rPr>
              <a:t>接收 </a:t>
            </a:r>
            <a:r>
              <a:rPr lang="en-US" altLang="zh-CN" sz="2800">
                <a:solidFill>
                  <a:srgbClr val="333399"/>
                </a:solidFill>
                <a:latin typeface="Arial" pitchFamily="34" charset="0"/>
                <a:ea typeface="黑体" pitchFamily="2" charset="-122"/>
              </a:rPr>
              <a:t>TCP </a:t>
            </a:r>
            <a:r>
              <a:rPr lang="zh-CN" altLang="en-US" sz="2800">
                <a:solidFill>
                  <a:srgbClr val="333399"/>
                </a:solidFill>
                <a:latin typeface="Arial" pitchFamily="34" charset="0"/>
                <a:ea typeface="黑体" pitchFamily="2" charset="-122"/>
              </a:rPr>
              <a:t>收到 </a:t>
            </a:r>
            <a:r>
              <a:rPr lang="en-US" altLang="zh-CN" sz="2800">
                <a:solidFill>
                  <a:srgbClr val="333399"/>
                </a:solidFill>
                <a:latin typeface="Arial" pitchFamily="34" charset="0"/>
                <a:ea typeface="黑体" pitchFamily="2" charset="-122"/>
              </a:rPr>
              <a:t>PSH = 1 </a:t>
            </a:r>
            <a:r>
              <a:rPr lang="zh-CN" altLang="en-US" sz="2800">
                <a:solidFill>
                  <a:srgbClr val="333399"/>
                </a:solidFill>
                <a:latin typeface="Arial" pitchFamily="34" charset="0"/>
                <a:ea typeface="黑体" pitchFamily="2" charset="-122"/>
              </a:rPr>
              <a:t>的报文段，就尽快地交付接收应用进程，而不再等到整个缓存都填满了后再向上交付。  </a:t>
            </a:r>
          </a:p>
        </p:txBody>
      </p:sp>
      <p:sp>
        <p:nvSpPr>
          <p:cNvPr id="834643" name="Rectangle 83"/>
          <p:cNvSpPr>
            <a:spLocks noChangeArrowheads="1"/>
          </p:cNvSpPr>
          <p:nvPr/>
        </p:nvSpPr>
        <p:spPr bwMode="auto">
          <a:xfrm>
            <a:off x="3492500" y="2782888"/>
            <a:ext cx="317500" cy="717550"/>
          </a:xfrm>
          <a:prstGeom prst="rect">
            <a:avLst/>
          </a:prstGeom>
          <a:noFill/>
          <a:ln w="76200">
            <a:solidFill>
              <a:srgbClr val="FF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464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46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643" grpId="0" animBg="1"/>
      <p:bldP spid="834643"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36611"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TCP</a:t>
            </a:r>
          </a:p>
          <a:p>
            <a:pP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36612"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836613"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20</a:t>
            </a:r>
          </a:p>
          <a:p>
            <a:pPr algn="ctr" defTabSz="762000" eaLnBrk="0" hangingPunct="0">
              <a:lnSpc>
                <a:spcPct val="90000"/>
              </a:lnSpc>
            </a:pPr>
            <a:r>
              <a:rPr kumimoji="1" lang="zh-CN" altLang="en-US">
                <a:solidFill>
                  <a:srgbClr val="333399"/>
                </a:solidFill>
                <a:latin typeface="Arial" pitchFamily="34" charset="0"/>
                <a:ea typeface="黑体" pitchFamily="2" charset="-122"/>
              </a:rPr>
              <a:t>字节</a:t>
            </a:r>
          </a:p>
          <a:p>
            <a:pPr algn="ctr" defTabSz="762000" eaLnBrk="0" hangingPunct="0">
              <a:lnSpc>
                <a:spcPct val="90000"/>
              </a:lnSpc>
            </a:pPr>
            <a:r>
              <a:rPr kumimoji="1" lang="zh-CN" altLang="en-US">
                <a:solidFill>
                  <a:srgbClr val="333399"/>
                </a:solidFill>
                <a:latin typeface="Arial" pitchFamily="34" charset="0"/>
                <a:ea typeface="黑体" pitchFamily="2" charset="-122"/>
              </a:rPr>
              <a:t>固定</a:t>
            </a:r>
          </a:p>
          <a:p>
            <a:pPr algn="ct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36614"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836615"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36616"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36617"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36618"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36619"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36620"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836621"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端  口</a:t>
            </a:r>
          </a:p>
        </p:txBody>
      </p:sp>
      <p:sp>
        <p:nvSpPr>
          <p:cNvPr id="836622"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数据</a:t>
            </a:r>
          </a:p>
          <a:p>
            <a:pPr defTabSz="762000" eaLnBrk="0" hangingPunct="0"/>
            <a:r>
              <a:rPr kumimoji="1" lang="zh-CN" altLang="en-US">
                <a:solidFill>
                  <a:srgbClr val="333399"/>
                </a:solidFill>
                <a:latin typeface="Arial" pitchFamily="34" charset="0"/>
                <a:ea typeface="黑体" pitchFamily="2" charset="-122"/>
              </a:rPr>
              <a:t>偏移</a:t>
            </a:r>
          </a:p>
        </p:txBody>
      </p:sp>
      <p:sp>
        <p:nvSpPr>
          <p:cNvPr id="836623"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检   验   和</a:t>
            </a:r>
          </a:p>
        </p:txBody>
      </p:sp>
      <p:sp>
        <p:nvSpPr>
          <p:cNvPr id="836624"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选    项    （长  度  可  变）</a:t>
            </a:r>
          </a:p>
        </p:txBody>
      </p:sp>
      <p:sp>
        <p:nvSpPr>
          <p:cNvPr id="836625"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端  口</a:t>
            </a:r>
          </a:p>
        </p:txBody>
      </p:sp>
      <p:sp>
        <p:nvSpPr>
          <p:cNvPr id="836626"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序   号</a:t>
            </a:r>
          </a:p>
        </p:txBody>
      </p:sp>
      <p:sp>
        <p:nvSpPr>
          <p:cNvPr id="836627"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836628"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紧   急   指   针</a:t>
            </a:r>
          </a:p>
        </p:txBody>
      </p:sp>
      <p:sp>
        <p:nvSpPr>
          <p:cNvPr id="836629"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窗   口</a:t>
            </a:r>
          </a:p>
        </p:txBody>
      </p:sp>
      <p:sp>
        <p:nvSpPr>
          <p:cNvPr id="836630"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确    认    号</a:t>
            </a:r>
          </a:p>
        </p:txBody>
      </p:sp>
      <p:sp>
        <p:nvSpPr>
          <p:cNvPr id="836631"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36632"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836633"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36634"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6635"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6636"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6637"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6638"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保   留</a:t>
            </a:r>
          </a:p>
        </p:txBody>
      </p:sp>
      <p:sp>
        <p:nvSpPr>
          <p:cNvPr id="836639"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2"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36640"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836641"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6642"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43"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44"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45"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46"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47"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48"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49"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6650"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51"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52"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53"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54"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55"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56"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57"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6658"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59"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60"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61"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62"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63"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64"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65"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6666"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67"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68"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69"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70"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71"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72"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6673"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6674"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6675"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6676"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6677"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6678"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Y</a:t>
            </a:r>
          </a:p>
          <a:p>
            <a:pP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36679"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T</a:t>
            </a:r>
          </a:p>
        </p:txBody>
      </p:sp>
      <p:sp>
        <p:nvSpPr>
          <p:cNvPr id="836680"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P</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H</a:t>
            </a:r>
          </a:p>
        </p:txBody>
      </p:sp>
      <p:sp>
        <p:nvSpPr>
          <p:cNvPr id="836681"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A</a:t>
            </a:r>
          </a:p>
          <a:p>
            <a:pPr defTabSz="762000" eaLnBrk="0" hangingPunct="0">
              <a:lnSpc>
                <a:spcPct val="75000"/>
              </a:lnSpc>
            </a:pPr>
            <a:r>
              <a:rPr kumimoji="1" lang="en-US" altLang="zh-CN" sz="1600" b="1">
                <a:solidFill>
                  <a:srgbClr val="333399"/>
                </a:solidFill>
                <a:latin typeface="Arial" pitchFamily="34" charset="0"/>
                <a:ea typeface="黑体" pitchFamily="2" charset="-122"/>
              </a:rPr>
              <a:t>C</a:t>
            </a:r>
          </a:p>
          <a:p>
            <a:pPr defTabSz="762000" eaLnBrk="0" hangingPunct="0">
              <a:lnSpc>
                <a:spcPct val="75000"/>
              </a:lnSpc>
            </a:pPr>
            <a:r>
              <a:rPr kumimoji="1" lang="en-US" altLang="zh-CN" sz="1600" b="1">
                <a:solidFill>
                  <a:srgbClr val="333399"/>
                </a:solidFill>
                <a:latin typeface="Arial" pitchFamily="34" charset="0"/>
                <a:ea typeface="黑体" pitchFamily="2" charset="-122"/>
              </a:rPr>
              <a:t>K</a:t>
            </a:r>
          </a:p>
        </p:txBody>
      </p:sp>
      <p:sp>
        <p:nvSpPr>
          <p:cNvPr id="836682"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U</a:t>
            </a:r>
          </a:p>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G</a:t>
            </a:r>
          </a:p>
        </p:txBody>
      </p:sp>
      <p:sp>
        <p:nvSpPr>
          <p:cNvPr id="836683" name="Rectangle 75"/>
          <p:cNvSpPr>
            <a:spLocks noChangeArrowheads="1"/>
          </p:cNvSpPr>
          <p:nvPr/>
        </p:nvSpPr>
        <p:spPr bwMode="auto">
          <a:xfrm>
            <a:off x="25082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 </a:t>
            </a:r>
            <a:r>
              <a:rPr kumimoji="1" lang="en-US" altLang="zh-CN">
                <a:solidFill>
                  <a:srgbClr val="333399"/>
                </a:solidFill>
                <a:latin typeface="Arial" pitchFamily="34" charset="0"/>
                <a:ea typeface="黑体" pitchFamily="2" charset="-122"/>
              </a:rPr>
              <a:t>0                         8                        16                        24                    31</a:t>
            </a:r>
          </a:p>
        </p:txBody>
      </p:sp>
      <p:sp>
        <p:nvSpPr>
          <p:cNvPr id="836684"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836685"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36686"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836687"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836688"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836689"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836690" name="Text Box 82"/>
          <p:cNvSpPr txBox="1">
            <a:spLocks noChangeArrowheads="1"/>
          </p:cNvSpPr>
          <p:nvPr/>
        </p:nvSpPr>
        <p:spPr bwMode="auto">
          <a:xfrm>
            <a:off x="250825" y="5084763"/>
            <a:ext cx="8893175" cy="1373187"/>
          </a:xfrm>
          <a:prstGeom prst="rect">
            <a:avLst/>
          </a:prstGeom>
          <a:noFill/>
          <a:ln w="9525">
            <a:noFill/>
            <a:miter lim="800000"/>
            <a:headEnd/>
            <a:tailEnd/>
          </a:ln>
          <a:effectLst/>
        </p:spPr>
        <p:txBody>
          <a:bodyPr>
            <a:spAutoFit/>
          </a:bodyPr>
          <a:lstStyle/>
          <a:p>
            <a:r>
              <a:rPr lang="zh-CN" altLang="en-US" sz="2800">
                <a:solidFill>
                  <a:srgbClr val="333399"/>
                </a:solidFill>
                <a:latin typeface="Arial" pitchFamily="34" charset="0"/>
                <a:ea typeface="黑体" pitchFamily="2" charset="-122"/>
              </a:rPr>
              <a:t>复位 </a:t>
            </a:r>
            <a:r>
              <a:rPr lang="en-US" altLang="zh-CN" sz="2800">
                <a:solidFill>
                  <a:srgbClr val="333399"/>
                </a:solidFill>
                <a:latin typeface="Arial" pitchFamily="34" charset="0"/>
                <a:ea typeface="黑体" pitchFamily="2" charset="-122"/>
              </a:rPr>
              <a:t>RST (ReSeT) —— </a:t>
            </a:r>
            <a:r>
              <a:rPr lang="zh-CN" altLang="en-US" sz="2800">
                <a:solidFill>
                  <a:srgbClr val="333399"/>
                </a:solidFill>
                <a:latin typeface="Arial" pitchFamily="34" charset="0"/>
                <a:ea typeface="黑体" pitchFamily="2" charset="-122"/>
              </a:rPr>
              <a:t>当 </a:t>
            </a:r>
            <a:r>
              <a:rPr lang="en-US" altLang="zh-CN" sz="2800">
                <a:solidFill>
                  <a:srgbClr val="333399"/>
                </a:solidFill>
                <a:latin typeface="Arial" pitchFamily="34" charset="0"/>
                <a:ea typeface="黑体" pitchFamily="2" charset="-122"/>
              </a:rPr>
              <a:t>RST </a:t>
            </a:r>
            <a:r>
              <a:rPr lang="en-US" altLang="zh-CN" sz="2800">
                <a:solidFill>
                  <a:srgbClr val="333399"/>
                </a:solidFill>
                <a:latin typeface="Arial" pitchFamily="34" charset="0"/>
                <a:ea typeface="黑体" pitchFamily="2" charset="-122"/>
                <a:sym typeface="Symbol" pitchFamily="18" charset="2"/>
              </a:rPr>
              <a:t></a:t>
            </a:r>
            <a:r>
              <a:rPr lang="en-US" altLang="zh-CN" sz="2800">
                <a:solidFill>
                  <a:srgbClr val="333399"/>
                </a:solidFill>
                <a:latin typeface="Arial" pitchFamily="34" charset="0"/>
                <a:ea typeface="黑体" pitchFamily="2" charset="-122"/>
              </a:rPr>
              <a:t> 1 </a:t>
            </a:r>
            <a:r>
              <a:rPr lang="zh-CN" altLang="en-US" sz="2800">
                <a:solidFill>
                  <a:srgbClr val="333399"/>
                </a:solidFill>
                <a:latin typeface="Arial" pitchFamily="34" charset="0"/>
                <a:ea typeface="黑体" pitchFamily="2" charset="-122"/>
              </a:rPr>
              <a:t>时，表明 </a:t>
            </a:r>
            <a:r>
              <a:rPr lang="en-US" altLang="zh-CN" sz="2800">
                <a:solidFill>
                  <a:srgbClr val="333399"/>
                </a:solidFill>
                <a:latin typeface="Arial" pitchFamily="34" charset="0"/>
                <a:ea typeface="黑体" pitchFamily="2" charset="-122"/>
              </a:rPr>
              <a:t>TCP </a:t>
            </a:r>
            <a:r>
              <a:rPr lang="zh-CN" altLang="en-US" sz="2800">
                <a:solidFill>
                  <a:srgbClr val="333399"/>
                </a:solidFill>
                <a:latin typeface="Arial" pitchFamily="34" charset="0"/>
                <a:ea typeface="黑体" pitchFamily="2" charset="-122"/>
              </a:rPr>
              <a:t>连接中出现严重差错（如由于主机崩溃或其他原因），必须释放连接，然后再重新建立运输连接。 </a:t>
            </a:r>
          </a:p>
        </p:txBody>
      </p:sp>
      <p:sp>
        <p:nvSpPr>
          <p:cNvPr id="836691" name="Rectangle 83"/>
          <p:cNvSpPr>
            <a:spLocks noChangeArrowheads="1"/>
          </p:cNvSpPr>
          <p:nvPr/>
        </p:nvSpPr>
        <p:spPr bwMode="auto">
          <a:xfrm>
            <a:off x="3749675" y="2782888"/>
            <a:ext cx="317500" cy="717550"/>
          </a:xfrm>
          <a:prstGeom prst="rect">
            <a:avLst/>
          </a:prstGeom>
          <a:noFill/>
          <a:ln w="76200">
            <a:solidFill>
              <a:srgbClr val="FF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669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669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91" grpId="0" animBg="1"/>
      <p:bldP spid="836691" grpId="1"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7362" name="Text Box 2"/>
          <p:cNvSpPr txBox="1">
            <a:spLocks noChangeArrowheads="1"/>
          </p:cNvSpPr>
          <p:nvPr/>
        </p:nvSpPr>
        <p:spPr bwMode="auto">
          <a:xfrm>
            <a:off x="1547813" y="981075"/>
            <a:ext cx="5181600" cy="701675"/>
          </a:xfrm>
          <a:prstGeom prst="rect">
            <a:avLst/>
          </a:prstGeom>
          <a:noFill/>
          <a:ln w="9525">
            <a:noFill/>
            <a:miter lim="800000"/>
            <a:headEnd/>
            <a:tailEnd/>
          </a:ln>
          <a:effectLst/>
        </p:spPr>
        <p:txBody>
          <a:bodyPr>
            <a:spAutoFit/>
          </a:bodyPr>
          <a:lstStyle/>
          <a:p>
            <a:pPr algn="ctr">
              <a:spcBef>
                <a:spcPct val="50000"/>
              </a:spcBef>
            </a:pPr>
            <a:r>
              <a:rPr lang="zh-CN" altLang="en-US" sz="4000" b="1">
                <a:solidFill>
                  <a:schemeClr val="folHlink"/>
                </a:solidFill>
                <a:effectLst>
                  <a:outerShdw blurRad="38100" dist="38100" dir="2700000" algn="tl">
                    <a:srgbClr val="C0C0C0"/>
                  </a:outerShdw>
                </a:effectLst>
                <a:latin typeface="宋体" pitchFamily="2" charset="-122"/>
              </a:rPr>
              <a:t>计算机网络分类 </a:t>
            </a:r>
            <a:r>
              <a:rPr lang="en-US" altLang="zh-CN" sz="4000" b="1">
                <a:solidFill>
                  <a:schemeClr val="folHlink"/>
                </a:solidFill>
                <a:effectLst>
                  <a:outerShdw blurRad="38100" dist="38100" dir="2700000" algn="tl">
                    <a:srgbClr val="C0C0C0"/>
                  </a:outerShdw>
                </a:effectLst>
                <a:latin typeface="宋体" pitchFamily="2" charset="-122"/>
              </a:rPr>
              <a:t>(4)</a:t>
            </a:r>
          </a:p>
        </p:txBody>
      </p:sp>
      <p:sp>
        <p:nvSpPr>
          <p:cNvPr id="527363" name="Rectangle 3"/>
          <p:cNvSpPr>
            <a:spLocks noGrp="1" noChangeArrowheads="1"/>
          </p:cNvSpPr>
          <p:nvPr>
            <p:ph type="body" idx="1"/>
          </p:nvPr>
        </p:nvSpPr>
        <p:spPr>
          <a:xfrm>
            <a:off x="611188" y="1916113"/>
            <a:ext cx="8229600" cy="5257800"/>
          </a:xfrm>
          <a:noFill/>
          <a:ln/>
        </p:spPr>
        <p:txBody>
          <a:bodyPr/>
          <a:lstStyle/>
          <a:p>
            <a:pPr>
              <a:lnSpc>
                <a:spcPct val="120000"/>
              </a:lnSpc>
            </a:pPr>
            <a:r>
              <a:rPr lang="zh-CN" altLang="en-US">
                <a:latin typeface="微软雅黑" pitchFamily="34" charset="-122"/>
              </a:rPr>
              <a:t>按传输技术划分</a:t>
            </a:r>
          </a:p>
          <a:p>
            <a:pPr lvl="1">
              <a:lnSpc>
                <a:spcPct val="120000"/>
              </a:lnSpc>
            </a:pPr>
            <a:r>
              <a:rPr lang="zh-CN" altLang="en-US">
                <a:latin typeface="微软雅黑" pitchFamily="34" charset="-122"/>
              </a:rPr>
              <a:t>广播式网络：总线形网、环形网、微波卫星网等。 </a:t>
            </a:r>
          </a:p>
          <a:p>
            <a:pPr lvl="1">
              <a:lnSpc>
                <a:spcPct val="120000"/>
              </a:lnSpc>
            </a:pPr>
            <a:r>
              <a:rPr lang="zh-CN" altLang="en-US">
                <a:latin typeface="微软雅黑" pitchFamily="34" charset="-122"/>
              </a:rPr>
              <a:t>点到点传播网络：星形、树形、网形等。</a:t>
            </a:r>
            <a:r>
              <a:rPr lang="zh-CN" altLang="en-US" sz="3200">
                <a:latin typeface="微软雅黑" pitchFamily="34" charset="-122"/>
              </a:rPr>
              <a:t> </a:t>
            </a:r>
          </a:p>
        </p:txBody>
      </p:sp>
    </p:spTree>
  </p:cSld>
  <p:clrMapOvr>
    <a:masterClrMapping/>
  </p:clrMapOvr>
  <p:transition>
    <p:wedge/>
    <p:sndAc>
      <p:stSnd>
        <p:snd r:embed="rId3" name="click.wav" builtIn="1"/>
      </p:stSnd>
    </p:sndAc>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38659"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TCP</a:t>
            </a:r>
          </a:p>
          <a:p>
            <a:pP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38660"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838661"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20</a:t>
            </a:r>
          </a:p>
          <a:p>
            <a:pPr algn="ctr" defTabSz="762000" eaLnBrk="0" hangingPunct="0">
              <a:lnSpc>
                <a:spcPct val="90000"/>
              </a:lnSpc>
            </a:pPr>
            <a:r>
              <a:rPr kumimoji="1" lang="zh-CN" altLang="en-US">
                <a:solidFill>
                  <a:srgbClr val="333399"/>
                </a:solidFill>
                <a:latin typeface="Arial" pitchFamily="34" charset="0"/>
                <a:ea typeface="黑体" pitchFamily="2" charset="-122"/>
              </a:rPr>
              <a:t>字节</a:t>
            </a:r>
          </a:p>
          <a:p>
            <a:pPr algn="ctr" defTabSz="762000" eaLnBrk="0" hangingPunct="0">
              <a:lnSpc>
                <a:spcPct val="90000"/>
              </a:lnSpc>
            </a:pPr>
            <a:r>
              <a:rPr kumimoji="1" lang="zh-CN" altLang="en-US">
                <a:solidFill>
                  <a:srgbClr val="333399"/>
                </a:solidFill>
                <a:latin typeface="Arial" pitchFamily="34" charset="0"/>
                <a:ea typeface="黑体" pitchFamily="2" charset="-122"/>
              </a:rPr>
              <a:t>固定</a:t>
            </a:r>
          </a:p>
          <a:p>
            <a:pPr algn="ct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38662"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838663"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38664"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38665"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38666"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38667"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38668"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838669"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端  口</a:t>
            </a:r>
          </a:p>
        </p:txBody>
      </p:sp>
      <p:sp>
        <p:nvSpPr>
          <p:cNvPr id="838670"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数据</a:t>
            </a:r>
          </a:p>
          <a:p>
            <a:pPr defTabSz="762000" eaLnBrk="0" hangingPunct="0"/>
            <a:r>
              <a:rPr kumimoji="1" lang="zh-CN" altLang="en-US">
                <a:solidFill>
                  <a:srgbClr val="333399"/>
                </a:solidFill>
                <a:latin typeface="Arial" pitchFamily="34" charset="0"/>
                <a:ea typeface="黑体" pitchFamily="2" charset="-122"/>
              </a:rPr>
              <a:t>偏移</a:t>
            </a:r>
          </a:p>
        </p:txBody>
      </p:sp>
      <p:sp>
        <p:nvSpPr>
          <p:cNvPr id="838671"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检   验   和</a:t>
            </a:r>
          </a:p>
        </p:txBody>
      </p:sp>
      <p:sp>
        <p:nvSpPr>
          <p:cNvPr id="838672"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选    项    （长  度  可  变）</a:t>
            </a:r>
          </a:p>
        </p:txBody>
      </p:sp>
      <p:sp>
        <p:nvSpPr>
          <p:cNvPr id="838673"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端  口</a:t>
            </a:r>
          </a:p>
        </p:txBody>
      </p:sp>
      <p:sp>
        <p:nvSpPr>
          <p:cNvPr id="838674"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序   号</a:t>
            </a:r>
          </a:p>
        </p:txBody>
      </p:sp>
      <p:sp>
        <p:nvSpPr>
          <p:cNvPr id="838675"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838676"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紧   急   指   针</a:t>
            </a:r>
          </a:p>
        </p:txBody>
      </p:sp>
      <p:sp>
        <p:nvSpPr>
          <p:cNvPr id="838677"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窗   口</a:t>
            </a:r>
          </a:p>
        </p:txBody>
      </p:sp>
      <p:sp>
        <p:nvSpPr>
          <p:cNvPr id="838678"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确    认    号</a:t>
            </a:r>
          </a:p>
        </p:txBody>
      </p:sp>
      <p:sp>
        <p:nvSpPr>
          <p:cNvPr id="838679"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38680"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838681"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38682"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8683"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8684"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8685"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38686"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保   留</a:t>
            </a:r>
          </a:p>
        </p:txBody>
      </p:sp>
      <p:sp>
        <p:nvSpPr>
          <p:cNvPr id="838687"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2"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38688"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838689"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8690"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691"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692"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693"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694"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695"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696"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697"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8698"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699"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00"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01"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02"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03"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04"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05"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8706"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07"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08"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09"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10"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11"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12"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13"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8714"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15"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16"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17"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18"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19"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20"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38721"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38722"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8723"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8724"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8725"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38726"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Y</a:t>
            </a:r>
          </a:p>
          <a:p>
            <a:pP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38727"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T</a:t>
            </a:r>
          </a:p>
        </p:txBody>
      </p:sp>
      <p:sp>
        <p:nvSpPr>
          <p:cNvPr id="838728"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P</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H</a:t>
            </a:r>
          </a:p>
        </p:txBody>
      </p:sp>
      <p:sp>
        <p:nvSpPr>
          <p:cNvPr id="838729"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A</a:t>
            </a:r>
          </a:p>
          <a:p>
            <a:pPr defTabSz="762000" eaLnBrk="0" hangingPunct="0">
              <a:lnSpc>
                <a:spcPct val="75000"/>
              </a:lnSpc>
            </a:pPr>
            <a:r>
              <a:rPr kumimoji="1" lang="en-US" altLang="zh-CN" sz="1600" b="1">
                <a:solidFill>
                  <a:srgbClr val="333399"/>
                </a:solidFill>
                <a:latin typeface="Arial" pitchFamily="34" charset="0"/>
                <a:ea typeface="黑体" pitchFamily="2" charset="-122"/>
              </a:rPr>
              <a:t>C</a:t>
            </a:r>
          </a:p>
          <a:p>
            <a:pPr defTabSz="762000" eaLnBrk="0" hangingPunct="0">
              <a:lnSpc>
                <a:spcPct val="75000"/>
              </a:lnSpc>
            </a:pPr>
            <a:r>
              <a:rPr kumimoji="1" lang="en-US" altLang="zh-CN" sz="1600" b="1">
                <a:solidFill>
                  <a:srgbClr val="333399"/>
                </a:solidFill>
                <a:latin typeface="Arial" pitchFamily="34" charset="0"/>
                <a:ea typeface="黑体" pitchFamily="2" charset="-122"/>
              </a:rPr>
              <a:t>K</a:t>
            </a:r>
          </a:p>
        </p:txBody>
      </p:sp>
      <p:sp>
        <p:nvSpPr>
          <p:cNvPr id="838730"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U</a:t>
            </a:r>
          </a:p>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G</a:t>
            </a:r>
          </a:p>
        </p:txBody>
      </p:sp>
      <p:sp>
        <p:nvSpPr>
          <p:cNvPr id="838731" name="Rectangle 75"/>
          <p:cNvSpPr>
            <a:spLocks noChangeArrowheads="1"/>
          </p:cNvSpPr>
          <p:nvPr/>
        </p:nvSpPr>
        <p:spPr bwMode="auto">
          <a:xfrm>
            <a:off x="25082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 </a:t>
            </a:r>
            <a:r>
              <a:rPr kumimoji="1" lang="en-US" altLang="zh-CN">
                <a:solidFill>
                  <a:srgbClr val="333399"/>
                </a:solidFill>
                <a:latin typeface="Arial" pitchFamily="34" charset="0"/>
                <a:ea typeface="黑体" pitchFamily="2" charset="-122"/>
              </a:rPr>
              <a:t>0                         8                        16                        24                    31</a:t>
            </a:r>
          </a:p>
        </p:txBody>
      </p:sp>
      <p:sp>
        <p:nvSpPr>
          <p:cNvPr id="838732"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838733"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38734"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838735"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838736"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838737"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838738" name="Text Box 82"/>
          <p:cNvSpPr txBox="1">
            <a:spLocks noChangeArrowheads="1"/>
          </p:cNvSpPr>
          <p:nvPr/>
        </p:nvSpPr>
        <p:spPr bwMode="auto">
          <a:xfrm>
            <a:off x="250825" y="5084763"/>
            <a:ext cx="8424863" cy="1495425"/>
          </a:xfrm>
          <a:prstGeom prst="rect">
            <a:avLst/>
          </a:prstGeom>
          <a:noFill/>
          <a:ln w="9525">
            <a:noFill/>
            <a:miter lim="800000"/>
            <a:headEnd/>
            <a:tailEnd/>
          </a:ln>
          <a:effectLst/>
        </p:spPr>
        <p:txBody>
          <a:bodyPr>
            <a:spAutoFit/>
          </a:bodyPr>
          <a:lstStyle/>
          <a:p>
            <a:r>
              <a:rPr lang="zh-CN" altLang="en-US" sz="2800">
                <a:solidFill>
                  <a:srgbClr val="333399"/>
                </a:solidFill>
                <a:latin typeface="Arial" pitchFamily="34" charset="0"/>
                <a:ea typeface="黑体" pitchFamily="2" charset="-122"/>
              </a:rPr>
              <a:t>同步 </a:t>
            </a:r>
            <a:r>
              <a:rPr lang="en-US" altLang="zh-CN" sz="2800">
                <a:solidFill>
                  <a:srgbClr val="333399"/>
                </a:solidFill>
                <a:latin typeface="Arial" pitchFamily="34" charset="0"/>
                <a:ea typeface="黑体" pitchFamily="2" charset="-122"/>
              </a:rPr>
              <a:t>SYN —— </a:t>
            </a:r>
            <a:r>
              <a:rPr lang="zh-CN" altLang="en-US" sz="2800">
                <a:solidFill>
                  <a:srgbClr val="333399"/>
                </a:solidFill>
                <a:latin typeface="Arial" pitchFamily="34" charset="0"/>
                <a:ea typeface="黑体" pitchFamily="2" charset="-122"/>
              </a:rPr>
              <a:t>同步 </a:t>
            </a:r>
            <a:r>
              <a:rPr lang="en-US" altLang="zh-CN" sz="2800">
                <a:solidFill>
                  <a:srgbClr val="333399"/>
                </a:solidFill>
                <a:latin typeface="Arial" pitchFamily="34" charset="0"/>
                <a:ea typeface="黑体" pitchFamily="2" charset="-122"/>
              </a:rPr>
              <a:t>SYN = 1 </a:t>
            </a:r>
            <a:r>
              <a:rPr lang="zh-CN" altLang="en-US" sz="2800">
                <a:solidFill>
                  <a:srgbClr val="333399"/>
                </a:solidFill>
                <a:latin typeface="Arial" pitchFamily="34" charset="0"/>
                <a:ea typeface="黑体" pitchFamily="2" charset="-122"/>
              </a:rPr>
              <a:t>表示这是一个</a:t>
            </a:r>
            <a:r>
              <a:rPr lang="zh-CN" altLang="en-US" sz="2800">
                <a:solidFill>
                  <a:srgbClr val="FF3300"/>
                </a:solidFill>
                <a:latin typeface="Arial" pitchFamily="34" charset="0"/>
                <a:ea typeface="黑体" pitchFamily="2" charset="-122"/>
              </a:rPr>
              <a:t>连接请求</a:t>
            </a:r>
            <a:r>
              <a:rPr lang="zh-CN" altLang="en-US" sz="2800">
                <a:solidFill>
                  <a:srgbClr val="333399"/>
                </a:solidFill>
                <a:latin typeface="Arial" pitchFamily="34" charset="0"/>
                <a:ea typeface="黑体" pitchFamily="2" charset="-122"/>
              </a:rPr>
              <a:t>或连接接受报文。</a:t>
            </a:r>
          </a:p>
          <a:p>
            <a:pPr lvl="1">
              <a:buFont typeface="Wingdings" pitchFamily="2" charset="2"/>
              <a:buChar char="p"/>
            </a:pPr>
            <a:r>
              <a:rPr lang="en-US" altLang="zh-CN" sz="1800" b="1">
                <a:solidFill>
                  <a:srgbClr val="FF3300"/>
                </a:solidFill>
                <a:latin typeface="Arial" pitchFamily="34" charset="0"/>
                <a:ea typeface="微软雅黑" pitchFamily="34" charset="-122"/>
                <a:sym typeface="Symbol" pitchFamily="18" charset="2"/>
              </a:rPr>
              <a:t>SYN=1</a:t>
            </a:r>
            <a:r>
              <a:rPr lang="zh-CN" altLang="en-US" sz="1800" b="1">
                <a:solidFill>
                  <a:srgbClr val="FF3300"/>
                </a:solidFill>
                <a:latin typeface="Arial" pitchFamily="34" charset="0"/>
                <a:ea typeface="微软雅黑" pitchFamily="34" charset="-122"/>
                <a:sym typeface="Symbol" pitchFamily="18" charset="2"/>
              </a:rPr>
              <a:t>，</a:t>
            </a:r>
            <a:r>
              <a:rPr lang="en-US" altLang="zh-CN" sz="1800" b="1">
                <a:solidFill>
                  <a:srgbClr val="FF3300"/>
                </a:solidFill>
                <a:latin typeface="Arial" pitchFamily="34" charset="0"/>
                <a:ea typeface="微软雅黑" pitchFamily="34" charset="-122"/>
                <a:sym typeface="Symbol" pitchFamily="18" charset="2"/>
              </a:rPr>
              <a:t>ACK=0  </a:t>
            </a:r>
            <a:r>
              <a:rPr lang="zh-CN" altLang="en-US" sz="1800" b="1">
                <a:solidFill>
                  <a:srgbClr val="FF3300"/>
                </a:solidFill>
                <a:latin typeface="Arial" pitchFamily="34" charset="0"/>
                <a:ea typeface="微软雅黑" pitchFamily="34" charset="-122"/>
                <a:sym typeface="Symbol" pitchFamily="18" charset="2"/>
              </a:rPr>
              <a:t>表示连接请求消息</a:t>
            </a:r>
          </a:p>
          <a:p>
            <a:pPr lvl="1">
              <a:buFont typeface="Wingdings" pitchFamily="2" charset="2"/>
              <a:buChar char="p"/>
            </a:pPr>
            <a:r>
              <a:rPr lang="en-US" altLang="zh-CN" sz="1800" b="1">
                <a:solidFill>
                  <a:srgbClr val="FF3300"/>
                </a:solidFill>
                <a:latin typeface="Arial" pitchFamily="34" charset="0"/>
                <a:ea typeface="微软雅黑" pitchFamily="34" charset="-122"/>
                <a:sym typeface="Symbol" pitchFamily="18" charset="2"/>
              </a:rPr>
              <a:t>SYN=1</a:t>
            </a:r>
            <a:r>
              <a:rPr lang="zh-CN" altLang="en-US" sz="1800" b="1">
                <a:solidFill>
                  <a:srgbClr val="FF3300"/>
                </a:solidFill>
                <a:latin typeface="Arial" pitchFamily="34" charset="0"/>
                <a:ea typeface="微软雅黑" pitchFamily="34" charset="-122"/>
                <a:sym typeface="Symbol" pitchFamily="18" charset="2"/>
              </a:rPr>
              <a:t>，</a:t>
            </a:r>
            <a:r>
              <a:rPr lang="en-US" altLang="zh-CN" sz="1800" b="1">
                <a:solidFill>
                  <a:srgbClr val="FF3300"/>
                </a:solidFill>
                <a:latin typeface="Arial" pitchFamily="34" charset="0"/>
                <a:ea typeface="微软雅黑" pitchFamily="34" charset="-122"/>
                <a:sym typeface="Symbol" pitchFamily="18" charset="2"/>
              </a:rPr>
              <a:t>ACK=1  </a:t>
            </a:r>
            <a:r>
              <a:rPr lang="zh-CN" altLang="en-US" sz="1800" b="1">
                <a:solidFill>
                  <a:srgbClr val="FF3300"/>
                </a:solidFill>
                <a:latin typeface="Arial" pitchFamily="34" charset="0"/>
                <a:ea typeface="微软雅黑" pitchFamily="34" charset="-122"/>
                <a:sym typeface="Symbol" pitchFamily="18" charset="2"/>
              </a:rPr>
              <a:t>表示同意建立连接消息            </a:t>
            </a:r>
            <a:endParaRPr lang="zh-CN" altLang="en-US" sz="2800">
              <a:solidFill>
                <a:srgbClr val="FF3300"/>
              </a:solidFill>
              <a:latin typeface="Arial" pitchFamily="34" charset="0"/>
              <a:ea typeface="黑体" pitchFamily="2" charset="-122"/>
            </a:endParaRPr>
          </a:p>
        </p:txBody>
      </p:sp>
      <p:sp>
        <p:nvSpPr>
          <p:cNvPr id="838739" name="Rectangle 83"/>
          <p:cNvSpPr>
            <a:spLocks noChangeArrowheads="1"/>
          </p:cNvSpPr>
          <p:nvPr/>
        </p:nvSpPr>
        <p:spPr bwMode="auto">
          <a:xfrm>
            <a:off x="3967163" y="2782888"/>
            <a:ext cx="317500" cy="717550"/>
          </a:xfrm>
          <a:prstGeom prst="rect">
            <a:avLst/>
          </a:prstGeom>
          <a:noFill/>
          <a:ln w="76200">
            <a:solidFill>
              <a:srgbClr val="FF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873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387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739" grpId="0" animBg="1"/>
      <p:bldP spid="838739"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40707"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TCP</a:t>
            </a:r>
          </a:p>
          <a:p>
            <a:pP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40708"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840709"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20</a:t>
            </a:r>
          </a:p>
          <a:p>
            <a:pPr algn="ctr" defTabSz="762000" eaLnBrk="0" hangingPunct="0">
              <a:lnSpc>
                <a:spcPct val="90000"/>
              </a:lnSpc>
            </a:pPr>
            <a:r>
              <a:rPr kumimoji="1" lang="zh-CN" altLang="en-US">
                <a:solidFill>
                  <a:srgbClr val="333399"/>
                </a:solidFill>
                <a:latin typeface="Arial" pitchFamily="34" charset="0"/>
                <a:ea typeface="黑体" pitchFamily="2" charset="-122"/>
              </a:rPr>
              <a:t>字节</a:t>
            </a:r>
          </a:p>
          <a:p>
            <a:pPr algn="ctr" defTabSz="762000" eaLnBrk="0" hangingPunct="0">
              <a:lnSpc>
                <a:spcPct val="90000"/>
              </a:lnSpc>
            </a:pPr>
            <a:r>
              <a:rPr kumimoji="1" lang="zh-CN" altLang="en-US">
                <a:solidFill>
                  <a:srgbClr val="333399"/>
                </a:solidFill>
                <a:latin typeface="Arial" pitchFamily="34" charset="0"/>
                <a:ea typeface="黑体" pitchFamily="2" charset="-122"/>
              </a:rPr>
              <a:t>固定</a:t>
            </a:r>
          </a:p>
          <a:p>
            <a:pPr algn="ct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40710"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840711"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40712"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40713"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40714"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40715"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40716"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840717"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端  口</a:t>
            </a:r>
          </a:p>
        </p:txBody>
      </p:sp>
      <p:sp>
        <p:nvSpPr>
          <p:cNvPr id="840718"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数据</a:t>
            </a:r>
          </a:p>
          <a:p>
            <a:pPr defTabSz="762000" eaLnBrk="0" hangingPunct="0"/>
            <a:r>
              <a:rPr kumimoji="1" lang="zh-CN" altLang="en-US">
                <a:solidFill>
                  <a:srgbClr val="333399"/>
                </a:solidFill>
                <a:latin typeface="Arial" pitchFamily="34" charset="0"/>
                <a:ea typeface="黑体" pitchFamily="2" charset="-122"/>
              </a:rPr>
              <a:t>偏移</a:t>
            </a:r>
          </a:p>
        </p:txBody>
      </p:sp>
      <p:sp>
        <p:nvSpPr>
          <p:cNvPr id="840719"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检   验   和</a:t>
            </a:r>
          </a:p>
        </p:txBody>
      </p:sp>
      <p:sp>
        <p:nvSpPr>
          <p:cNvPr id="840720"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选    项    （长  度  可  变）</a:t>
            </a:r>
          </a:p>
        </p:txBody>
      </p:sp>
      <p:sp>
        <p:nvSpPr>
          <p:cNvPr id="840721"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端  口</a:t>
            </a:r>
          </a:p>
        </p:txBody>
      </p:sp>
      <p:sp>
        <p:nvSpPr>
          <p:cNvPr id="840722"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序   号</a:t>
            </a:r>
          </a:p>
        </p:txBody>
      </p:sp>
      <p:sp>
        <p:nvSpPr>
          <p:cNvPr id="840723"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840724"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紧   急   指   针</a:t>
            </a:r>
          </a:p>
        </p:txBody>
      </p:sp>
      <p:sp>
        <p:nvSpPr>
          <p:cNvPr id="840725"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窗   口</a:t>
            </a:r>
          </a:p>
        </p:txBody>
      </p:sp>
      <p:sp>
        <p:nvSpPr>
          <p:cNvPr id="840726"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确    认    号</a:t>
            </a:r>
          </a:p>
        </p:txBody>
      </p:sp>
      <p:sp>
        <p:nvSpPr>
          <p:cNvPr id="840727"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40728"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840729"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40730"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40731"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40732"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40733"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40734"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保   留</a:t>
            </a:r>
          </a:p>
        </p:txBody>
      </p:sp>
      <p:sp>
        <p:nvSpPr>
          <p:cNvPr id="840735"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2"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40736"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840737"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0738"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39"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40"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41"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42"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43"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44"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45"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0746"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47"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48"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49"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50"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51"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52"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53"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0754"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55"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56"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57"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58"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59"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60"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61"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0762"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63"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64"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65"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66"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67"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68"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0769"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0770"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40771"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40772"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40773"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40774"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Y</a:t>
            </a:r>
          </a:p>
          <a:p>
            <a:pP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40775"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T</a:t>
            </a:r>
          </a:p>
        </p:txBody>
      </p:sp>
      <p:sp>
        <p:nvSpPr>
          <p:cNvPr id="840776"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P</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H</a:t>
            </a:r>
          </a:p>
        </p:txBody>
      </p:sp>
      <p:sp>
        <p:nvSpPr>
          <p:cNvPr id="840777"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A</a:t>
            </a:r>
          </a:p>
          <a:p>
            <a:pPr defTabSz="762000" eaLnBrk="0" hangingPunct="0">
              <a:lnSpc>
                <a:spcPct val="75000"/>
              </a:lnSpc>
            </a:pPr>
            <a:r>
              <a:rPr kumimoji="1" lang="en-US" altLang="zh-CN" sz="1600" b="1">
                <a:solidFill>
                  <a:srgbClr val="333399"/>
                </a:solidFill>
                <a:latin typeface="Arial" pitchFamily="34" charset="0"/>
                <a:ea typeface="黑体" pitchFamily="2" charset="-122"/>
              </a:rPr>
              <a:t>C</a:t>
            </a:r>
          </a:p>
          <a:p>
            <a:pPr defTabSz="762000" eaLnBrk="0" hangingPunct="0">
              <a:lnSpc>
                <a:spcPct val="75000"/>
              </a:lnSpc>
            </a:pPr>
            <a:r>
              <a:rPr kumimoji="1" lang="en-US" altLang="zh-CN" sz="1600" b="1">
                <a:solidFill>
                  <a:srgbClr val="333399"/>
                </a:solidFill>
                <a:latin typeface="Arial" pitchFamily="34" charset="0"/>
                <a:ea typeface="黑体" pitchFamily="2" charset="-122"/>
              </a:rPr>
              <a:t>K</a:t>
            </a:r>
          </a:p>
        </p:txBody>
      </p:sp>
      <p:sp>
        <p:nvSpPr>
          <p:cNvPr id="840778"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U</a:t>
            </a:r>
          </a:p>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G</a:t>
            </a:r>
          </a:p>
        </p:txBody>
      </p:sp>
      <p:sp>
        <p:nvSpPr>
          <p:cNvPr id="840779" name="Rectangle 75"/>
          <p:cNvSpPr>
            <a:spLocks noChangeArrowheads="1"/>
          </p:cNvSpPr>
          <p:nvPr/>
        </p:nvSpPr>
        <p:spPr bwMode="auto">
          <a:xfrm>
            <a:off x="25082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 </a:t>
            </a:r>
            <a:r>
              <a:rPr kumimoji="1" lang="en-US" altLang="zh-CN">
                <a:solidFill>
                  <a:srgbClr val="333399"/>
                </a:solidFill>
                <a:latin typeface="Arial" pitchFamily="34" charset="0"/>
                <a:ea typeface="黑体" pitchFamily="2" charset="-122"/>
              </a:rPr>
              <a:t>0                         8                        16                        24                    31</a:t>
            </a:r>
          </a:p>
        </p:txBody>
      </p:sp>
      <p:sp>
        <p:nvSpPr>
          <p:cNvPr id="840780"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840781"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40782"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840783"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840784"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840785"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840786" name="Text Box 82"/>
          <p:cNvSpPr txBox="1">
            <a:spLocks noChangeArrowheads="1"/>
          </p:cNvSpPr>
          <p:nvPr/>
        </p:nvSpPr>
        <p:spPr bwMode="auto">
          <a:xfrm>
            <a:off x="250825" y="5084763"/>
            <a:ext cx="8424863" cy="1373187"/>
          </a:xfrm>
          <a:prstGeom prst="rect">
            <a:avLst/>
          </a:prstGeom>
          <a:noFill/>
          <a:ln w="9525">
            <a:noFill/>
            <a:miter lim="800000"/>
            <a:headEnd/>
            <a:tailEnd/>
          </a:ln>
          <a:effectLst/>
        </p:spPr>
        <p:txBody>
          <a:bodyPr>
            <a:spAutoFit/>
          </a:bodyPr>
          <a:lstStyle/>
          <a:p>
            <a:r>
              <a:rPr lang="zh-CN" altLang="en-US" sz="2800">
                <a:solidFill>
                  <a:srgbClr val="333399"/>
                </a:solidFill>
                <a:latin typeface="Arial" pitchFamily="34" charset="0"/>
                <a:ea typeface="黑体" pitchFamily="2" charset="-122"/>
              </a:rPr>
              <a:t>终止 </a:t>
            </a:r>
            <a:r>
              <a:rPr lang="en-US" altLang="zh-CN" sz="2800">
                <a:solidFill>
                  <a:srgbClr val="333399"/>
                </a:solidFill>
                <a:latin typeface="Arial" pitchFamily="34" charset="0"/>
                <a:ea typeface="黑体" pitchFamily="2" charset="-122"/>
              </a:rPr>
              <a:t>FIN (F</a:t>
            </a:r>
            <a:r>
              <a:rPr lang="en-US" altLang="en-US" sz="2800">
                <a:solidFill>
                  <a:srgbClr val="333399"/>
                </a:solidFill>
                <a:latin typeface="Arial" pitchFamily="34" charset="0"/>
                <a:ea typeface="黑体" pitchFamily="2" charset="-122"/>
              </a:rPr>
              <a:t>inalize</a:t>
            </a:r>
            <a:r>
              <a:rPr lang="en-US" altLang="zh-CN" sz="2800">
                <a:solidFill>
                  <a:srgbClr val="333399"/>
                </a:solidFill>
                <a:latin typeface="Arial" pitchFamily="34" charset="0"/>
                <a:ea typeface="黑体" pitchFamily="2" charset="-122"/>
              </a:rPr>
              <a:t>) —— </a:t>
            </a:r>
            <a:r>
              <a:rPr lang="zh-CN" altLang="en-US" sz="2800">
                <a:solidFill>
                  <a:srgbClr val="333399"/>
                </a:solidFill>
                <a:latin typeface="Arial" pitchFamily="34" charset="0"/>
                <a:ea typeface="黑体" pitchFamily="2" charset="-122"/>
              </a:rPr>
              <a:t>用来释放一个连接。</a:t>
            </a:r>
            <a:r>
              <a:rPr lang="en-US" altLang="zh-CN" sz="2800">
                <a:solidFill>
                  <a:srgbClr val="333399"/>
                </a:solidFill>
                <a:latin typeface="Arial" pitchFamily="34" charset="0"/>
                <a:ea typeface="黑体" pitchFamily="2" charset="-122"/>
              </a:rPr>
              <a:t>FIN </a:t>
            </a:r>
            <a:r>
              <a:rPr lang="en-US" altLang="zh-CN" sz="2800">
                <a:solidFill>
                  <a:srgbClr val="333399"/>
                </a:solidFill>
                <a:latin typeface="Arial" pitchFamily="34" charset="0"/>
                <a:ea typeface="黑体" pitchFamily="2" charset="-122"/>
                <a:sym typeface="Symbol" pitchFamily="18" charset="2"/>
              </a:rPr>
              <a:t></a:t>
            </a:r>
            <a:r>
              <a:rPr lang="en-US" altLang="zh-CN" sz="2800">
                <a:solidFill>
                  <a:srgbClr val="333399"/>
                </a:solidFill>
                <a:latin typeface="Arial" pitchFamily="34" charset="0"/>
                <a:ea typeface="黑体" pitchFamily="2" charset="-122"/>
              </a:rPr>
              <a:t> 1 </a:t>
            </a:r>
            <a:r>
              <a:rPr lang="zh-CN" altLang="en-US" sz="2800">
                <a:solidFill>
                  <a:srgbClr val="333399"/>
                </a:solidFill>
                <a:latin typeface="Arial" pitchFamily="34" charset="0"/>
                <a:ea typeface="黑体" pitchFamily="2" charset="-122"/>
              </a:rPr>
              <a:t>表明此报文段的发送端的数据已发送完毕，并要求释放</a:t>
            </a:r>
            <a:r>
              <a:rPr lang="en-US" altLang="zh-CN" sz="2800">
                <a:solidFill>
                  <a:srgbClr val="333399"/>
                </a:solidFill>
                <a:latin typeface="Arial" pitchFamily="34" charset="0"/>
                <a:ea typeface="黑体" pitchFamily="2" charset="-122"/>
              </a:rPr>
              <a:t>TCP</a:t>
            </a:r>
            <a:r>
              <a:rPr lang="zh-CN" altLang="en-US" sz="2800">
                <a:solidFill>
                  <a:srgbClr val="333399"/>
                </a:solidFill>
                <a:latin typeface="Arial" pitchFamily="34" charset="0"/>
                <a:ea typeface="黑体" pitchFamily="2" charset="-122"/>
              </a:rPr>
              <a:t>连接。 </a:t>
            </a:r>
          </a:p>
        </p:txBody>
      </p:sp>
      <p:sp>
        <p:nvSpPr>
          <p:cNvPr id="840787" name="Rectangle 83"/>
          <p:cNvSpPr>
            <a:spLocks noChangeArrowheads="1"/>
          </p:cNvSpPr>
          <p:nvPr/>
        </p:nvSpPr>
        <p:spPr bwMode="auto">
          <a:xfrm>
            <a:off x="4211638" y="2782888"/>
            <a:ext cx="317500" cy="717550"/>
          </a:xfrm>
          <a:prstGeom prst="rect">
            <a:avLst/>
          </a:prstGeom>
          <a:noFill/>
          <a:ln w="76200">
            <a:solidFill>
              <a:srgbClr val="FF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078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407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87" grpId="0" animBg="1"/>
      <p:bldP spid="840787"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42755"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TCP</a:t>
            </a:r>
          </a:p>
          <a:p>
            <a:pP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42756"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842757"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20</a:t>
            </a:r>
          </a:p>
          <a:p>
            <a:pPr algn="ctr" defTabSz="762000" eaLnBrk="0" hangingPunct="0">
              <a:lnSpc>
                <a:spcPct val="90000"/>
              </a:lnSpc>
            </a:pPr>
            <a:r>
              <a:rPr kumimoji="1" lang="zh-CN" altLang="en-US">
                <a:solidFill>
                  <a:srgbClr val="333399"/>
                </a:solidFill>
                <a:latin typeface="Arial" pitchFamily="34" charset="0"/>
                <a:ea typeface="黑体" pitchFamily="2" charset="-122"/>
              </a:rPr>
              <a:t>字节</a:t>
            </a:r>
          </a:p>
          <a:p>
            <a:pPr algn="ctr" defTabSz="762000" eaLnBrk="0" hangingPunct="0">
              <a:lnSpc>
                <a:spcPct val="90000"/>
              </a:lnSpc>
            </a:pPr>
            <a:r>
              <a:rPr kumimoji="1" lang="zh-CN" altLang="en-US">
                <a:solidFill>
                  <a:srgbClr val="333399"/>
                </a:solidFill>
                <a:latin typeface="Arial" pitchFamily="34" charset="0"/>
                <a:ea typeface="黑体" pitchFamily="2" charset="-122"/>
              </a:rPr>
              <a:t>固定</a:t>
            </a:r>
          </a:p>
          <a:p>
            <a:pPr algn="ct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42758"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842759"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42760"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42761"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42762"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42763"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42764"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842765"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端  口</a:t>
            </a:r>
          </a:p>
        </p:txBody>
      </p:sp>
      <p:sp>
        <p:nvSpPr>
          <p:cNvPr id="842766"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数据</a:t>
            </a:r>
          </a:p>
          <a:p>
            <a:pPr defTabSz="762000" eaLnBrk="0" hangingPunct="0"/>
            <a:r>
              <a:rPr kumimoji="1" lang="zh-CN" altLang="en-US">
                <a:solidFill>
                  <a:srgbClr val="333399"/>
                </a:solidFill>
                <a:latin typeface="Arial" pitchFamily="34" charset="0"/>
                <a:ea typeface="黑体" pitchFamily="2" charset="-122"/>
              </a:rPr>
              <a:t>偏移</a:t>
            </a:r>
          </a:p>
        </p:txBody>
      </p:sp>
      <p:sp>
        <p:nvSpPr>
          <p:cNvPr id="842767"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检   验   和</a:t>
            </a:r>
          </a:p>
        </p:txBody>
      </p:sp>
      <p:sp>
        <p:nvSpPr>
          <p:cNvPr id="842768"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选    项    （长  度  可  变）</a:t>
            </a:r>
          </a:p>
        </p:txBody>
      </p:sp>
      <p:sp>
        <p:nvSpPr>
          <p:cNvPr id="842769"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端  口</a:t>
            </a:r>
          </a:p>
        </p:txBody>
      </p:sp>
      <p:sp>
        <p:nvSpPr>
          <p:cNvPr id="842770"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序   号</a:t>
            </a:r>
          </a:p>
        </p:txBody>
      </p:sp>
      <p:sp>
        <p:nvSpPr>
          <p:cNvPr id="842771"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842772"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紧   急   指   针</a:t>
            </a:r>
          </a:p>
        </p:txBody>
      </p:sp>
      <p:sp>
        <p:nvSpPr>
          <p:cNvPr id="842773"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窗   口</a:t>
            </a:r>
          </a:p>
        </p:txBody>
      </p:sp>
      <p:sp>
        <p:nvSpPr>
          <p:cNvPr id="842774"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确    认    号</a:t>
            </a:r>
          </a:p>
        </p:txBody>
      </p:sp>
      <p:sp>
        <p:nvSpPr>
          <p:cNvPr id="842775"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42776"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842777"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42778"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42779"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42780"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42781"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42782"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保   留</a:t>
            </a:r>
          </a:p>
        </p:txBody>
      </p:sp>
      <p:sp>
        <p:nvSpPr>
          <p:cNvPr id="842783"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2"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42784"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842785"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2786"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787"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788"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789"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790"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791"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792"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793"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2794"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795"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796"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797"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798"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799"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800"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801"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2802"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803"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804"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805"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806"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807"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808"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809"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2810"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811"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812"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813"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814"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815"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816"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2817"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2818"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42819"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42820"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42821"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42822"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Y</a:t>
            </a:r>
          </a:p>
          <a:p>
            <a:pP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42823"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T</a:t>
            </a:r>
          </a:p>
        </p:txBody>
      </p:sp>
      <p:sp>
        <p:nvSpPr>
          <p:cNvPr id="842824"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P</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H</a:t>
            </a:r>
          </a:p>
        </p:txBody>
      </p:sp>
      <p:sp>
        <p:nvSpPr>
          <p:cNvPr id="842825"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A</a:t>
            </a:r>
          </a:p>
          <a:p>
            <a:pPr defTabSz="762000" eaLnBrk="0" hangingPunct="0">
              <a:lnSpc>
                <a:spcPct val="75000"/>
              </a:lnSpc>
            </a:pPr>
            <a:r>
              <a:rPr kumimoji="1" lang="en-US" altLang="zh-CN" sz="1600" b="1">
                <a:solidFill>
                  <a:srgbClr val="333399"/>
                </a:solidFill>
                <a:latin typeface="Arial" pitchFamily="34" charset="0"/>
                <a:ea typeface="黑体" pitchFamily="2" charset="-122"/>
              </a:rPr>
              <a:t>C</a:t>
            </a:r>
          </a:p>
          <a:p>
            <a:pPr defTabSz="762000" eaLnBrk="0" hangingPunct="0">
              <a:lnSpc>
                <a:spcPct val="75000"/>
              </a:lnSpc>
            </a:pPr>
            <a:r>
              <a:rPr kumimoji="1" lang="en-US" altLang="zh-CN" sz="1600" b="1">
                <a:solidFill>
                  <a:srgbClr val="333399"/>
                </a:solidFill>
                <a:latin typeface="Arial" pitchFamily="34" charset="0"/>
                <a:ea typeface="黑体" pitchFamily="2" charset="-122"/>
              </a:rPr>
              <a:t>K</a:t>
            </a:r>
          </a:p>
        </p:txBody>
      </p:sp>
      <p:sp>
        <p:nvSpPr>
          <p:cNvPr id="842826"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U</a:t>
            </a:r>
          </a:p>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G</a:t>
            </a:r>
          </a:p>
        </p:txBody>
      </p:sp>
      <p:sp>
        <p:nvSpPr>
          <p:cNvPr id="842827" name="Rectangle 75"/>
          <p:cNvSpPr>
            <a:spLocks noChangeArrowheads="1"/>
          </p:cNvSpPr>
          <p:nvPr/>
        </p:nvSpPr>
        <p:spPr bwMode="auto">
          <a:xfrm>
            <a:off x="25717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 </a:t>
            </a:r>
            <a:r>
              <a:rPr kumimoji="1" lang="en-US" altLang="zh-CN">
                <a:solidFill>
                  <a:srgbClr val="333399"/>
                </a:solidFill>
                <a:latin typeface="Arial" pitchFamily="34" charset="0"/>
                <a:ea typeface="黑体" pitchFamily="2" charset="-122"/>
              </a:rPr>
              <a:t>0                         8                        16                        24                    31</a:t>
            </a:r>
          </a:p>
        </p:txBody>
      </p:sp>
      <p:sp>
        <p:nvSpPr>
          <p:cNvPr id="842828"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842829"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42830"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842831"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842832"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842833"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842834" name="Rectangle 82"/>
          <p:cNvSpPr>
            <a:spLocks noChangeArrowheads="1"/>
          </p:cNvSpPr>
          <p:nvPr/>
        </p:nvSpPr>
        <p:spPr bwMode="auto">
          <a:xfrm>
            <a:off x="4500563" y="2782888"/>
            <a:ext cx="3852862"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2835" name="Rectangle 83"/>
          <p:cNvSpPr>
            <a:spLocks noGrp="1" noChangeArrowheads="1"/>
          </p:cNvSpPr>
          <p:nvPr>
            <p:ph type="title"/>
          </p:nvPr>
        </p:nvSpPr>
        <p:spPr>
          <a:xfrm>
            <a:off x="179388" y="5013325"/>
            <a:ext cx="8893175" cy="1125538"/>
          </a:xfrm>
        </p:spPr>
        <p:txBody>
          <a:bodyPr/>
          <a:lstStyle/>
          <a:p>
            <a:r>
              <a:rPr lang="zh-CN" altLang="en-US" sz="2800"/>
              <a:t>窗口字段 </a:t>
            </a:r>
            <a:r>
              <a:rPr lang="en-US" altLang="zh-CN" sz="2800"/>
              <a:t>—— </a:t>
            </a:r>
            <a:r>
              <a:rPr lang="zh-CN" altLang="en-US" sz="2800"/>
              <a:t>占 </a:t>
            </a:r>
            <a:r>
              <a:rPr lang="en-US" altLang="zh-CN" sz="2800"/>
              <a:t>2 </a:t>
            </a:r>
            <a:r>
              <a:rPr lang="zh-CN" altLang="en-US" sz="2800"/>
              <a:t>字节，表示从被确认字节算起，还可以连续发送多少字节。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2834"/>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4283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834" grpId="0" animBg="1"/>
      <p:bldP spid="842834"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44803"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TCP</a:t>
            </a:r>
          </a:p>
          <a:p>
            <a:pP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44804"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844805"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20</a:t>
            </a:r>
          </a:p>
          <a:p>
            <a:pPr algn="ctr" defTabSz="762000" eaLnBrk="0" hangingPunct="0">
              <a:lnSpc>
                <a:spcPct val="90000"/>
              </a:lnSpc>
            </a:pPr>
            <a:r>
              <a:rPr kumimoji="1" lang="zh-CN" altLang="en-US">
                <a:solidFill>
                  <a:srgbClr val="333399"/>
                </a:solidFill>
                <a:latin typeface="Arial" pitchFamily="34" charset="0"/>
                <a:ea typeface="黑体" pitchFamily="2" charset="-122"/>
              </a:rPr>
              <a:t>字节</a:t>
            </a:r>
          </a:p>
          <a:p>
            <a:pPr algn="ctr" defTabSz="762000" eaLnBrk="0" hangingPunct="0">
              <a:lnSpc>
                <a:spcPct val="90000"/>
              </a:lnSpc>
            </a:pPr>
            <a:r>
              <a:rPr kumimoji="1" lang="zh-CN" altLang="en-US">
                <a:solidFill>
                  <a:srgbClr val="333399"/>
                </a:solidFill>
                <a:latin typeface="Arial" pitchFamily="34" charset="0"/>
                <a:ea typeface="黑体" pitchFamily="2" charset="-122"/>
              </a:rPr>
              <a:t>固定</a:t>
            </a:r>
          </a:p>
          <a:p>
            <a:pPr algn="ct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44806"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844807"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44808"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44809"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44810"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44811"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44812"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844813"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端  口</a:t>
            </a:r>
          </a:p>
        </p:txBody>
      </p:sp>
      <p:sp>
        <p:nvSpPr>
          <p:cNvPr id="844814"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数据</a:t>
            </a:r>
          </a:p>
          <a:p>
            <a:pPr defTabSz="762000" eaLnBrk="0" hangingPunct="0"/>
            <a:r>
              <a:rPr kumimoji="1" lang="zh-CN" altLang="en-US">
                <a:solidFill>
                  <a:srgbClr val="333399"/>
                </a:solidFill>
                <a:latin typeface="Arial" pitchFamily="34" charset="0"/>
                <a:ea typeface="黑体" pitchFamily="2" charset="-122"/>
              </a:rPr>
              <a:t>偏移</a:t>
            </a:r>
          </a:p>
        </p:txBody>
      </p:sp>
      <p:sp>
        <p:nvSpPr>
          <p:cNvPr id="844815"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检   验   和</a:t>
            </a:r>
          </a:p>
        </p:txBody>
      </p:sp>
      <p:sp>
        <p:nvSpPr>
          <p:cNvPr id="844816"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选    项    （长  度  可  变）</a:t>
            </a:r>
          </a:p>
        </p:txBody>
      </p:sp>
      <p:sp>
        <p:nvSpPr>
          <p:cNvPr id="844817"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端  口</a:t>
            </a:r>
          </a:p>
        </p:txBody>
      </p:sp>
      <p:sp>
        <p:nvSpPr>
          <p:cNvPr id="844818"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序   号</a:t>
            </a:r>
          </a:p>
        </p:txBody>
      </p:sp>
      <p:sp>
        <p:nvSpPr>
          <p:cNvPr id="844819"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844820"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紧   急   指   针</a:t>
            </a:r>
          </a:p>
        </p:txBody>
      </p:sp>
      <p:sp>
        <p:nvSpPr>
          <p:cNvPr id="844821"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窗   口</a:t>
            </a:r>
          </a:p>
        </p:txBody>
      </p:sp>
      <p:sp>
        <p:nvSpPr>
          <p:cNvPr id="844822"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确    认    号</a:t>
            </a:r>
          </a:p>
        </p:txBody>
      </p:sp>
      <p:sp>
        <p:nvSpPr>
          <p:cNvPr id="844823"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44824"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844825"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44826"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44827"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44828"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44829"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44830"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保   留</a:t>
            </a:r>
          </a:p>
        </p:txBody>
      </p:sp>
      <p:sp>
        <p:nvSpPr>
          <p:cNvPr id="844831"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2"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44832"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844833"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4834"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35"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36"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37"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38"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39"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40"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41"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4842"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43"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44"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45"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46"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47"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48"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49"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4850"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51"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52"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53"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54"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55"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56"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57"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4858"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59"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60"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61"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62"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63"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64"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4865"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4866"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44867"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44868"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44869"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44870"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Y</a:t>
            </a:r>
          </a:p>
          <a:p>
            <a:pP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44871"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T</a:t>
            </a:r>
          </a:p>
        </p:txBody>
      </p:sp>
      <p:sp>
        <p:nvSpPr>
          <p:cNvPr id="844872"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P</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H</a:t>
            </a:r>
          </a:p>
        </p:txBody>
      </p:sp>
      <p:sp>
        <p:nvSpPr>
          <p:cNvPr id="844873"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A</a:t>
            </a:r>
          </a:p>
          <a:p>
            <a:pPr defTabSz="762000" eaLnBrk="0" hangingPunct="0">
              <a:lnSpc>
                <a:spcPct val="75000"/>
              </a:lnSpc>
            </a:pPr>
            <a:r>
              <a:rPr kumimoji="1" lang="en-US" altLang="zh-CN" sz="1600" b="1">
                <a:solidFill>
                  <a:srgbClr val="333399"/>
                </a:solidFill>
                <a:latin typeface="Arial" pitchFamily="34" charset="0"/>
                <a:ea typeface="黑体" pitchFamily="2" charset="-122"/>
              </a:rPr>
              <a:t>C</a:t>
            </a:r>
          </a:p>
          <a:p>
            <a:pPr defTabSz="762000" eaLnBrk="0" hangingPunct="0">
              <a:lnSpc>
                <a:spcPct val="75000"/>
              </a:lnSpc>
            </a:pPr>
            <a:r>
              <a:rPr kumimoji="1" lang="en-US" altLang="zh-CN" sz="1600" b="1">
                <a:solidFill>
                  <a:srgbClr val="333399"/>
                </a:solidFill>
                <a:latin typeface="Arial" pitchFamily="34" charset="0"/>
                <a:ea typeface="黑体" pitchFamily="2" charset="-122"/>
              </a:rPr>
              <a:t>K</a:t>
            </a:r>
          </a:p>
        </p:txBody>
      </p:sp>
      <p:sp>
        <p:nvSpPr>
          <p:cNvPr id="844874"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U</a:t>
            </a:r>
          </a:p>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G</a:t>
            </a:r>
          </a:p>
        </p:txBody>
      </p:sp>
      <p:sp>
        <p:nvSpPr>
          <p:cNvPr id="844875" name="Rectangle 75"/>
          <p:cNvSpPr>
            <a:spLocks noChangeArrowheads="1"/>
          </p:cNvSpPr>
          <p:nvPr/>
        </p:nvSpPr>
        <p:spPr bwMode="auto">
          <a:xfrm>
            <a:off x="25082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 </a:t>
            </a:r>
            <a:r>
              <a:rPr kumimoji="1" lang="en-US" altLang="zh-CN">
                <a:solidFill>
                  <a:srgbClr val="333399"/>
                </a:solidFill>
                <a:latin typeface="Arial" pitchFamily="34" charset="0"/>
                <a:ea typeface="黑体" pitchFamily="2" charset="-122"/>
              </a:rPr>
              <a:t>0                         8                        16                        24                    31</a:t>
            </a:r>
          </a:p>
        </p:txBody>
      </p:sp>
      <p:sp>
        <p:nvSpPr>
          <p:cNvPr id="844876"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844877"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44878"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844879"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844880"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844881"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844882" name="Rectangle 82"/>
          <p:cNvSpPr>
            <a:spLocks noChangeArrowheads="1"/>
          </p:cNvSpPr>
          <p:nvPr/>
        </p:nvSpPr>
        <p:spPr bwMode="auto">
          <a:xfrm>
            <a:off x="647700" y="3503613"/>
            <a:ext cx="3852863"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4883" name="Text Box 83"/>
          <p:cNvSpPr txBox="1">
            <a:spLocks noChangeArrowheads="1"/>
          </p:cNvSpPr>
          <p:nvPr/>
        </p:nvSpPr>
        <p:spPr bwMode="auto">
          <a:xfrm>
            <a:off x="447675" y="5053013"/>
            <a:ext cx="8301038" cy="1373187"/>
          </a:xfrm>
          <a:prstGeom prst="rect">
            <a:avLst/>
          </a:prstGeom>
          <a:noFill/>
          <a:ln w="9525">
            <a:noFill/>
            <a:miter lim="800000"/>
            <a:headEnd/>
            <a:tailEnd/>
          </a:ln>
          <a:effectLst/>
        </p:spPr>
        <p:txBody>
          <a:bodyPr>
            <a:spAutoFit/>
          </a:bodyPr>
          <a:lstStyle/>
          <a:p>
            <a:pPr algn="just"/>
            <a:r>
              <a:rPr lang="zh-CN" altLang="en-US" sz="2800">
                <a:solidFill>
                  <a:srgbClr val="333399"/>
                </a:solidFill>
                <a:latin typeface="Arial" pitchFamily="34" charset="0"/>
                <a:ea typeface="黑体" pitchFamily="2" charset="-122"/>
              </a:rPr>
              <a:t>检验和 </a:t>
            </a:r>
            <a:r>
              <a:rPr lang="en-US" altLang="zh-CN" sz="2800">
                <a:solidFill>
                  <a:srgbClr val="333399"/>
                </a:solidFill>
                <a:latin typeface="Arial" pitchFamily="34" charset="0"/>
                <a:ea typeface="黑体" pitchFamily="2" charset="-122"/>
              </a:rPr>
              <a:t>—— </a:t>
            </a:r>
            <a:r>
              <a:rPr lang="zh-CN" altLang="en-US" sz="2800">
                <a:solidFill>
                  <a:srgbClr val="333399"/>
                </a:solidFill>
                <a:latin typeface="Arial" pitchFamily="34" charset="0"/>
                <a:ea typeface="黑体" pitchFamily="2" charset="-122"/>
              </a:rPr>
              <a:t>占 </a:t>
            </a:r>
            <a:r>
              <a:rPr lang="en-US" altLang="zh-CN" sz="2800">
                <a:solidFill>
                  <a:srgbClr val="333399"/>
                </a:solidFill>
                <a:latin typeface="Arial" pitchFamily="34" charset="0"/>
                <a:ea typeface="黑体" pitchFamily="2" charset="-122"/>
              </a:rPr>
              <a:t>2 </a:t>
            </a:r>
            <a:r>
              <a:rPr lang="zh-CN" altLang="en-US" sz="2800">
                <a:solidFill>
                  <a:srgbClr val="333399"/>
                </a:solidFill>
                <a:latin typeface="Arial" pitchFamily="34" charset="0"/>
                <a:ea typeface="黑体" pitchFamily="2" charset="-122"/>
              </a:rPr>
              <a:t>字节。检验和字段检验的范围包括</a:t>
            </a:r>
            <a:r>
              <a:rPr lang="zh-CN" altLang="en-US" sz="2800">
                <a:solidFill>
                  <a:srgbClr val="FF3300"/>
                </a:solidFill>
                <a:latin typeface="Arial" pitchFamily="34" charset="0"/>
                <a:ea typeface="黑体" pitchFamily="2" charset="-122"/>
              </a:rPr>
              <a:t>首部</a:t>
            </a:r>
            <a:r>
              <a:rPr lang="en-US" altLang="zh-CN" sz="2800">
                <a:solidFill>
                  <a:srgbClr val="FF3300"/>
                </a:solidFill>
                <a:latin typeface="Arial" pitchFamily="34" charset="0"/>
                <a:ea typeface="黑体" pitchFamily="2" charset="-122"/>
              </a:rPr>
              <a:t>+</a:t>
            </a:r>
            <a:r>
              <a:rPr lang="zh-CN" altLang="en-US" sz="2800">
                <a:solidFill>
                  <a:srgbClr val="FF3300"/>
                </a:solidFill>
                <a:latin typeface="Arial" pitchFamily="34" charset="0"/>
                <a:ea typeface="黑体" pitchFamily="2" charset="-122"/>
              </a:rPr>
              <a:t>数据两部分</a:t>
            </a:r>
            <a:r>
              <a:rPr lang="zh-CN" altLang="en-US" sz="2800">
                <a:solidFill>
                  <a:srgbClr val="333399"/>
                </a:solidFill>
                <a:latin typeface="Arial" pitchFamily="34" charset="0"/>
                <a:ea typeface="黑体" pitchFamily="2" charset="-122"/>
              </a:rPr>
              <a:t>。在计算检验和时，要在 </a:t>
            </a:r>
            <a:r>
              <a:rPr lang="en-US" altLang="zh-CN" sz="2800">
                <a:solidFill>
                  <a:srgbClr val="333399"/>
                </a:solidFill>
                <a:latin typeface="Arial" pitchFamily="34" charset="0"/>
                <a:ea typeface="黑体" pitchFamily="2" charset="-122"/>
              </a:rPr>
              <a:t>TCP </a:t>
            </a:r>
            <a:r>
              <a:rPr lang="zh-CN" altLang="en-US" sz="2800">
                <a:solidFill>
                  <a:srgbClr val="333399"/>
                </a:solidFill>
                <a:latin typeface="Arial" pitchFamily="34" charset="0"/>
                <a:ea typeface="黑体" pitchFamily="2" charset="-122"/>
              </a:rPr>
              <a:t>报文段的前面加上 </a:t>
            </a:r>
            <a:r>
              <a:rPr lang="en-US" altLang="zh-CN" sz="2800">
                <a:solidFill>
                  <a:srgbClr val="333399"/>
                </a:solidFill>
                <a:latin typeface="Arial" pitchFamily="34" charset="0"/>
                <a:ea typeface="黑体" pitchFamily="2" charset="-122"/>
              </a:rPr>
              <a:t>12 </a:t>
            </a:r>
            <a:r>
              <a:rPr lang="zh-CN" altLang="en-US" sz="2800">
                <a:solidFill>
                  <a:srgbClr val="333399"/>
                </a:solidFill>
                <a:latin typeface="Arial" pitchFamily="34" charset="0"/>
                <a:ea typeface="黑体" pitchFamily="2" charset="-122"/>
              </a:rPr>
              <a:t>字节的伪首部。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488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4488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82" grpId="0" animBg="1"/>
      <p:bldP spid="844882"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Line 2"/>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46851" name="Rectangle 3"/>
          <p:cNvSpPr>
            <a:spLocks noChangeArrowheads="1"/>
          </p:cNvSpPr>
          <p:nvPr/>
        </p:nvSpPr>
        <p:spPr bwMode="auto">
          <a:xfrm>
            <a:off x="0" y="2309813"/>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TCP</a:t>
            </a:r>
          </a:p>
          <a:p>
            <a:pP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46852" name="Line 4"/>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846853" name="Rectangle 5"/>
          <p:cNvSpPr>
            <a:spLocks noChangeArrowheads="1"/>
          </p:cNvSpPr>
          <p:nvPr/>
        </p:nvSpPr>
        <p:spPr bwMode="auto">
          <a:xfrm>
            <a:off x="8388350" y="1778000"/>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20</a:t>
            </a:r>
          </a:p>
          <a:p>
            <a:pPr algn="ctr" defTabSz="762000" eaLnBrk="0" hangingPunct="0">
              <a:lnSpc>
                <a:spcPct val="90000"/>
              </a:lnSpc>
            </a:pPr>
            <a:r>
              <a:rPr kumimoji="1" lang="zh-CN" altLang="en-US">
                <a:solidFill>
                  <a:srgbClr val="333399"/>
                </a:solidFill>
                <a:latin typeface="Arial" pitchFamily="34" charset="0"/>
                <a:ea typeface="黑体" pitchFamily="2" charset="-122"/>
              </a:rPr>
              <a:t>字节</a:t>
            </a:r>
          </a:p>
          <a:p>
            <a:pPr algn="ctr" defTabSz="762000" eaLnBrk="0" hangingPunct="0">
              <a:lnSpc>
                <a:spcPct val="90000"/>
              </a:lnSpc>
            </a:pPr>
            <a:r>
              <a:rPr kumimoji="1" lang="zh-CN" altLang="en-US">
                <a:solidFill>
                  <a:srgbClr val="333399"/>
                </a:solidFill>
                <a:latin typeface="Arial" pitchFamily="34" charset="0"/>
                <a:ea typeface="黑体" pitchFamily="2" charset="-122"/>
              </a:rPr>
              <a:t>固定</a:t>
            </a:r>
          </a:p>
          <a:p>
            <a:pPr algn="ct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46854" name="Rectangle 6"/>
          <p:cNvSpPr>
            <a:spLocks noChangeArrowheads="1"/>
          </p:cNvSpPr>
          <p:nvPr/>
        </p:nvSpPr>
        <p:spPr bwMode="auto">
          <a:xfrm>
            <a:off x="654050" y="706438"/>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846855" name="Line 7"/>
          <p:cNvSpPr>
            <a:spLocks noChangeShapeType="1"/>
          </p:cNvSpPr>
          <p:nvPr/>
        </p:nvSpPr>
        <p:spPr bwMode="auto">
          <a:xfrm>
            <a:off x="646113" y="1409700"/>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46856" name="Line 8"/>
          <p:cNvSpPr>
            <a:spLocks noChangeShapeType="1"/>
          </p:cNvSpPr>
          <p:nvPr/>
        </p:nvSpPr>
        <p:spPr bwMode="auto">
          <a:xfrm>
            <a:off x="660400" y="2105025"/>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46857" name="Line 9"/>
          <p:cNvSpPr>
            <a:spLocks noChangeShapeType="1"/>
          </p:cNvSpPr>
          <p:nvPr/>
        </p:nvSpPr>
        <p:spPr bwMode="auto">
          <a:xfrm>
            <a:off x="646113" y="279876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46858" name="Line 10"/>
          <p:cNvSpPr>
            <a:spLocks noChangeShapeType="1"/>
          </p:cNvSpPr>
          <p:nvPr/>
        </p:nvSpPr>
        <p:spPr bwMode="auto">
          <a:xfrm>
            <a:off x="646113" y="3490913"/>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46859" name="Line 11"/>
          <p:cNvSpPr>
            <a:spLocks noChangeShapeType="1"/>
          </p:cNvSpPr>
          <p:nvPr/>
        </p:nvSpPr>
        <p:spPr bwMode="auto">
          <a:xfrm>
            <a:off x="660400" y="4186238"/>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46860" name="Line 12"/>
          <p:cNvSpPr>
            <a:spLocks noChangeShapeType="1"/>
          </p:cNvSpPr>
          <p:nvPr/>
        </p:nvSpPr>
        <p:spPr bwMode="auto">
          <a:xfrm>
            <a:off x="4498975" y="714375"/>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846861" name="Rectangle 13"/>
          <p:cNvSpPr>
            <a:spLocks noChangeArrowheads="1"/>
          </p:cNvSpPr>
          <p:nvPr/>
        </p:nvSpPr>
        <p:spPr bwMode="auto">
          <a:xfrm>
            <a:off x="5699125" y="841375"/>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端  口</a:t>
            </a:r>
          </a:p>
        </p:txBody>
      </p:sp>
      <p:sp>
        <p:nvSpPr>
          <p:cNvPr id="846862" name="Rectangle 14"/>
          <p:cNvSpPr>
            <a:spLocks noChangeArrowheads="1"/>
          </p:cNvSpPr>
          <p:nvPr/>
        </p:nvSpPr>
        <p:spPr bwMode="auto">
          <a:xfrm>
            <a:off x="808038" y="2763838"/>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数据</a:t>
            </a:r>
          </a:p>
          <a:p>
            <a:pPr defTabSz="762000" eaLnBrk="0" hangingPunct="0"/>
            <a:r>
              <a:rPr kumimoji="1" lang="zh-CN" altLang="en-US">
                <a:solidFill>
                  <a:srgbClr val="333399"/>
                </a:solidFill>
                <a:latin typeface="Arial" pitchFamily="34" charset="0"/>
                <a:ea typeface="黑体" pitchFamily="2" charset="-122"/>
              </a:rPr>
              <a:t>偏移</a:t>
            </a:r>
          </a:p>
        </p:txBody>
      </p:sp>
      <p:sp>
        <p:nvSpPr>
          <p:cNvPr id="846863" name="Rectangle 15"/>
          <p:cNvSpPr>
            <a:spLocks noChangeArrowheads="1"/>
          </p:cNvSpPr>
          <p:nvPr/>
        </p:nvSpPr>
        <p:spPr bwMode="auto">
          <a:xfrm>
            <a:off x="1887538" y="3629025"/>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检   验   和</a:t>
            </a:r>
          </a:p>
        </p:txBody>
      </p:sp>
      <p:sp>
        <p:nvSpPr>
          <p:cNvPr id="846864" name="Rectangle 16"/>
          <p:cNvSpPr>
            <a:spLocks noChangeArrowheads="1"/>
          </p:cNvSpPr>
          <p:nvPr/>
        </p:nvSpPr>
        <p:spPr bwMode="auto">
          <a:xfrm>
            <a:off x="2089150" y="4270375"/>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选    项    （长  度  可  变）</a:t>
            </a:r>
          </a:p>
        </p:txBody>
      </p:sp>
      <p:sp>
        <p:nvSpPr>
          <p:cNvPr id="846865" name="Rectangle 17"/>
          <p:cNvSpPr>
            <a:spLocks noChangeArrowheads="1"/>
          </p:cNvSpPr>
          <p:nvPr/>
        </p:nvSpPr>
        <p:spPr bwMode="auto">
          <a:xfrm>
            <a:off x="2001838" y="841375"/>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端  口</a:t>
            </a:r>
          </a:p>
        </p:txBody>
      </p:sp>
      <p:sp>
        <p:nvSpPr>
          <p:cNvPr id="846866" name="Rectangle 18"/>
          <p:cNvSpPr>
            <a:spLocks noChangeArrowheads="1"/>
          </p:cNvSpPr>
          <p:nvPr/>
        </p:nvSpPr>
        <p:spPr bwMode="auto">
          <a:xfrm>
            <a:off x="4054475" y="1528763"/>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序   号</a:t>
            </a:r>
          </a:p>
        </p:txBody>
      </p:sp>
      <p:sp>
        <p:nvSpPr>
          <p:cNvPr id="846867" name="Line 19"/>
          <p:cNvSpPr>
            <a:spLocks noChangeShapeType="1"/>
          </p:cNvSpPr>
          <p:nvPr/>
        </p:nvSpPr>
        <p:spPr bwMode="auto">
          <a:xfrm>
            <a:off x="4505325" y="2808288"/>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846868" name="Rectangle 20"/>
          <p:cNvSpPr>
            <a:spLocks noChangeArrowheads="1"/>
          </p:cNvSpPr>
          <p:nvPr/>
        </p:nvSpPr>
        <p:spPr bwMode="auto">
          <a:xfrm>
            <a:off x="5538788" y="3629025"/>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紧   急   指   针</a:t>
            </a:r>
          </a:p>
        </p:txBody>
      </p:sp>
      <p:sp>
        <p:nvSpPr>
          <p:cNvPr id="846869" name="Rectangle 21"/>
          <p:cNvSpPr>
            <a:spLocks noChangeArrowheads="1"/>
          </p:cNvSpPr>
          <p:nvPr/>
        </p:nvSpPr>
        <p:spPr bwMode="auto">
          <a:xfrm>
            <a:off x="5988050" y="2909888"/>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窗   口</a:t>
            </a:r>
          </a:p>
        </p:txBody>
      </p:sp>
      <p:sp>
        <p:nvSpPr>
          <p:cNvPr id="846870" name="Rectangle 22"/>
          <p:cNvSpPr>
            <a:spLocks noChangeArrowheads="1"/>
          </p:cNvSpPr>
          <p:nvPr/>
        </p:nvSpPr>
        <p:spPr bwMode="auto">
          <a:xfrm>
            <a:off x="3810000" y="2252663"/>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确    认    号</a:t>
            </a:r>
          </a:p>
        </p:txBody>
      </p:sp>
      <p:sp>
        <p:nvSpPr>
          <p:cNvPr id="846871" name="Line 23"/>
          <p:cNvSpPr>
            <a:spLocks noChangeShapeType="1"/>
          </p:cNvSpPr>
          <p:nvPr/>
        </p:nvSpPr>
        <p:spPr bwMode="auto">
          <a:xfrm>
            <a:off x="1611313"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46872" name="Line 24"/>
          <p:cNvSpPr>
            <a:spLocks noChangeShapeType="1"/>
          </p:cNvSpPr>
          <p:nvPr/>
        </p:nvSpPr>
        <p:spPr bwMode="auto">
          <a:xfrm>
            <a:off x="3538538" y="2800350"/>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846873" name="Line 25"/>
          <p:cNvSpPr>
            <a:spLocks noChangeShapeType="1"/>
          </p:cNvSpPr>
          <p:nvPr/>
        </p:nvSpPr>
        <p:spPr bwMode="auto">
          <a:xfrm>
            <a:off x="3044825" y="2808288"/>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46874" name="Line 26"/>
          <p:cNvSpPr>
            <a:spLocks noChangeShapeType="1"/>
          </p:cNvSpPr>
          <p:nvPr/>
        </p:nvSpPr>
        <p:spPr bwMode="auto">
          <a:xfrm>
            <a:off x="328930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46875" name="Line 27"/>
          <p:cNvSpPr>
            <a:spLocks noChangeShapeType="1"/>
          </p:cNvSpPr>
          <p:nvPr/>
        </p:nvSpPr>
        <p:spPr bwMode="auto">
          <a:xfrm>
            <a:off x="40195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46876" name="Line 28"/>
          <p:cNvSpPr>
            <a:spLocks noChangeShapeType="1"/>
          </p:cNvSpPr>
          <p:nvPr/>
        </p:nvSpPr>
        <p:spPr bwMode="auto">
          <a:xfrm>
            <a:off x="3778250"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46877" name="Line 29"/>
          <p:cNvSpPr>
            <a:spLocks noChangeShapeType="1"/>
          </p:cNvSpPr>
          <p:nvPr/>
        </p:nvSpPr>
        <p:spPr bwMode="auto">
          <a:xfrm>
            <a:off x="4264025" y="2808288"/>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46878" name="Rectangle 30"/>
          <p:cNvSpPr>
            <a:spLocks noChangeArrowheads="1"/>
          </p:cNvSpPr>
          <p:nvPr/>
        </p:nvSpPr>
        <p:spPr bwMode="auto">
          <a:xfrm>
            <a:off x="1911350" y="2924175"/>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保   留</a:t>
            </a:r>
          </a:p>
        </p:txBody>
      </p:sp>
      <p:sp>
        <p:nvSpPr>
          <p:cNvPr id="846879" name="Rectangle 31"/>
          <p:cNvSpPr>
            <a:spLocks noChangeArrowheads="1"/>
          </p:cNvSpPr>
          <p:nvPr/>
        </p:nvSpPr>
        <p:spPr bwMode="auto">
          <a:xfrm>
            <a:off x="4237038" y="2827338"/>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2"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46880" name="Line 32"/>
          <p:cNvSpPr>
            <a:spLocks noChangeShapeType="1"/>
          </p:cNvSpPr>
          <p:nvPr/>
        </p:nvSpPr>
        <p:spPr bwMode="auto">
          <a:xfrm>
            <a:off x="650875" y="549275"/>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846881" name="Line 33"/>
          <p:cNvSpPr>
            <a:spLocks noChangeShapeType="1"/>
          </p:cNvSpPr>
          <p:nvPr/>
        </p:nvSpPr>
        <p:spPr bwMode="auto">
          <a:xfrm>
            <a:off x="650875"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6882" name="Line 34"/>
          <p:cNvSpPr>
            <a:spLocks noChangeShapeType="1"/>
          </p:cNvSpPr>
          <p:nvPr/>
        </p:nvSpPr>
        <p:spPr bwMode="auto">
          <a:xfrm>
            <a:off x="890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883" name="Line 35"/>
          <p:cNvSpPr>
            <a:spLocks noChangeShapeType="1"/>
          </p:cNvSpPr>
          <p:nvPr/>
        </p:nvSpPr>
        <p:spPr bwMode="auto">
          <a:xfrm>
            <a:off x="1130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884" name="Line 36"/>
          <p:cNvSpPr>
            <a:spLocks noChangeShapeType="1"/>
          </p:cNvSpPr>
          <p:nvPr/>
        </p:nvSpPr>
        <p:spPr bwMode="auto">
          <a:xfrm>
            <a:off x="1370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885" name="Line 37"/>
          <p:cNvSpPr>
            <a:spLocks noChangeShapeType="1"/>
          </p:cNvSpPr>
          <p:nvPr/>
        </p:nvSpPr>
        <p:spPr bwMode="auto">
          <a:xfrm>
            <a:off x="1611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886" name="Line 38"/>
          <p:cNvSpPr>
            <a:spLocks noChangeShapeType="1"/>
          </p:cNvSpPr>
          <p:nvPr/>
        </p:nvSpPr>
        <p:spPr bwMode="auto">
          <a:xfrm>
            <a:off x="18510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887" name="Line 39"/>
          <p:cNvSpPr>
            <a:spLocks noChangeShapeType="1"/>
          </p:cNvSpPr>
          <p:nvPr/>
        </p:nvSpPr>
        <p:spPr bwMode="auto">
          <a:xfrm>
            <a:off x="2089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888" name="Line 40"/>
          <p:cNvSpPr>
            <a:spLocks noChangeShapeType="1"/>
          </p:cNvSpPr>
          <p:nvPr/>
        </p:nvSpPr>
        <p:spPr bwMode="auto">
          <a:xfrm>
            <a:off x="2328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889" name="Line 41"/>
          <p:cNvSpPr>
            <a:spLocks noChangeShapeType="1"/>
          </p:cNvSpPr>
          <p:nvPr/>
        </p:nvSpPr>
        <p:spPr bwMode="auto">
          <a:xfrm>
            <a:off x="25701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6890" name="Line 42"/>
          <p:cNvSpPr>
            <a:spLocks noChangeShapeType="1"/>
          </p:cNvSpPr>
          <p:nvPr/>
        </p:nvSpPr>
        <p:spPr bwMode="auto">
          <a:xfrm>
            <a:off x="2809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891" name="Line 43"/>
          <p:cNvSpPr>
            <a:spLocks noChangeShapeType="1"/>
          </p:cNvSpPr>
          <p:nvPr/>
        </p:nvSpPr>
        <p:spPr bwMode="auto">
          <a:xfrm>
            <a:off x="3049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892" name="Line 44"/>
          <p:cNvSpPr>
            <a:spLocks noChangeShapeType="1"/>
          </p:cNvSpPr>
          <p:nvPr/>
        </p:nvSpPr>
        <p:spPr bwMode="auto">
          <a:xfrm>
            <a:off x="3289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893" name="Line 45"/>
          <p:cNvSpPr>
            <a:spLocks noChangeShapeType="1"/>
          </p:cNvSpPr>
          <p:nvPr/>
        </p:nvSpPr>
        <p:spPr bwMode="auto">
          <a:xfrm>
            <a:off x="3530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894" name="Line 46"/>
          <p:cNvSpPr>
            <a:spLocks noChangeShapeType="1"/>
          </p:cNvSpPr>
          <p:nvPr/>
        </p:nvSpPr>
        <p:spPr bwMode="auto">
          <a:xfrm>
            <a:off x="37703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895" name="Line 47"/>
          <p:cNvSpPr>
            <a:spLocks noChangeShapeType="1"/>
          </p:cNvSpPr>
          <p:nvPr/>
        </p:nvSpPr>
        <p:spPr bwMode="auto">
          <a:xfrm>
            <a:off x="4008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896" name="Line 48"/>
          <p:cNvSpPr>
            <a:spLocks noChangeShapeType="1"/>
          </p:cNvSpPr>
          <p:nvPr/>
        </p:nvSpPr>
        <p:spPr bwMode="auto">
          <a:xfrm>
            <a:off x="424815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897" name="Line 49"/>
          <p:cNvSpPr>
            <a:spLocks noChangeShapeType="1"/>
          </p:cNvSpPr>
          <p:nvPr/>
        </p:nvSpPr>
        <p:spPr bwMode="auto">
          <a:xfrm>
            <a:off x="4487863"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6898" name="Line 50"/>
          <p:cNvSpPr>
            <a:spLocks noChangeShapeType="1"/>
          </p:cNvSpPr>
          <p:nvPr/>
        </p:nvSpPr>
        <p:spPr bwMode="auto">
          <a:xfrm>
            <a:off x="4729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899" name="Line 51"/>
          <p:cNvSpPr>
            <a:spLocks noChangeShapeType="1"/>
          </p:cNvSpPr>
          <p:nvPr/>
        </p:nvSpPr>
        <p:spPr bwMode="auto">
          <a:xfrm>
            <a:off x="4968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900" name="Line 52"/>
          <p:cNvSpPr>
            <a:spLocks noChangeShapeType="1"/>
          </p:cNvSpPr>
          <p:nvPr/>
        </p:nvSpPr>
        <p:spPr bwMode="auto">
          <a:xfrm>
            <a:off x="5208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901" name="Line 53"/>
          <p:cNvSpPr>
            <a:spLocks noChangeShapeType="1"/>
          </p:cNvSpPr>
          <p:nvPr/>
        </p:nvSpPr>
        <p:spPr bwMode="auto">
          <a:xfrm>
            <a:off x="5448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902" name="Line 54"/>
          <p:cNvSpPr>
            <a:spLocks noChangeShapeType="1"/>
          </p:cNvSpPr>
          <p:nvPr/>
        </p:nvSpPr>
        <p:spPr bwMode="auto">
          <a:xfrm>
            <a:off x="56896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903" name="Line 55"/>
          <p:cNvSpPr>
            <a:spLocks noChangeShapeType="1"/>
          </p:cNvSpPr>
          <p:nvPr/>
        </p:nvSpPr>
        <p:spPr bwMode="auto">
          <a:xfrm>
            <a:off x="5927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904" name="Line 56"/>
          <p:cNvSpPr>
            <a:spLocks noChangeShapeType="1"/>
          </p:cNvSpPr>
          <p:nvPr/>
        </p:nvSpPr>
        <p:spPr bwMode="auto">
          <a:xfrm>
            <a:off x="616743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905" name="Line 57"/>
          <p:cNvSpPr>
            <a:spLocks noChangeShapeType="1"/>
          </p:cNvSpPr>
          <p:nvPr/>
        </p:nvSpPr>
        <p:spPr bwMode="auto">
          <a:xfrm>
            <a:off x="6407150"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6906" name="Line 58"/>
          <p:cNvSpPr>
            <a:spLocks noChangeShapeType="1"/>
          </p:cNvSpPr>
          <p:nvPr/>
        </p:nvSpPr>
        <p:spPr bwMode="auto">
          <a:xfrm>
            <a:off x="66468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907" name="Line 59"/>
          <p:cNvSpPr>
            <a:spLocks noChangeShapeType="1"/>
          </p:cNvSpPr>
          <p:nvPr/>
        </p:nvSpPr>
        <p:spPr bwMode="auto">
          <a:xfrm>
            <a:off x="688816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908" name="Line 60"/>
          <p:cNvSpPr>
            <a:spLocks noChangeShapeType="1"/>
          </p:cNvSpPr>
          <p:nvPr/>
        </p:nvSpPr>
        <p:spPr bwMode="auto">
          <a:xfrm>
            <a:off x="712787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909" name="Line 61"/>
          <p:cNvSpPr>
            <a:spLocks noChangeShapeType="1"/>
          </p:cNvSpPr>
          <p:nvPr/>
        </p:nvSpPr>
        <p:spPr bwMode="auto">
          <a:xfrm>
            <a:off x="7367588"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910" name="Line 62"/>
          <p:cNvSpPr>
            <a:spLocks noChangeShapeType="1"/>
          </p:cNvSpPr>
          <p:nvPr/>
        </p:nvSpPr>
        <p:spPr bwMode="auto">
          <a:xfrm>
            <a:off x="7607300"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911" name="Line 63"/>
          <p:cNvSpPr>
            <a:spLocks noChangeShapeType="1"/>
          </p:cNvSpPr>
          <p:nvPr/>
        </p:nvSpPr>
        <p:spPr bwMode="auto">
          <a:xfrm>
            <a:off x="7847013"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912" name="Line 64"/>
          <p:cNvSpPr>
            <a:spLocks noChangeShapeType="1"/>
          </p:cNvSpPr>
          <p:nvPr/>
        </p:nvSpPr>
        <p:spPr bwMode="auto">
          <a:xfrm>
            <a:off x="8086725" y="250825"/>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46913" name="Line 65"/>
          <p:cNvSpPr>
            <a:spLocks noChangeShapeType="1"/>
          </p:cNvSpPr>
          <p:nvPr/>
        </p:nvSpPr>
        <p:spPr bwMode="auto">
          <a:xfrm>
            <a:off x="8326438" y="350838"/>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46914" name="Rectangle 66"/>
          <p:cNvSpPr>
            <a:spLocks noChangeArrowheads="1"/>
          </p:cNvSpPr>
          <p:nvPr/>
        </p:nvSpPr>
        <p:spPr bwMode="auto">
          <a:xfrm>
            <a:off x="809625"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46915" name="Rectangle 67"/>
          <p:cNvSpPr>
            <a:spLocks noChangeArrowheads="1"/>
          </p:cNvSpPr>
          <p:nvPr/>
        </p:nvSpPr>
        <p:spPr bwMode="auto">
          <a:xfrm>
            <a:off x="2728913"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46916" name="Rectangle 68"/>
          <p:cNvSpPr>
            <a:spLocks noChangeArrowheads="1"/>
          </p:cNvSpPr>
          <p:nvPr/>
        </p:nvSpPr>
        <p:spPr bwMode="auto">
          <a:xfrm>
            <a:off x="4648200"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46917" name="Rectangle 69"/>
          <p:cNvSpPr>
            <a:spLocks noChangeArrowheads="1"/>
          </p:cNvSpPr>
          <p:nvPr/>
        </p:nvSpPr>
        <p:spPr bwMode="auto">
          <a:xfrm>
            <a:off x="6567488" y="150813"/>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46918" name="Rectangle 70"/>
          <p:cNvSpPr>
            <a:spLocks noChangeArrowheads="1"/>
          </p:cNvSpPr>
          <p:nvPr/>
        </p:nvSpPr>
        <p:spPr bwMode="auto">
          <a:xfrm>
            <a:off x="4008438" y="2827338"/>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Y</a:t>
            </a:r>
          </a:p>
          <a:p>
            <a:pP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46919" name="Rectangle 71"/>
          <p:cNvSpPr>
            <a:spLocks noChangeArrowheads="1"/>
          </p:cNvSpPr>
          <p:nvPr/>
        </p:nvSpPr>
        <p:spPr bwMode="auto">
          <a:xfrm>
            <a:off x="3770313"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T</a:t>
            </a:r>
          </a:p>
        </p:txBody>
      </p:sp>
      <p:sp>
        <p:nvSpPr>
          <p:cNvPr id="846920" name="Rectangle 72"/>
          <p:cNvSpPr>
            <a:spLocks noChangeArrowheads="1"/>
          </p:cNvSpPr>
          <p:nvPr/>
        </p:nvSpPr>
        <p:spPr bwMode="auto">
          <a:xfrm>
            <a:off x="3513138" y="2827338"/>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P</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H</a:t>
            </a:r>
          </a:p>
        </p:txBody>
      </p:sp>
      <p:sp>
        <p:nvSpPr>
          <p:cNvPr id="846921" name="Rectangle 73"/>
          <p:cNvSpPr>
            <a:spLocks noChangeArrowheads="1"/>
          </p:cNvSpPr>
          <p:nvPr/>
        </p:nvSpPr>
        <p:spPr bwMode="auto">
          <a:xfrm>
            <a:off x="3273425" y="2827338"/>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A</a:t>
            </a:r>
          </a:p>
          <a:p>
            <a:pPr defTabSz="762000" eaLnBrk="0" hangingPunct="0">
              <a:lnSpc>
                <a:spcPct val="75000"/>
              </a:lnSpc>
            </a:pPr>
            <a:r>
              <a:rPr kumimoji="1" lang="en-US" altLang="zh-CN" sz="1600" b="1">
                <a:solidFill>
                  <a:srgbClr val="333399"/>
                </a:solidFill>
                <a:latin typeface="Arial" pitchFamily="34" charset="0"/>
                <a:ea typeface="黑体" pitchFamily="2" charset="-122"/>
              </a:rPr>
              <a:t>C</a:t>
            </a:r>
          </a:p>
          <a:p>
            <a:pPr defTabSz="762000" eaLnBrk="0" hangingPunct="0">
              <a:lnSpc>
                <a:spcPct val="75000"/>
              </a:lnSpc>
            </a:pPr>
            <a:r>
              <a:rPr kumimoji="1" lang="en-US" altLang="zh-CN" sz="1600" b="1">
                <a:solidFill>
                  <a:srgbClr val="333399"/>
                </a:solidFill>
                <a:latin typeface="Arial" pitchFamily="34" charset="0"/>
                <a:ea typeface="黑体" pitchFamily="2" charset="-122"/>
              </a:rPr>
              <a:t>K</a:t>
            </a:r>
          </a:p>
        </p:txBody>
      </p:sp>
      <p:sp>
        <p:nvSpPr>
          <p:cNvPr id="846922" name="Rectangle 74"/>
          <p:cNvSpPr>
            <a:spLocks noChangeArrowheads="1"/>
          </p:cNvSpPr>
          <p:nvPr/>
        </p:nvSpPr>
        <p:spPr bwMode="auto">
          <a:xfrm>
            <a:off x="3011488" y="2827338"/>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U</a:t>
            </a:r>
          </a:p>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G</a:t>
            </a:r>
          </a:p>
        </p:txBody>
      </p:sp>
      <p:sp>
        <p:nvSpPr>
          <p:cNvPr id="846923" name="Rectangle 75"/>
          <p:cNvSpPr>
            <a:spLocks noChangeArrowheads="1"/>
          </p:cNvSpPr>
          <p:nvPr/>
        </p:nvSpPr>
        <p:spPr bwMode="auto">
          <a:xfrm>
            <a:off x="250825" y="-26988"/>
            <a:ext cx="8131175" cy="393701"/>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 </a:t>
            </a:r>
            <a:r>
              <a:rPr kumimoji="1" lang="en-US" altLang="zh-CN">
                <a:solidFill>
                  <a:srgbClr val="333399"/>
                </a:solidFill>
                <a:latin typeface="Arial" pitchFamily="34" charset="0"/>
                <a:ea typeface="黑体" pitchFamily="2" charset="-122"/>
              </a:rPr>
              <a:t>0                         8                        16                        24                    31</a:t>
            </a:r>
          </a:p>
        </p:txBody>
      </p:sp>
      <p:sp>
        <p:nvSpPr>
          <p:cNvPr id="846924" name="Line 76"/>
          <p:cNvSpPr>
            <a:spLocks noChangeShapeType="1"/>
          </p:cNvSpPr>
          <p:nvPr/>
        </p:nvSpPr>
        <p:spPr bwMode="auto">
          <a:xfrm flipH="1">
            <a:off x="6405563" y="4203700"/>
            <a:ext cx="3175" cy="642938"/>
          </a:xfrm>
          <a:prstGeom prst="line">
            <a:avLst/>
          </a:prstGeom>
          <a:noFill/>
          <a:ln w="12700">
            <a:solidFill>
              <a:schemeClr val="tx1"/>
            </a:solidFill>
            <a:round/>
            <a:headEnd/>
            <a:tailEnd/>
          </a:ln>
          <a:effectLst/>
        </p:spPr>
        <p:txBody>
          <a:bodyPr/>
          <a:lstStyle/>
          <a:p>
            <a:endParaRPr lang="zh-CN" altLang="en-US"/>
          </a:p>
        </p:txBody>
      </p:sp>
      <p:sp>
        <p:nvSpPr>
          <p:cNvPr id="846925" name="Rectangle 77"/>
          <p:cNvSpPr>
            <a:spLocks noChangeArrowheads="1"/>
          </p:cNvSpPr>
          <p:nvPr/>
        </p:nvSpPr>
        <p:spPr bwMode="auto">
          <a:xfrm>
            <a:off x="6918325" y="4270375"/>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46926" name="Line 78"/>
          <p:cNvSpPr>
            <a:spLocks noChangeShapeType="1"/>
          </p:cNvSpPr>
          <p:nvPr/>
        </p:nvSpPr>
        <p:spPr bwMode="auto">
          <a:xfrm>
            <a:off x="8447088" y="682625"/>
            <a:ext cx="830262" cy="0"/>
          </a:xfrm>
          <a:prstGeom prst="line">
            <a:avLst/>
          </a:prstGeom>
          <a:noFill/>
          <a:ln w="12700">
            <a:solidFill>
              <a:schemeClr val="tx1"/>
            </a:solidFill>
            <a:round/>
            <a:headEnd/>
            <a:tailEnd/>
          </a:ln>
          <a:effectLst/>
        </p:spPr>
        <p:txBody>
          <a:bodyPr/>
          <a:lstStyle/>
          <a:p>
            <a:endParaRPr lang="zh-CN" altLang="en-US"/>
          </a:p>
        </p:txBody>
      </p:sp>
      <p:sp>
        <p:nvSpPr>
          <p:cNvPr id="846927" name="Line 79"/>
          <p:cNvSpPr>
            <a:spLocks noChangeShapeType="1"/>
          </p:cNvSpPr>
          <p:nvPr/>
        </p:nvSpPr>
        <p:spPr bwMode="auto">
          <a:xfrm>
            <a:off x="8447088" y="4178300"/>
            <a:ext cx="830262" cy="0"/>
          </a:xfrm>
          <a:prstGeom prst="line">
            <a:avLst/>
          </a:prstGeom>
          <a:noFill/>
          <a:ln w="12700">
            <a:solidFill>
              <a:schemeClr val="tx1"/>
            </a:solidFill>
            <a:round/>
            <a:headEnd/>
            <a:tailEnd/>
          </a:ln>
          <a:effectLst/>
        </p:spPr>
        <p:txBody>
          <a:bodyPr/>
          <a:lstStyle/>
          <a:p>
            <a:endParaRPr lang="zh-CN" altLang="en-US"/>
          </a:p>
        </p:txBody>
      </p:sp>
      <p:sp>
        <p:nvSpPr>
          <p:cNvPr id="846928" name="Line 80"/>
          <p:cNvSpPr>
            <a:spLocks noChangeShapeType="1"/>
          </p:cNvSpPr>
          <p:nvPr/>
        </p:nvSpPr>
        <p:spPr bwMode="auto">
          <a:xfrm>
            <a:off x="58738" y="720725"/>
            <a:ext cx="530225" cy="0"/>
          </a:xfrm>
          <a:prstGeom prst="line">
            <a:avLst/>
          </a:prstGeom>
          <a:noFill/>
          <a:ln w="12700">
            <a:solidFill>
              <a:schemeClr val="tx1"/>
            </a:solidFill>
            <a:round/>
            <a:headEnd/>
            <a:tailEnd/>
          </a:ln>
          <a:effectLst/>
        </p:spPr>
        <p:txBody>
          <a:bodyPr/>
          <a:lstStyle/>
          <a:p>
            <a:endParaRPr lang="zh-CN" altLang="en-US"/>
          </a:p>
        </p:txBody>
      </p:sp>
      <p:sp>
        <p:nvSpPr>
          <p:cNvPr id="846929" name="Line 81"/>
          <p:cNvSpPr>
            <a:spLocks noChangeShapeType="1"/>
          </p:cNvSpPr>
          <p:nvPr/>
        </p:nvSpPr>
        <p:spPr bwMode="auto">
          <a:xfrm>
            <a:off x="73025" y="4821238"/>
            <a:ext cx="530225" cy="0"/>
          </a:xfrm>
          <a:prstGeom prst="line">
            <a:avLst/>
          </a:prstGeom>
          <a:noFill/>
          <a:ln w="12700">
            <a:solidFill>
              <a:schemeClr val="tx1"/>
            </a:solidFill>
            <a:round/>
            <a:headEnd/>
            <a:tailEnd/>
          </a:ln>
          <a:effectLst/>
        </p:spPr>
        <p:txBody>
          <a:bodyPr/>
          <a:lstStyle/>
          <a:p>
            <a:endParaRPr lang="zh-CN" altLang="en-US"/>
          </a:p>
        </p:txBody>
      </p:sp>
      <p:sp>
        <p:nvSpPr>
          <p:cNvPr id="846930" name="Rectangle 82"/>
          <p:cNvSpPr>
            <a:spLocks noChangeArrowheads="1"/>
          </p:cNvSpPr>
          <p:nvPr/>
        </p:nvSpPr>
        <p:spPr bwMode="auto">
          <a:xfrm>
            <a:off x="4500563" y="3503613"/>
            <a:ext cx="3852862"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46931" name="Text Box 83"/>
          <p:cNvSpPr txBox="1">
            <a:spLocks noChangeArrowheads="1"/>
          </p:cNvSpPr>
          <p:nvPr/>
        </p:nvSpPr>
        <p:spPr bwMode="auto">
          <a:xfrm>
            <a:off x="447675" y="5053013"/>
            <a:ext cx="8301038" cy="1373187"/>
          </a:xfrm>
          <a:prstGeom prst="rect">
            <a:avLst/>
          </a:prstGeom>
          <a:noFill/>
          <a:ln w="9525">
            <a:noFill/>
            <a:miter lim="800000"/>
            <a:headEnd/>
            <a:tailEnd/>
          </a:ln>
          <a:effectLst/>
        </p:spPr>
        <p:txBody>
          <a:bodyPr>
            <a:spAutoFit/>
          </a:bodyPr>
          <a:lstStyle/>
          <a:p>
            <a:pPr algn="just"/>
            <a:r>
              <a:rPr lang="zh-CN" altLang="en-US" sz="2800">
                <a:solidFill>
                  <a:srgbClr val="333399"/>
                </a:solidFill>
                <a:latin typeface="Arial" pitchFamily="34" charset="0"/>
                <a:ea typeface="黑体" pitchFamily="2" charset="-122"/>
              </a:rPr>
              <a:t>紧急指针字段 </a:t>
            </a:r>
            <a:r>
              <a:rPr lang="en-US" altLang="zh-CN" sz="2800">
                <a:solidFill>
                  <a:srgbClr val="333399"/>
                </a:solidFill>
                <a:latin typeface="Arial" pitchFamily="34" charset="0"/>
                <a:ea typeface="黑体" pitchFamily="2" charset="-122"/>
              </a:rPr>
              <a:t>—— </a:t>
            </a:r>
            <a:r>
              <a:rPr lang="zh-CN" altLang="en-US" sz="2800">
                <a:solidFill>
                  <a:srgbClr val="333399"/>
                </a:solidFill>
                <a:latin typeface="Arial" pitchFamily="34" charset="0"/>
                <a:ea typeface="黑体" pitchFamily="2" charset="-122"/>
              </a:rPr>
              <a:t>占 </a:t>
            </a:r>
            <a:r>
              <a:rPr lang="en-US" altLang="zh-CN" sz="2800">
                <a:solidFill>
                  <a:srgbClr val="333399"/>
                </a:solidFill>
                <a:latin typeface="Arial" pitchFamily="34" charset="0"/>
                <a:ea typeface="黑体" pitchFamily="2" charset="-122"/>
              </a:rPr>
              <a:t>16 </a:t>
            </a:r>
            <a:r>
              <a:rPr lang="zh-CN" altLang="en-US" sz="2800">
                <a:solidFill>
                  <a:srgbClr val="333399"/>
                </a:solidFill>
                <a:latin typeface="Arial" pitchFamily="34" charset="0"/>
                <a:ea typeface="黑体" pitchFamily="2" charset="-122"/>
              </a:rPr>
              <a:t>位，</a:t>
            </a:r>
            <a:r>
              <a:rPr lang="zh-CN" altLang="en-US" sz="2800">
                <a:solidFill>
                  <a:srgbClr val="333399"/>
                </a:solidFill>
                <a:ea typeface="黑体" pitchFamily="2" charset="-122"/>
              </a:rPr>
              <a:t>指出在本报文段中紧急数据共有多少个字节（紧急数据放在本报文段数据的最前面）。</a:t>
            </a:r>
            <a:r>
              <a:rPr lang="zh-CN" altLang="en-US" sz="2800"/>
              <a:t> </a:t>
            </a:r>
            <a:r>
              <a:rPr lang="zh-CN" altLang="en-US" sz="2800">
                <a:solidFill>
                  <a:srgbClr val="333399"/>
                </a:solidFill>
                <a:latin typeface="Arial" pitchFamily="34" charset="0"/>
                <a:ea typeface="黑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693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4693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930" grpId="0" animBg="1"/>
      <p:bldP spid="846930"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Line 2"/>
          <p:cNvSpPr>
            <a:spLocks noChangeShapeType="1"/>
          </p:cNvSpPr>
          <p:nvPr/>
        </p:nvSpPr>
        <p:spPr bwMode="auto">
          <a:xfrm flipH="1">
            <a:off x="328613" y="1284288"/>
            <a:ext cx="17462" cy="4122737"/>
          </a:xfrm>
          <a:prstGeom prst="line">
            <a:avLst/>
          </a:prstGeom>
          <a:noFill/>
          <a:ln w="12700">
            <a:solidFill>
              <a:schemeClr val="tx1"/>
            </a:solidFill>
            <a:round/>
            <a:headEnd type="triangle" w="med" len="lg"/>
            <a:tailEnd type="triangle" w="med" len="lg"/>
          </a:ln>
          <a:effectLst/>
        </p:spPr>
        <p:txBody>
          <a:bodyPr wrap="none" anchor="ctr"/>
          <a:lstStyle/>
          <a:p>
            <a:endParaRPr lang="zh-CN" altLang="en-US"/>
          </a:p>
        </p:txBody>
      </p:sp>
      <p:sp>
        <p:nvSpPr>
          <p:cNvPr id="852995" name="Rectangle 3"/>
          <p:cNvSpPr>
            <a:spLocks noChangeArrowheads="1"/>
          </p:cNvSpPr>
          <p:nvPr/>
        </p:nvSpPr>
        <p:spPr bwMode="auto">
          <a:xfrm>
            <a:off x="0" y="2884488"/>
            <a:ext cx="690563" cy="638175"/>
          </a:xfrm>
          <a:prstGeom prst="rect">
            <a:avLst/>
          </a:prstGeom>
          <a:solidFill>
            <a:schemeClr val="bg1"/>
          </a:solidFill>
          <a:ln w="12700">
            <a:noFill/>
            <a:miter lim="800000"/>
            <a:headEnd/>
            <a:tailEnd/>
          </a:ln>
          <a:effectLst/>
        </p:spPr>
        <p:txBody>
          <a:bodyPr wrap="none" lIns="90488" tIns="44450" rIns="90488" bIns="44450">
            <a:spAutoFit/>
          </a:bodyPr>
          <a:lstStyle/>
          <a:p>
            <a:pPr defTabSz="762000" eaLnBrk="0" hangingPunct="0">
              <a:lnSpc>
                <a:spcPct val="90000"/>
              </a:lnSpc>
            </a:pPr>
            <a:r>
              <a:rPr kumimoji="1" lang="en-US" altLang="zh-CN">
                <a:solidFill>
                  <a:srgbClr val="333399"/>
                </a:solidFill>
                <a:latin typeface="Arial" pitchFamily="34" charset="0"/>
                <a:ea typeface="黑体" pitchFamily="2" charset="-122"/>
              </a:rPr>
              <a:t>TCP</a:t>
            </a:r>
          </a:p>
          <a:p>
            <a:pP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52996" name="Line 4"/>
          <p:cNvSpPr>
            <a:spLocks noChangeShapeType="1"/>
          </p:cNvSpPr>
          <p:nvPr/>
        </p:nvSpPr>
        <p:spPr bwMode="auto">
          <a:xfrm>
            <a:off x="8748713" y="1274763"/>
            <a:ext cx="0" cy="346392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p>
        </p:txBody>
      </p:sp>
      <p:sp>
        <p:nvSpPr>
          <p:cNvPr id="852997" name="Rectangle 5"/>
          <p:cNvSpPr>
            <a:spLocks noChangeArrowheads="1"/>
          </p:cNvSpPr>
          <p:nvPr/>
        </p:nvSpPr>
        <p:spPr bwMode="auto">
          <a:xfrm>
            <a:off x="8388350" y="2352675"/>
            <a:ext cx="688975" cy="1187450"/>
          </a:xfrm>
          <a:prstGeom prst="rect">
            <a:avLst/>
          </a:prstGeom>
          <a:solidFill>
            <a:schemeClr val="bg1"/>
          </a:solidFill>
          <a:ln w="127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zh-CN">
                <a:solidFill>
                  <a:srgbClr val="333399"/>
                </a:solidFill>
                <a:latin typeface="Arial" pitchFamily="34" charset="0"/>
                <a:ea typeface="黑体" pitchFamily="2" charset="-122"/>
              </a:rPr>
              <a:t>20</a:t>
            </a:r>
          </a:p>
          <a:p>
            <a:pPr algn="ctr" defTabSz="762000" eaLnBrk="0" hangingPunct="0">
              <a:lnSpc>
                <a:spcPct val="90000"/>
              </a:lnSpc>
            </a:pPr>
            <a:r>
              <a:rPr kumimoji="1" lang="zh-CN" altLang="en-US">
                <a:solidFill>
                  <a:srgbClr val="333399"/>
                </a:solidFill>
                <a:latin typeface="Arial" pitchFamily="34" charset="0"/>
                <a:ea typeface="黑体" pitchFamily="2" charset="-122"/>
              </a:rPr>
              <a:t>字节</a:t>
            </a:r>
          </a:p>
          <a:p>
            <a:pPr algn="ctr" defTabSz="762000" eaLnBrk="0" hangingPunct="0">
              <a:lnSpc>
                <a:spcPct val="90000"/>
              </a:lnSpc>
            </a:pPr>
            <a:r>
              <a:rPr kumimoji="1" lang="zh-CN" altLang="en-US">
                <a:solidFill>
                  <a:srgbClr val="333399"/>
                </a:solidFill>
                <a:latin typeface="Arial" pitchFamily="34" charset="0"/>
                <a:ea typeface="黑体" pitchFamily="2" charset="-122"/>
              </a:rPr>
              <a:t>固定</a:t>
            </a:r>
          </a:p>
          <a:p>
            <a:pPr algn="ctr" defTabSz="762000" eaLnBrk="0" hangingPunct="0">
              <a:lnSpc>
                <a:spcPct val="90000"/>
              </a:lnSpc>
            </a:pPr>
            <a:r>
              <a:rPr kumimoji="1" lang="zh-CN" altLang="en-US">
                <a:solidFill>
                  <a:srgbClr val="333399"/>
                </a:solidFill>
                <a:latin typeface="Arial" pitchFamily="34" charset="0"/>
                <a:ea typeface="黑体" pitchFamily="2" charset="-122"/>
              </a:rPr>
              <a:t>首部</a:t>
            </a:r>
          </a:p>
        </p:txBody>
      </p:sp>
      <p:sp>
        <p:nvSpPr>
          <p:cNvPr id="852998" name="Rectangle 6"/>
          <p:cNvSpPr>
            <a:spLocks noChangeArrowheads="1"/>
          </p:cNvSpPr>
          <p:nvPr/>
        </p:nvSpPr>
        <p:spPr bwMode="auto">
          <a:xfrm>
            <a:off x="654050" y="1281113"/>
            <a:ext cx="7686675" cy="4133850"/>
          </a:xfrm>
          <a:prstGeom prst="rect">
            <a:avLst/>
          </a:prstGeom>
          <a:solidFill>
            <a:srgbClr val="FFFFCC"/>
          </a:solidFill>
          <a:ln w="25400">
            <a:solidFill>
              <a:schemeClr val="tx1"/>
            </a:solidFill>
            <a:miter lim="800000"/>
            <a:headEnd/>
            <a:tailEnd/>
          </a:ln>
          <a:effectLst/>
        </p:spPr>
        <p:txBody>
          <a:bodyPr wrap="none" anchor="ctr"/>
          <a:lstStyle/>
          <a:p>
            <a:endParaRPr lang="zh-CN" altLang="en-US"/>
          </a:p>
        </p:txBody>
      </p:sp>
      <p:sp>
        <p:nvSpPr>
          <p:cNvPr id="852999" name="Line 7"/>
          <p:cNvSpPr>
            <a:spLocks noChangeShapeType="1"/>
          </p:cNvSpPr>
          <p:nvPr/>
        </p:nvSpPr>
        <p:spPr bwMode="auto">
          <a:xfrm>
            <a:off x="646113" y="1984375"/>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53000" name="Line 8"/>
          <p:cNvSpPr>
            <a:spLocks noChangeShapeType="1"/>
          </p:cNvSpPr>
          <p:nvPr/>
        </p:nvSpPr>
        <p:spPr bwMode="auto">
          <a:xfrm>
            <a:off x="660400" y="2679700"/>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53001" name="Line 9"/>
          <p:cNvSpPr>
            <a:spLocks noChangeShapeType="1"/>
          </p:cNvSpPr>
          <p:nvPr/>
        </p:nvSpPr>
        <p:spPr bwMode="auto">
          <a:xfrm>
            <a:off x="646113" y="3373438"/>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53002" name="Line 10"/>
          <p:cNvSpPr>
            <a:spLocks noChangeShapeType="1"/>
          </p:cNvSpPr>
          <p:nvPr/>
        </p:nvSpPr>
        <p:spPr bwMode="auto">
          <a:xfrm>
            <a:off x="646113" y="4065588"/>
            <a:ext cx="7699375" cy="0"/>
          </a:xfrm>
          <a:prstGeom prst="line">
            <a:avLst/>
          </a:prstGeom>
          <a:noFill/>
          <a:ln w="12700">
            <a:solidFill>
              <a:schemeClr val="tx1"/>
            </a:solidFill>
            <a:round/>
            <a:headEnd/>
            <a:tailEnd/>
          </a:ln>
          <a:effectLst/>
        </p:spPr>
        <p:txBody>
          <a:bodyPr wrap="none" anchor="ctr"/>
          <a:lstStyle/>
          <a:p>
            <a:endParaRPr lang="zh-CN" altLang="en-US"/>
          </a:p>
        </p:txBody>
      </p:sp>
      <p:sp>
        <p:nvSpPr>
          <p:cNvPr id="853003" name="Line 11"/>
          <p:cNvSpPr>
            <a:spLocks noChangeShapeType="1"/>
          </p:cNvSpPr>
          <p:nvPr/>
        </p:nvSpPr>
        <p:spPr bwMode="auto">
          <a:xfrm>
            <a:off x="660400" y="4760913"/>
            <a:ext cx="7685088" cy="0"/>
          </a:xfrm>
          <a:prstGeom prst="line">
            <a:avLst/>
          </a:prstGeom>
          <a:noFill/>
          <a:ln w="12700">
            <a:solidFill>
              <a:schemeClr val="tx1"/>
            </a:solidFill>
            <a:round/>
            <a:headEnd/>
            <a:tailEnd/>
          </a:ln>
          <a:effectLst/>
        </p:spPr>
        <p:txBody>
          <a:bodyPr wrap="none" anchor="ctr"/>
          <a:lstStyle/>
          <a:p>
            <a:endParaRPr lang="zh-CN" altLang="en-US"/>
          </a:p>
        </p:txBody>
      </p:sp>
      <p:sp>
        <p:nvSpPr>
          <p:cNvPr id="853004" name="Line 12"/>
          <p:cNvSpPr>
            <a:spLocks noChangeShapeType="1"/>
          </p:cNvSpPr>
          <p:nvPr/>
        </p:nvSpPr>
        <p:spPr bwMode="auto">
          <a:xfrm>
            <a:off x="4498975" y="1289050"/>
            <a:ext cx="0" cy="709613"/>
          </a:xfrm>
          <a:prstGeom prst="line">
            <a:avLst/>
          </a:prstGeom>
          <a:noFill/>
          <a:ln w="12700">
            <a:solidFill>
              <a:schemeClr val="tx1"/>
            </a:solidFill>
            <a:round/>
            <a:headEnd/>
            <a:tailEnd/>
          </a:ln>
          <a:effectLst/>
        </p:spPr>
        <p:txBody>
          <a:bodyPr wrap="none" anchor="ctr"/>
          <a:lstStyle/>
          <a:p>
            <a:endParaRPr lang="zh-CN" altLang="en-US"/>
          </a:p>
        </p:txBody>
      </p:sp>
      <p:sp>
        <p:nvSpPr>
          <p:cNvPr id="853005" name="Rectangle 13"/>
          <p:cNvSpPr>
            <a:spLocks noChangeArrowheads="1"/>
          </p:cNvSpPr>
          <p:nvPr/>
        </p:nvSpPr>
        <p:spPr bwMode="auto">
          <a:xfrm>
            <a:off x="5699125" y="1416050"/>
            <a:ext cx="16160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目  的  端  口</a:t>
            </a:r>
          </a:p>
        </p:txBody>
      </p:sp>
      <p:sp>
        <p:nvSpPr>
          <p:cNvPr id="853006" name="Rectangle 14"/>
          <p:cNvSpPr>
            <a:spLocks noChangeArrowheads="1"/>
          </p:cNvSpPr>
          <p:nvPr/>
        </p:nvSpPr>
        <p:spPr bwMode="auto">
          <a:xfrm>
            <a:off x="808038" y="3338513"/>
            <a:ext cx="687387" cy="6985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数据</a:t>
            </a:r>
          </a:p>
          <a:p>
            <a:pPr defTabSz="762000" eaLnBrk="0" hangingPunct="0"/>
            <a:r>
              <a:rPr kumimoji="1" lang="zh-CN" altLang="en-US">
                <a:solidFill>
                  <a:srgbClr val="333399"/>
                </a:solidFill>
                <a:latin typeface="Arial" pitchFamily="34" charset="0"/>
                <a:ea typeface="黑体" pitchFamily="2" charset="-122"/>
              </a:rPr>
              <a:t>偏移</a:t>
            </a:r>
          </a:p>
        </p:txBody>
      </p:sp>
      <p:sp>
        <p:nvSpPr>
          <p:cNvPr id="853007" name="Rectangle 15"/>
          <p:cNvSpPr>
            <a:spLocks noChangeArrowheads="1"/>
          </p:cNvSpPr>
          <p:nvPr/>
        </p:nvSpPr>
        <p:spPr bwMode="auto">
          <a:xfrm>
            <a:off x="1887538" y="4203700"/>
            <a:ext cx="1360487"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检   验   和</a:t>
            </a:r>
          </a:p>
        </p:txBody>
      </p:sp>
      <p:sp>
        <p:nvSpPr>
          <p:cNvPr id="853008" name="Rectangle 16"/>
          <p:cNvSpPr>
            <a:spLocks noChangeArrowheads="1"/>
          </p:cNvSpPr>
          <p:nvPr/>
        </p:nvSpPr>
        <p:spPr bwMode="auto">
          <a:xfrm>
            <a:off x="2089150" y="4845050"/>
            <a:ext cx="3198813"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选    项    （长  度  可  变）</a:t>
            </a:r>
          </a:p>
        </p:txBody>
      </p:sp>
      <p:sp>
        <p:nvSpPr>
          <p:cNvPr id="853009" name="Rectangle 17"/>
          <p:cNvSpPr>
            <a:spLocks noChangeArrowheads="1"/>
          </p:cNvSpPr>
          <p:nvPr/>
        </p:nvSpPr>
        <p:spPr bwMode="auto">
          <a:xfrm>
            <a:off x="2001838" y="1416050"/>
            <a:ext cx="1222375" cy="395288"/>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源  端  口</a:t>
            </a:r>
          </a:p>
        </p:txBody>
      </p:sp>
      <p:sp>
        <p:nvSpPr>
          <p:cNvPr id="853010" name="Rectangle 18"/>
          <p:cNvSpPr>
            <a:spLocks noChangeArrowheads="1"/>
          </p:cNvSpPr>
          <p:nvPr/>
        </p:nvSpPr>
        <p:spPr bwMode="auto">
          <a:xfrm>
            <a:off x="4054475" y="2103438"/>
            <a:ext cx="1381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序   号</a:t>
            </a:r>
          </a:p>
        </p:txBody>
      </p:sp>
      <p:sp>
        <p:nvSpPr>
          <p:cNvPr id="853011" name="Line 19"/>
          <p:cNvSpPr>
            <a:spLocks noChangeShapeType="1"/>
          </p:cNvSpPr>
          <p:nvPr/>
        </p:nvSpPr>
        <p:spPr bwMode="auto">
          <a:xfrm>
            <a:off x="4505325" y="3382963"/>
            <a:ext cx="0" cy="1370012"/>
          </a:xfrm>
          <a:prstGeom prst="line">
            <a:avLst/>
          </a:prstGeom>
          <a:noFill/>
          <a:ln w="12700">
            <a:solidFill>
              <a:schemeClr val="tx1"/>
            </a:solidFill>
            <a:round/>
            <a:headEnd/>
            <a:tailEnd/>
          </a:ln>
          <a:effectLst/>
        </p:spPr>
        <p:txBody>
          <a:bodyPr wrap="none" anchor="ctr"/>
          <a:lstStyle/>
          <a:p>
            <a:endParaRPr lang="zh-CN" altLang="en-US"/>
          </a:p>
        </p:txBody>
      </p:sp>
      <p:sp>
        <p:nvSpPr>
          <p:cNvPr id="853012" name="Rectangle 20"/>
          <p:cNvSpPr>
            <a:spLocks noChangeArrowheads="1"/>
          </p:cNvSpPr>
          <p:nvPr/>
        </p:nvSpPr>
        <p:spPr bwMode="auto">
          <a:xfrm>
            <a:off x="5538788" y="4203700"/>
            <a:ext cx="18256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紧   急   指   针</a:t>
            </a:r>
          </a:p>
        </p:txBody>
      </p:sp>
      <p:sp>
        <p:nvSpPr>
          <p:cNvPr id="853013" name="Rectangle 21"/>
          <p:cNvSpPr>
            <a:spLocks noChangeArrowheads="1"/>
          </p:cNvSpPr>
          <p:nvPr/>
        </p:nvSpPr>
        <p:spPr bwMode="auto">
          <a:xfrm>
            <a:off x="5988050" y="3484563"/>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窗   口</a:t>
            </a:r>
          </a:p>
        </p:txBody>
      </p:sp>
      <p:sp>
        <p:nvSpPr>
          <p:cNvPr id="853014" name="Rectangle 22"/>
          <p:cNvSpPr>
            <a:spLocks noChangeArrowheads="1"/>
          </p:cNvSpPr>
          <p:nvPr/>
        </p:nvSpPr>
        <p:spPr bwMode="auto">
          <a:xfrm>
            <a:off x="3810000" y="2827338"/>
            <a:ext cx="1841500"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确    认    号</a:t>
            </a:r>
          </a:p>
        </p:txBody>
      </p:sp>
      <p:sp>
        <p:nvSpPr>
          <p:cNvPr id="853015" name="Line 23"/>
          <p:cNvSpPr>
            <a:spLocks noChangeShapeType="1"/>
          </p:cNvSpPr>
          <p:nvPr/>
        </p:nvSpPr>
        <p:spPr bwMode="auto">
          <a:xfrm>
            <a:off x="1611313" y="3382963"/>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53016" name="Line 24"/>
          <p:cNvSpPr>
            <a:spLocks noChangeShapeType="1"/>
          </p:cNvSpPr>
          <p:nvPr/>
        </p:nvSpPr>
        <p:spPr bwMode="auto">
          <a:xfrm>
            <a:off x="3538538" y="3375025"/>
            <a:ext cx="0" cy="684213"/>
          </a:xfrm>
          <a:prstGeom prst="line">
            <a:avLst/>
          </a:prstGeom>
          <a:noFill/>
          <a:ln w="12700">
            <a:solidFill>
              <a:schemeClr val="tx1"/>
            </a:solidFill>
            <a:round/>
            <a:headEnd/>
            <a:tailEnd/>
          </a:ln>
          <a:effectLst/>
        </p:spPr>
        <p:txBody>
          <a:bodyPr wrap="none" anchor="ctr"/>
          <a:lstStyle/>
          <a:p>
            <a:endParaRPr lang="zh-CN" altLang="en-US"/>
          </a:p>
        </p:txBody>
      </p:sp>
      <p:sp>
        <p:nvSpPr>
          <p:cNvPr id="853017" name="Line 25"/>
          <p:cNvSpPr>
            <a:spLocks noChangeShapeType="1"/>
          </p:cNvSpPr>
          <p:nvPr/>
        </p:nvSpPr>
        <p:spPr bwMode="auto">
          <a:xfrm>
            <a:off x="3044825" y="3382963"/>
            <a:ext cx="0" cy="692150"/>
          </a:xfrm>
          <a:prstGeom prst="line">
            <a:avLst/>
          </a:prstGeom>
          <a:noFill/>
          <a:ln w="12700">
            <a:solidFill>
              <a:schemeClr val="tx1"/>
            </a:solidFill>
            <a:round/>
            <a:headEnd/>
            <a:tailEnd/>
          </a:ln>
          <a:effectLst/>
        </p:spPr>
        <p:txBody>
          <a:bodyPr wrap="none" anchor="ctr"/>
          <a:lstStyle/>
          <a:p>
            <a:endParaRPr lang="zh-CN" altLang="en-US"/>
          </a:p>
        </p:txBody>
      </p:sp>
      <p:sp>
        <p:nvSpPr>
          <p:cNvPr id="853018" name="Line 26"/>
          <p:cNvSpPr>
            <a:spLocks noChangeShapeType="1"/>
          </p:cNvSpPr>
          <p:nvPr/>
        </p:nvSpPr>
        <p:spPr bwMode="auto">
          <a:xfrm>
            <a:off x="3289300" y="3382963"/>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53019" name="Line 27"/>
          <p:cNvSpPr>
            <a:spLocks noChangeShapeType="1"/>
          </p:cNvSpPr>
          <p:nvPr/>
        </p:nvSpPr>
        <p:spPr bwMode="auto">
          <a:xfrm>
            <a:off x="4019550" y="3382963"/>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53020" name="Line 28"/>
          <p:cNvSpPr>
            <a:spLocks noChangeShapeType="1"/>
          </p:cNvSpPr>
          <p:nvPr/>
        </p:nvSpPr>
        <p:spPr bwMode="auto">
          <a:xfrm>
            <a:off x="3778250" y="3382963"/>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53021" name="Line 29"/>
          <p:cNvSpPr>
            <a:spLocks noChangeShapeType="1"/>
          </p:cNvSpPr>
          <p:nvPr/>
        </p:nvSpPr>
        <p:spPr bwMode="auto">
          <a:xfrm>
            <a:off x="4264025" y="3382963"/>
            <a:ext cx="0" cy="681037"/>
          </a:xfrm>
          <a:prstGeom prst="line">
            <a:avLst/>
          </a:prstGeom>
          <a:noFill/>
          <a:ln w="12700">
            <a:solidFill>
              <a:schemeClr val="tx1"/>
            </a:solidFill>
            <a:round/>
            <a:headEnd/>
            <a:tailEnd/>
          </a:ln>
          <a:effectLst/>
        </p:spPr>
        <p:txBody>
          <a:bodyPr wrap="none" anchor="ctr"/>
          <a:lstStyle/>
          <a:p>
            <a:endParaRPr lang="zh-CN" altLang="en-US"/>
          </a:p>
        </p:txBody>
      </p:sp>
      <p:sp>
        <p:nvSpPr>
          <p:cNvPr id="853022" name="Rectangle 30"/>
          <p:cNvSpPr>
            <a:spLocks noChangeArrowheads="1"/>
          </p:cNvSpPr>
          <p:nvPr/>
        </p:nvSpPr>
        <p:spPr bwMode="auto">
          <a:xfrm>
            <a:off x="1911350" y="3498850"/>
            <a:ext cx="89852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保   留</a:t>
            </a:r>
          </a:p>
        </p:txBody>
      </p:sp>
      <p:sp>
        <p:nvSpPr>
          <p:cNvPr id="853023" name="Rectangle 31"/>
          <p:cNvSpPr>
            <a:spLocks noChangeArrowheads="1"/>
          </p:cNvSpPr>
          <p:nvPr/>
        </p:nvSpPr>
        <p:spPr bwMode="auto">
          <a:xfrm>
            <a:off x="4237038" y="3402013"/>
            <a:ext cx="327025" cy="639762"/>
          </a:xfrm>
          <a:prstGeom prst="rect">
            <a:avLst/>
          </a:prstGeom>
          <a:noFill/>
          <a:ln w="12700">
            <a:noFill/>
            <a:miter lim="800000"/>
            <a:headEnd/>
            <a:tailEnd/>
          </a:ln>
          <a:effectLst/>
        </p:spPr>
        <p:txBody>
          <a:bodyPr wrap="none" lIns="90488" tIns="44450" rIns="90488" bIns="44450">
            <a:spAutoFit/>
          </a:bodyPr>
          <a:lstStyle/>
          <a:p>
            <a:pPr algn="ctr" defTabSz="762000" eaLnBrk="0" hangingPunct="0">
              <a:lnSpc>
                <a:spcPct val="75000"/>
              </a:lnSpc>
            </a:pPr>
            <a:r>
              <a:rPr kumimoji="1" lang="en-US" altLang="zh-CN" sz="1600" b="1">
                <a:solidFill>
                  <a:srgbClr val="333399"/>
                </a:solidFill>
                <a:latin typeface="Arial" pitchFamily="34" charset="0"/>
                <a:ea typeface="黑体" pitchFamily="2" charset="-122"/>
              </a:rPr>
              <a:t>F</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I</a:t>
            </a:r>
          </a:p>
          <a:p>
            <a:pPr algn="ct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53024" name="Line 32"/>
          <p:cNvSpPr>
            <a:spLocks noChangeShapeType="1"/>
          </p:cNvSpPr>
          <p:nvPr/>
        </p:nvSpPr>
        <p:spPr bwMode="auto">
          <a:xfrm>
            <a:off x="650875" y="1123950"/>
            <a:ext cx="7675563" cy="0"/>
          </a:xfrm>
          <a:prstGeom prst="line">
            <a:avLst/>
          </a:prstGeom>
          <a:noFill/>
          <a:ln w="12700">
            <a:solidFill>
              <a:schemeClr val="tx1"/>
            </a:solidFill>
            <a:round/>
            <a:headEnd/>
            <a:tailEnd/>
          </a:ln>
          <a:effectLst/>
        </p:spPr>
        <p:txBody>
          <a:bodyPr wrap="none" anchor="ctr"/>
          <a:lstStyle/>
          <a:p>
            <a:endParaRPr lang="zh-CN" altLang="en-US"/>
          </a:p>
        </p:txBody>
      </p:sp>
      <p:sp>
        <p:nvSpPr>
          <p:cNvPr id="853025" name="Line 33"/>
          <p:cNvSpPr>
            <a:spLocks noChangeShapeType="1"/>
          </p:cNvSpPr>
          <p:nvPr/>
        </p:nvSpPr>
        <p:spPr bwMode="auto">
          <a:xfrm>
            <a:off x="650875" y="925513"/>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53026" name="Line 34"/>
          <p:cNvSpPr>
            <a:spLocks noChangeShapeType="1"/>
          </p:cNvSpPr>
          <p:nvPr/>
        </p:nvSpPr>
        <p:spPr bwMode="auto">
          <a:xfrm>
            <a:off x="890588"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27" name="Line 35"/>
          <p:cNvSpPr>
            <a:spLocks noChangeShapeType="1"/>
          </p:cNvSpPr>
          <p:nvPr/>
        </p:nvSpPr>
        <p:spPr bwMode="auto">
          <a:xfrm>
            <a:off x="1130300"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28" name="Line 36"/>
          <p:cNvSpPr>
            <a:spLocks noChangeShapeType="1"/>
          </p:cNvSpPr>
          <p:nvPr/>
        </p:nvSpPr>
        <p:spPr bwMode="auto">
          <a:xfrm>
            <a:off x="1370013"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29" name="Line 37"/>
          <p:cNvSpPr>
            <a:spLocks noChangeShapeType="1"/>
          </p:cNvSpPr>
          <p:nvPr/>
        </p:nvSpPr>
        <p:spPr bwMode="auto">
          <a:xfrm>
            <a:off x="1611313"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30" name="Line 38"/>
          <p:cNvSpPr>
            <a:spLocks noChangeShapeType="1"/>
          </p:cNvSpPr>
          <p:nvPr/>
        </p:nvSpPr>
        <p:spPr bwMode="auto">
          <a:xfrm>
            <a:off x="1851025"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31" name="Line 39"/>
          <p:cNvSpPr>
            <a:spLocks noChangeShapeType="1"/>
          </p:cNvSpPr>
          <p:nvPr/>
        </p:nvSpPr>
        <p:spPr bwMode="auto">
          <a:xfrm>
            <a:off x="2089150"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32" name="Line 40"/>
          <p:cNvSpPr>
            <a:spLocks noChangeShapeType="1"/>
          </p:cNvSpPr>
          <p:nvPr/>
        </p:nvSpPr>
        <p:spPr bwMode="auto">
          <a:xfrm>
            <a:off x="2328863"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33" name="Line 41"/>
          <p:cNvSpPr>
            <a:spLocks noChangeShapeType="1"/>
          </p:cNvSpPr>
          <p:nvPr/>
        </p:nvSpPr>
        <p:spPr bwMode="auto">
          <a:xfrm>
            <a:off x="2570163" y="925513"/>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53034" name="Line 42"/>
          <p:cNvSpPr>
            <a:spLocks noChangeShapeType="1"/>
          </p:cNvSpPr>
          <p:nvPr/>
        </p:nvSpPr>
        <p:spPr bwMode="auto">
          <a:xfrm>
            <a:off x="2809875"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35" name="Line 43"/>
          <p:cNvSpPr>
            <a:spLocks noChangeShapeType="1"/>
          </p:cNvSpPr>
          <p:nvPr/>
        </p:nvSpPr>
        <p:spPr bwMode="auto">
          <a:xfrm>
            <a:off x="3049588"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36" name="Line 44"/>
          <p:cNvSpPr>
            <a:spLocks noChangeShapeType="1"/>
          </p:cNvSpPr>
          <p:nvPr/>
        </p:nvSpPr>
        <p:spPr bwMode="auto">
          <a:xfrm>
            <a:off x="3289300"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37" name="Line 45"/>
          <p:cNvSpPr>
            <a:spLocks noChangeShapeType="1"/>
          </p:cNvSpPr>
          <p:nvPr/>
        </p:nvSpPr>
        <p:spPr bwMode="auto">
          <a:xfrm>
            <a:off x="3530600"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38" name="Line 46"/>
          <p:cNvSpPr>
            <a:spLocks noChangeShapeType="1"/>
          </p:cNvSpPr>
          <p:nvPr/>
        </p:nvSpPr>
        <p:spPr bwMode="auto">
          <a:xfrm>
            <a:off x="3770313"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39" name="Line 47"/>
          <p:cNvSpPr>
            <a:spLocks noChangeShapeType="1"/>
          </p:cNvSpPr>
          <p:nvPr/>
        </p:nvSpPr>
        <p:spPr bwMode="auto">
          <a:xfrm>
            <a:off x="4008438"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40" name="Line 48"/>
          <p:cNvSpPr>
            <a:spLocks noChangeShapeType="1"/>
          </p:cNvSpPr>
          <p:nvPr/>
        </p:nvSpPr>
        <p:spPr bwMode="auto">
          <a:xfrm>
            <a:off x="4248150"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41" name="Line 49"/>
          <p:cNvSpPr>
            <a:spLocks noChangeShapeType="1"/>
          </p:cNvSpPr>
          <p:nvPr/>
        </p:nvSpPr>
        <p:spPr bwMode="auto">
          <a:xfrm>
            <a:off x="4487863" y="925513"/>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53042" name="Line 50"/>
          <p:cNvSpPr>
            <a:spLocks noChangeShapeType="1"/>
          </p:cNvSpPr>
          <p:nvPr/>
        </p:nvSpPr>
        <p:spPr bwMode="auto">
          <a:xfrm>
            <a:off x="4729163"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43" name="Line 51"/>
          <p:cNvSpPr>
            <a:spLocks noChangeShapeType="1"/>
          </p:cNvSpPr>
          <p:nvPr/>
        </p:nvSpPr>
        <p:spPr bwMode="auto">
          <a:xfrm>
            <a:off x="4968875"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44" name="Line 52"/>
          <p:cNvSpPr>
            <a:spLocks noChangeShapeType="1"/>
          </p:cNvSpPr>
          <p:nvPr/>
        </p:nvSpPr>
        <p:spPr bwMode="auto">
          <a:xfrm>
            <a:off x="5208588"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45" name="Line 53"/>
          <p:cNvSpPr>
            <a:spLocks noChangeShapeType="1"/>
          </p:cNvSpPr>
          <p:nvPr/>
        </p:nvSpPr>
        <p:spPr bwMode="auto">
          <a:xfrm>
            <a:off x="5448300"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46" name="Line 54"/>
          <p:cNvSpPr>
            <a:spLocks noChangeShapeType="1"/>
          </p:cNvSpPr>
          <p:nvPr/>
        </p:nvSpPr>
        <p:spPr bwMode="auto">
          <a:xfrm>
            <a:off x="5689600"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47" name="Line 55"/>
          <p:cNvSpPr>
            <a:spLocks noChangeShapeType="1"/>
          </p:cNvSpPr>
          <p:nvPr/>
        </p:nvSpPr>
        <p:spPr bwMode="auto">
          <a:xfrm>
            <a:off x="5927725"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48" name="Line 56"/>
          <p:cNvSpPr>
            <a:spLocks noChangeShapeType="1"/>
          </p:cNvSpPr>
          <p:nvPr/>
        </p:nvSpPr>
        <p:spPr bwMode="auto">
          <a:xfrm>
            <a:off x="6167438"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49" name="Line 57"/>
          <p:cNvSpPr>
            <a:spLocks noChangeShapeType="1"/>
          </p:cNvSpPr>
          <p:nvPr/>
        </p:nvSpPr>
        <p:spPr bwMode="auto">
          <a:xfrm>
            <a:off x="6407150" y="925513"/>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53050" name="Line 58"/>
          <p:cNvSpPr>
            <a:spLocks noChangeShapeType="1"/>
          </p:cNvSpPr>
          <p:nvPr/>
        </p:nvSpPr>
        <p:spPr bwMode="auto">
          <a:xfrm>
            <a:off x="6646863"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51" name="Line 59"/>
          <p:cNvSpPr>
            <a:spLocks noChangeShapeType="1"/>
          </p:cNvSpPr>
          <p:nvPr/>
        </p:nvSpPr>
        <p:spPr bwMode="auto">
          <a:xfrm>
            <a:off x="6888163"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52" name="Line 60"/>
          <p:cNvSpPr>
            <a:spLocks noChangeShapeType="1"/>
          </p:cNvSpPr>
          <p:nvPr/>
        </p:nvSpPr>
        <p:spPr bwMode="auto">
          <a:xfrm>
            <a:off x="7127875"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53" name="Line 61"/>
          <p:cNvSpPr>
            <a:spLocks noChangeShapeType="1"/>
          </p:cNvSpPr>
          <p:nvPr/>
        </p:nvSpPr>
        <p:spPr bwMode="auto">
          <a:xfrm>
            <a:off x="7367588"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54" name="Line 62"/>
          <p:cNvSpPr>
            <a:spLocks noChangeShapeType="1"/>
          </p:cNvSpPr>
          <p:nvPr/>
        </p:nvSpPr>
        <p:spPr bwMode="auto">
          <a:xfrm>
            <a:off x="7607300"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55" name="Line 63"/>
          <p:cNvSpPr>
            <a:spLocks noChangeShapeType="1"/>
          </p:cNvSpPr>
          <p:nvPr/>
        </p:nvSpPr>
        <p:spPr bwMode="auto">
          <a:xfrm>
            <a:off x="7847013"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56" name="Line 64"/>
          <p:cNvSpPr>
            <a:spLocks noChangeShapeType="1"/>
          </p:cNvSpPr>
          <p:nvPr/>
        </p:nvSpPr>
        <p:spPr bwMode="auto">
          <a:xfrm>
            <a:off x="8086725" y="825500"/>
            <a:ext cx="0" cy="298450"/>
          </a:xfrm>
          <a:prstGeom prst="line">
            <a:avLst/>
          </a:prstGeom>
          <a:noFill/>
          <a:ln w="12700">
            <a:solidFill>
              <a:schemeClr val="tx1"/>
            </a:solidFill>
            <a:round/>
            <a:headEnd/>
            <a:tailEnd/>
          </a:ln>
          <a:effectLst/>
        </p:spPr>
        <p:txBody>
          <a:bodyPr wrap="none" anchor="ctr"/>
          <a:lstStyle/>
          <a:p>
            <a:endParaRPr lang="zh-CN" altLang="en-US"/>
          </a:p>
        </p:txBody>
      </p:sp>
      <p:sp>
        <p:nvSpPr>
          <p:cNvPr id="853057" name="Line 65"/>
          <p:cNvSpPr>
            <a:spLocks noChangeShapeType="1"/>
          </p:cNvSpPr>
          <p:nvPr/>
        </p:nvSpPr>
        <p:spPr bwMode="auto">
          <a:xfrm>
            <a:off x="8326438" y="925513"/>
            <a:ext cx="0" cy="198437"/>
          </a:xfrm>
          <a:prstGeom prst="line">
            <a:avLst/>
          </a:prstGeom>
          <a:noFill/>
          <a:ln w="12700">
            <a:solidFill>
              <a:schemeClr val="tx1"/>
            </a:solidFill>
            <a:round/>
            <a:headEnd/>
            <a:tailEnd/>
          </a:ln>
          <a:effectLst/>
        </p:spPr>
        <p:txBody>
          <a:bodyPr wrap="none" anchor="ctr"/>
          <a:lstStyle/>
          <a:p>
            <a:endParaRPr lang="zh-CN" altLang="en-US"/>
          </a:p>
        </p:txBody>
      </p:sp>
      <p:sp>
        <p:nvSpPr>
          <p:cNvPr id="853058" name="Rectangle 66"/>
          <p:cNvSpPr>
            <a:spLocks noChangeArrowheads="1"/>
          </p:cNvSpPr>
          <p:nvPr/>
        </p:nvSpPr>
        <p:spPr bwMode="auto">
          <a:xfrm>
            <a:off x="809625" y="725488"/>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53059" name="Rectangle 67"/>
          <p:cNvSpPr>
            <a:spLocks noChangeArrowheads="1"/>
          </p:cNvSpPr>
          <p:nvPr/>
        </p:nvSpPr>
        <p:spPr bwMode="auto">
          <a:xfrm>
            <a:off x="2728913" y="725488"/>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53060" name="Rectangle 68"/>
          <p:cNvSpPr>
            <a:spLocks noChangeArrowheads="1"/>
          </p:cNvSpPr>
          <p:nvPr/>
        </p:nvSpPr>
        <p:spPr bwMode="auto">
          <a:xfrm>
            <a:off x="4648200" y="725488"/>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53061" name="Rectangle 69"/>
          <p:cNvSpPr>
            <a:spLocks noChangeArrowheads="1"/>
          </p:cNvSpPr>
          <p:nvPr/>
        </p:nvSpPr>
        <p:spPr bwMode="auto">
          <a:xfrm>
            <a:off x="6567488" y="725488"/>
            <a:ext cx="1600200" cy="300037"/>
          </a:xfrm>
          <a:prstGeom prst="rect">
            <a:avLst/>
          </a:prstGeom>
          <a:solidFill>
            <a:schemeClr val="bg1"/>
          </a:solidFill>
          <a:ln w="12700">
            <a:noFill/>
            <a:miter lim="800000"/>
            <a:headEnd/>
            <a:tailEnd/>
          </a:ln>
          <a:effectLst/>
        </p:spPr>
        <p:txBody>
          <a:bodyPr wrap="none" anchor="ctr"/>
          <a:lstStyle/>
          <a:p>
            <a:endParaRPr lang="zh-CN" altLang="en-US"/>
          </a:p>
        </p:txBody>
      </p:sp>
      <p:sp>
        <p:nvSpPr>
          <p:cNvPr id="853062" name="Rectangle 70"/>
          <p:cNvSpPr>
            <a:spLocks noChangeArrowheads="1"/>
          </p:cNvSpPr>
          <p:nvPr/>
        </p:nvSpPr>
        <p:spPr bwMode="auto">
          <a:xfrm>
            <a:off x="4008438" y="3402013"/>
            <a:ext cx="325437"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Y</a:t>
            </a:r>
          </a:p>
          <a:p>
            <a:pPr defTabSz="762000" eaLnBrk="0" hangingPunct="0">
              <a:lnSpc>
                <a:spcPct val="75000"/>
              </a:lnSpc>
            </a:pPr>
            <a:r>
              <a:rPr kumimoji="1" lang="en-US" altLang="zh-CN" sz="1600" b="1">
                <a:solidFill>
                  <a:srgbClr val="333399"/>
                </a:solidFill>
                <a:latin typeface="Arial" pitchFamily="34" charset="0"/>
                <a:ea typeface="黑体" pitchFamily="2" charset="-122"/>
              </a:rPr>
              <a:t>N</a:t>
            </a:r>
          </a:p>
        </p:txBody>
      </p:sp>
      <p:sp>
        <p:nvSpPr>
          <p:cNvPr id="853063" name="Rectangle 71"/>
          <p:cNvSpPr>
            <a:spLocks noChangeArrowheads="1"/>
          </p:cNvSpPr>
          <p:nvPr/>
        </p:nvSpPr>
        <p:spPr bwMode="auto">
          <a:xfrm>
            <a:off x="3770313" y="3402013"/>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T</a:t>
            </a:r>
          </a:p>
        </p:txBody>
      </p:sp>
      <p:sp>
        <p:nvSpPr>
          <p:cNvPr id="853064" name="Rectangle 72"/>
          <p:cNvSpPr>
            <a:spLocks noChangeArrowheads="1"/>
          </p:cNvSpPr>
          <p:nvPr/>
        </p:nvSpPr>
        <p:spPr bwMode="auto">
          <a:xfrm>
            <a:off x="3513138" y="3402013"/>
            <a:ext cx="328612"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P</a:t>
            </a:r>
          </a:p>
          <a:p>
            <a:pPr defTabSz="762000" eaLnBrk="0" hangingPunct="0">
              <a:lnSpc>
                <a:spcPct val="75000"/>
              </a:lnSpc>
            </a:pPr>
            <a:r>
              <a:rPr kumimoji="1" lang="en-US" altLang="zh-CN" sz="1600" b="1">
                <a:solidFill>
                  <a:srgbClr val="333399"/>
                </a:solidFill>
                <a:latin typeface="Arial" pitchFamily="34" charset="0"/>
                <a:ea typeface="黑体" pitchFamily="2" charset="-122"/>
              </a:rPr>
              <a:t>S</a:t>
            </a:r>
          </a:p>
          <a:p>
            <a:pPr defTabSz="762000" eaLnBrk="0" hangingPunct="0">
              <a:lnSpc>
                <a:spcPct val="75000"/>
              </a:lnSpc>
            </a:pPr>
            <a:r>
              <a:rPr kumimoji="1" lang="en-US" altLang="zh-CN" sz="1600" b="1">
                <a:solidFill>
                  <a:srgbClr val="333399"/>
                </a:solidFill>
                <a:latin typeface="Arial" pitchFamily="34" charset="0"/>
                <a:ea typeface="黑体" pitchFamily="2" charset="-122"/>
              </a:rPr>
              <a:t>H</a:t>
            </a:r>
          </a:p>
        </p:txBody>
      </p:sp>
      <p:sp>
        <p:nvSpPr>
          <p:cNvPr id="853065" name="Rectangle 73"/>
          <p:cNvSpPr>
            <a:spLocks noChangeArrowheads="1"/>
          </p:cNvSpPr>
          <p:nvPr/>
        </p:nvSpPr>
        <p:spPr bwMode="auto">
          <a:xfrm>
            <a:off x="3273425" y="3402013"/>
            <a:ext cx="3270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A</a:t>
            </a:r>
          </a:p>
          <a:p>
            <a:pPr defTabSz="762000" eaLnBrk="0" hangingPunct="0">
              <a:lnSpc>
                <a:spcPct val="75000"/>
              </a:lnSpc>
            </a:pPr>
            <a:r>
              <a:rPr kumimoji="1" lang="en-US" altLang="zh-CN" sz="1600" b="1">
                <a:solidFill>
                  <a:srgbClr val="333399"/>
                </a:solidFill>
                <a:latin typeface="Arial" pitchFamily="34" charset="0"/>
                <a:ea typeface="黑体" pitchFamily="2" charset="-122"/>
              </a:rPr>
              <a:t>C</a:t>
            </a:r>
          </a:p>
          <a:p>
            <a:pPr defTabSz="762000" eaLnBrk="0" hangingPunct="0">
              <a:lnSpc>
                <a:spcPct val="75000"/>
              </a:lnSpc>
            </a:pPr>
            <a:r>
              <a:rPr kumimoji="1" lang="en-US" altLang="zh-CN" sz="1600" b="1">
                <a:solidFill>
                  <a:srgbClr val="333399"/>
                </a:solidFill>
                <a:latin typeface="Arial" pitchFamily="34" charset="0"/>
                <a:ea typeface="黑体" pitchFamily="2" charset="-122"/>
              </a:rPr>
              <a:t>K</a:t>
            </a:r>
          </a:p>
        </p:txBody>
      </p:sp>
      <p:sp>
        <p:nvSpPr>
          <p:cNvPr id="853066" name="Rectangle 74"/>
          <p:cNvSpPr>
            <a:spLocks noChangeArrowheads="1"/>
          </p:cNvSpPr>
          <p:nvPr/>
        </p:nvSpPr>
        <p:spPr bwMode="auto">
          <a:xfrm>
            <a:off x="3011488" y="3402013"/>
            <a:ext cx="339725" cy="639762"/>
          </a:xfrm>
          <a:prstGeom prst="rect">
            <a:avLst/>
          </a:prstGeom>
          <a:noFill/>
          <a:ln w="12700">
            <a:noFill/>
            <a:miter lim="800000"/>
            <a:headEnd/>
            <a:tailEnd/>
          </a:ln>
          <a:effectLst/>
        </p:spPr>
        <p:txBody>
          <a:bodyPr wrap="none" lIns="90488" tIns="44450" rIns="90488" bIns="44450">
            <a:spAutoFit/>
          </a:bodyPr>
          <a:lstStyle/>
          <a:p>
            <a:pPr defTabSz="762000" eaLnBrk="0" hangingPunct="0">
              <a:lnSpc>
                <a:spcPct val="75000"/>
              </a:lnSpc>
            </a:pPr>
            <a:r>
              <a:rPr kumimoji="1" lang="en-US" altLang="zh-CN" sz="1600" b="1">
                <a:solidFill>
                  <a:srgbClr val="333399"/>
                </a:solidFill>
                <a:latin typeface="Arial" pitchFamily="34" charset="0"/>
                <a:ea typeface="黑体" pitchFamily="2" charset="-122"/>
              </a:rPr>
              <a:t>U</a:t>
            </a:r>
          </a:p>
          <a:p>
            <a:pPr defTabSz="762000" eaLnBrk="0" hangingPunct="0">
              <a:lnSpc>
                <a:spcPct val="75000"/>
              </a:lnSpc>
            </a:pPr>
            <a:r>
              <a:rPr kumimoji="1" lang="en-US" altLang="zh-CN" sz="1600" b="1">
                <a:solidFill>
                  <a:srgbClr val="333399"/>
                </a:solidFill>
                <a:latin typeface="Arial" pitchFamily="34" charset="0"/>
                <a:ea typeface="黑体" pitchFamily="2" charset="-122"/>
              </a:rPr>
              <a:t>R</a:t>
            </a:r>
          </a:p>
          <a:p>
            <a:pPr defTabSz="762000" eaLnBrk="0" hangingPunct="0">
              <a:lnSpc>
                <a:spcPct val="75000"/>
              </a:lnSpc>
            </a:pPr>
            <a:r>
              <a:rPr kumimoji="1" lang="en-US" altLang="zh-CN" sz="1600" b="1">
                <a:solidFill>
                  <a:srgbClr val="333399"/>
                </a:solidFill>
                <a:latin typeface="Arial" pitchFamily="34" charset="0"/>
                <a:ea typeface="黑体" pitchFamily="2" charset="-122"/>
              </a:rPr>
              <a:t>G</a:t>
            </a:r>
          </a:p>
        </p:txBody>
      </p:sp>
      <p:sp>
        <p:nvSpPr>
          <p:cNvPr id="853067" name="Rectangle 75"/>
          <p:cNvSpPr>
            <a:spLocks noChangeArrowheads="1"/>
          </p:cNvSpPr>
          <p:nvPr/>
        </p:nvSpPr>
        <p:spPr bwMode="auto">
          <a:xfrm>
            <a:off x="257175" y="547688"/>
            <a:ext cx="8131175" cy="393700"/>
          </a:xfrm>
          <a:prstGeom prst="rect">
            <a:avLst/>
          </a:prstGeom>
          <a:noFill/>
          <a:ln w="12700">
            <a:noFill/>
            <a:miter lim="800000"/>
            <a:headEnd/>
            <a:tailEnd/>
          </a:ln>
          <a:effectLst/>
        </p:spPr>
        <p:txBody>
          <a:bodyPr wrap="none"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位 </a:t>
            </a:r>
            <a:r>
              <a:rPr kumimoji="1" lang="en-US" altLang="zh-CN">
                <a:solidFill>
                  <a:srgbClr val="333399"/>
                </a:solidFill>
                <a:latin typeface="Arial" pitchFamily="34" charset="0"/>
                <a:ea typeface="黑体" pitchFamily="2" charset="-122"/>
              </a:rPr>
              <a:t>0                         8                        16                        24                    31</a:t>
            </a:r>
          </a:p>
        </p:txBody>
      </p:sp>
      <p:sp>
        <p:nvSpPr>
          <p:cNvPr id="853068" name="Line 76"/>
          <p:cNvSpPr>
            <a:spLocks noChangeShapeType="1"/>
          </p:cNvSpPr>
          <p:nvPr/>
        </p:nvSpPr>
        <p:spPr bwMode="auto">
          <a:xfrm flipH="1">
            <a:off x="6405563" y="4778375"/>
            <a:ext cx="3175" cy="642938"/>
          </a:xfrm>
          <a:prstGeom prst="line">
            <a:avLst/>
          </a:prstGeom>
          <a:noFill/>
          <a:ln w="12700">
            <a:solidFill>
              <a:schemeClr val="tx1"/>
            </a:solidFill>
            <a:round/>
            <a:headEnd/>
            <a:tailEnd/>
          </a:ln>
          <a:effectLst/>
        </p:spPr>
        <p:txBody>
          <a:bodyPr/>
          <a:lstStyle/>
          <a:p>
            <a:endParaRPr lang="zh-CN" altLang="en-US"/>
          </a:p>
        </p:txBody>
      </p:sp>
      <p:sp>
        <p:nvSpPr>
          <p:cNvPr id="853069" name="Rectangle 77"/>
          <p:cNvSpPr>
            <a:spLocks noChangeArrowheads="1"/>
          </p:cNvSpPr>
          <p:nvPr/>
        </p:nvSpPr>
        <p:spPr bwMode="auto">
          <a:xfrm>
            <a:off x="6918325" y="4845050"/>
            <a:ext cx="1254125" cy="393700"/>
          </a:xfrm>
          <a:prstGeom prst="rect">
            <a:avLst/>
          </a:prstGeom>
          <a:noFill/>
          <a:ln w="12700">
            <a:noFill/>
            <a:miter lim="800000"/>
            <a:headEnd/>
            <a:tailEnd/>
          </a:ln>
          <a:effectLst/>
        </p:spPr>
        <p:txBody>
          <a:bodyPr lIns="90488" tIns="44450" rIns="90488" bIns="44450">
            <a:spAutoFit/>
          </a:bodyPr>
          <a:lstStyle/>
          <a:p>
            <a:pPr defTabSz="762000" eaLnBrk="0" hangingPunct="0"/>
            <a:r>
              <a:rPr kumimoji="1" lang="zh-CN" altLang="en-US">
                <a:solidFill>
                  <a:srgbClr val="333399"/>
                </a:solidFill>
                <a:latin typeface="Arial" pitchFamily="34" charset="0"/>
                <a:ea typeface="黑体" pitchFamily="2" charset="-122"/>
              </a:rPr>
              <a:t>填    充</a:t>
            </a:r>
          </a:p>
        </p:txBody>
      </p:sp>
      <p:sp>
        <p:nvSpPr>
          <p:cNvPr id="853070" name="Line 78"/>
          <p:cNvSpPr>
            <a:spLocks noChangeShapeType="1"/>
          </p:cNvSpPr>
          <p:nvPr/>
        </p:nvSpPr>
        <p:spPr bwMode="auto">
          <a:xfrm>
            <a:off x="8447088" y="1257300"/>
            <a:ext cx="830262" cy="0"/>
          </a:xfrm>
          <a:prstGeom prst="line">
            <a:avLst/>
          </a:prstGeom>
          <a:noFill/>
          <a:ln w="12700">
            <a:solidFill>
              <a:schemeClr val="tx1"/>
            </a:solidFill>
            <a:round/>
            <a:headEnd/>
            <a:tailEnd/>
          </a:ln>
          <a:effectLst/>
        </p:spPr>
        <p:txBody>
          <a:bodyPr/>
          <a:lstStyle/>
          <a:p>
            <a:endParaRPr lang="zh-CN" altLang="en-US"/>
          </a:p>
        </p:txBody>
      </p:sp>
      <p:sp>
        <p:nvSpPr>
          <p:cNvPr id="853071" name="Line 79"/>
          <p:cNvSpPr>
            <a:spLocks noChangeShapeType="1"/>
          </p:cNvSpPr>
          <p:nvPr/>
        </p:nvSpPr>
        <p:spPr bwMode="auto">
          <a:xfrm>
            <a:off x="8447088" y="4752975"/>
            <a:ext cx="830262" cy="0"/>
          </a:xfrm>
          <a:prstGeom prst="line">
            <a:avLst/>
          </a:prstGeom>
          <a:noFill/>
          <a:ln w="12700">
            <a:solidFill>
              <a:schemeClr val="tx1"/>
            </a:solidFill>
            <a:round/>
            <a:headEnd/>
            <a:tailEnd/>
          </a:ln>
          <a:effectLst/>
        </p:spPr>
        <p:txBody>
          <a:bodyPr/>
          <a:lstStyle/>
          <a:p>
            <a:endParaRPr lang="zh-CN" altLang="en-US"/>
          </a:p>
        </p:txBody>
      </p:sp>
      <p:sp>
        <p:nvSpPr>
          <p:cNvPr id="853072" name="Line 80"/>
          <p:cNvSpPr>
            <a:spLocks noChangeShapeType="1"/>
          </p:cNvSpPr>
          <p:nvPr/>
        </p:nvSpPr>
        <p:spPr bwMode="auto">
          <a:xfrm>
            <a:off x="58738" y="1295400"/>
            <a:ext cx="530225" cy="0"/>
          </a:xfrm>
          <a:prstGeom prst="line">
            <a:avLst/>
          </a:prstGeom>
          <a:noFill/>
          <a:ln w="12700">
            <a:solidFill>
              <a:schemeClr val="tx1"/>
            </a:solidFill>
            <a:round/>
            <a:headEnd/>
            <a:tailEnd/>
          </a:ln>
          <a:effectLst/>
        </p:spPr>
        <p:txBody>
          <a:bodyPr/>
          <a:lstStyle/>
          <a:p>
            <a:endParaRPr lang="zh-CN" altLang="en-US"/>
          </a:p>
        </p:txBody>
      </p:sp>
      <p:sp>
        <p:nvSpPr>
          <p:cNvPr id="853073" name="Line 81"/>
          <p:cNvSpPr>
            <a:spLocks noChangeShapeType="1"/>
          </p:cNvSpPr>
          <p:nvPr/>
        </p:nvSpPr>
        <p:spPr bwMode="auto">
          <a:xfrm>
            <a:off x="73025" y="5395913"/>
            <a:ext cx="530225" cy="0"/>
          </a:xfrm>
          <a:prstGeom prst="line">
            <a:avLst/>
          </a:prstGeom>
          <a:noFill/>
          <a:ln w="12700">
            <a:solidFill>
              <a:schemeClr val="tx1"/>
            </a:solidFill>
            <a:round/>
            <a:headEnd/>
            <a:tailEnd/>
          </a:ln>
          <a:effectLst/>
        </p:spPr>
        <p:txBody>
          <a:bodyPr/>
          <a:lstStyle/>
          <a:p>
            <a:endParaRPr lang="zh-CN" altLang="en-US"/>
          </a:p>
        </p:txBody>
      </p:sp>
      <p:sp>
        <p:nvSpPr>
          <p:cNvPr id="853074" name="Rectangle 82"/>
          <p:cNvSpPr>
            <a:spLocks noChangeArrowheads="1"/>
          </p:cNvSpPr>
          <p:nvPr/>
        </p:nvSpPr>
        <p:spPr bwMode="auto">
          <a:xfrm>
            <a:off x="6400800" y="4725988"/>
            <a:ext cx="1925638" cy="717550"/>
          </a:xfrm>
          <a:prstGeom prst="rect">
            <a:avLst/>
          </a:prstGeom>
          <a:noFill/>
          <a:ln w="76200">
            <a:solidFill>
              <a:srgbClr val="FF0000"/>
            </a:solidFill>
            <a:miter lim="800000"/>
            <a:headEnd/>
            <a:tailEnd/>
          </a:ln>
          <a:effectLst/>
        </p:spPr>
        <p:txBody>
          <a:bodyPr wrap="none" anchor="ctr"/>
          <a:lstStyle/>
          <a:p>
            <a:endParaRPr lang="zh-CN" altLang="en-US"/>
          </a:p>
        </p:txBody>
      </p:sp>
      <p:sp>
        <p:nvSpPr>
          <p:cNvPr id="853075" name="Text Box 83"/>
          <p:cNvSpPr txBox="1">
            <a:spLocks noChangeArrowheads="1"/>
          </p:cNvSpPr>
          <p:nvPr/>
        </p:nvSpPr>
        <p:spPr bwMode="auto">
          <a:xfrm>
            <a:off x="447675" y="5578475"/>
            <a:ext cx="8301038" cy="946150"/>
          </a:xfrm>
          <a:prstGeom prst="rect">
            <a:avLst/>
          </a:prstGeom>
          <a:noFill/>
          <a:ln w="9525">
            <a:noFill/>
            <a:miter lim="800000"/>
            <a:headEnd/>
            <a:tailEnd/>
          </a:ln>
          <a:effectLst/>
        </p:spPr>
        <p:txBody>
          <a:bodyPr>
            <a:spAutoFit/>
          </a:bodyPr>
          <a:lstStyle/>
          <a:p>
            <a:pPr algn="just"/>
            <a:r>
              <a:rPr lang="zh-CN" altLang="en-US" sz="2800">
                <a:solidFill>
                  <a:srgbClr val="333399"/>
                </a:solidFill>
                <a:latin typeface="Arial" pitchFamily="34" charset="0"/>
                <a:ea typeface="黑体" pitchFamily="2" charset="-122"/>
              </a:rPr>
              <a:t>填充字段 </a:t>
            </a:r>
            <a:r>
              <a:rPr lang="en-US" altLang="zh-CN" sz="2800">
                <a:solidFill>
                  <a:srgbClr val="333399"/>
                </a:solidFill>
                <a:latin typeface="Arial" pitchFamily="34" charset="0"/>
                <a:ea typeface="黑体" pitchFamily="2" charset="-122"/>
              </a:rPr>
              <a:t>—— </a:t>
            </a:r>
            <a:r>
              <a:rPr lang="zh-CN" altLang="en-US" sz="2800">
                <a:solidFill>
                  <a:srgbClr val="333399"/>
                </a:solidFill>
                <a:latin typeface="Arial" pitchFamily="34" charset="0"/>
                <a:ea typeface="黑体" pitchFamily="2" charset="-122"/>
              </a:rPr>
              <a:t>这是为了使整个首部长度是 </a:t>
            </a:r>
            <a:r>
              <a:rPr lang="en-US" altLang="zh-CN" sz="2800">
                <a:solidFill>
                  <a:srgbClr val="333399"/>
                </a:solidFill>
                <a:latin typeface="Arial" pitchFamily="34" charset="0"/>
                <a:ea typeface="黑体" pitchFamily="2" charset="-122"/>
              </a:rPr>
              <a:t>4 </a:t>
            </a:r>
            <a:r>
              <a:rPr lang="zh-CN" altLang="en-US" sz="2800">
                <a:solidFill>
                  <a:srgbClr val="333399"/>
                </a:solidFill>
                <a:latin typeface="Arial" pitchFamily="34" charset="0"/>
                <a:ea typeface="黑体" pitchFamily="2" charset="-122"/>
              </a:rPr>
              <a:t>字节的整数倍。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3074"/>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530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3074" grpId="0" animBg="1"/>
      <p:bldP spid="853074"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p:txBody>
          <a:bodyPr/>
          <a:lstStyle/>
          <a:p>
            <a:endParaRPr lang="zh-CN" altLang="zh-CN"/>
          </a:p>
        </p:txBody>
      </p:sp>
      <p:sp>
        <p:nvSpPr>
          <p:cNvPr id="873475" name="Rectangle 3"/>
          <p:cNvSpPr>
            <a:spLocks noGrp="1" noChangeArrowheads="1"/>
          </p:cNvSpPr>
          <p:nvPr>
            <p:ph type="body" idx="1"/>
          </p:nvPr>
        </p:nvSpPr>
        <p:spPr>
          <a:xfrm>
            <a:off x="755650" y="1844675"/>
            <a:ext cx="7772400" cy="4114800"/>
          </a:xfrm>
          <a:noFill/>
          <a:ln/>
        </p:spPr>
        <p:txBody>
          <a:bodyPr/>
          <a:lstStyle/>
          <a:p>
            <a:pPr algn="ctr">
              <a:buFont typeface="Wingdings" pitchFamily="2" charset="2"/>
              <a:buNone/>
            </a:pPr>
            <a:endParaRPr lang="en-US" altLang="zh-CN" b="1"/>
          </a:p>
          <a:p>
            <a:pPr algn="ctr">
              <a:buFont typeface="Wingdings" pitchFamily="2" charset="2"/>
              <a:buNone/>
            </a:pPr>
            <a:endParaRPr lang="en-US" altLang="zh-CN" b="1"/>
          </a:p>
          <a:p>
            <a:pPr algn="ctr">
              <a:buFont typeface="Wingdings" pitchFamily="2" charset="2"/>
              <a:buNone/>
            </a:pPr>
            <a:r>
              <a:rPr lang="zh-CN" altLang="en-US" sz="6000" b="1">
                <a:solidFill>
                  <a:schemeClr val="hlink"/>
                </a:solidFill>
              </a:rPr>
              <a:t>应用层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73475"/>
                                        </p:tgtEl>
                                        <p:attrNameLst>
                                          <p:attrName>style.visibility</p:attrName>
                                        </p:attrNameLst>
                                      </p:cBhvr>
                                      <p:to>
                                        <p:strVal val="visible"/>
                                      </p:to>
                                    </p:set>
                                    <p:anim calcmode="lin" valueType="num">
                                      <p:cBhvr additive="base">
                                        <p:cTn id="7" dur="500" fill="hold"/>
                                        <p:tgtEl>
                                          <p:spTgt spid="873475"/>
                                        </p:tgtEl>
                                        <p:attrNameLst>
                                          <p:attrName>ppt_x</p:attrName>
                                        </p:attrNameLst>
                                      </p:cBhvr>
                                      <p:tavLst>
                                        <p:tav tm="0">
                                          <p:val>
                                            <p:strVal val="#ppt_x"/>
                                          </p:val>
                                        </p:tav>
                                        <p:tav tm="100000">
                                          <p:val>
                                            <p:strVal val="#ppt_x"/>
                                          </p:val>
                                        </p:tav>
                                      </p:tavLst>
                                    </p:anim>
                                    <p:anim calcmode="lin" valueType="num">
                                      <p:cBhvr additive="base">
                                        <p:cTn id="8" dur="500" fill="hold"/>
                                        <p:tgtEl>
                                          <p:spTgt spid="873475"/>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75"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9379" name="Text Box 3"/>
          <p:cNvSpPr txBox="1">
            <a:spLocks noChangeArrowheads="1"/>
          </p:cNvSpPr>
          <p:nvPr/>
        </p:nvSpPr>
        <p:spPr bwMode="auto">
          <a:xfrm>
            <a:off x="1524000" y="609600"/>
            <a:ext cx="5715000" cy="823913"/>
          </a:xfrm>
          <a:prstGeom prst="rect">
            <a:avLst/>
          </a:prstGeom>
          <a:noFill/>
          <a:ln w="9525">
            <a:noFill/>
            <a:miter lim="800000"/>
            <a:headEnd/>
            <a:tailEnd/>
          </a:ln>
          <a:effectLst/>
        </p:spPr>
        <p:txBody>
          <a:bodyPr>
            <a:spAutoFit/>
          </a:bodyPr>
          <a:lstStyle/>
          <a:p>
            <a:pPr algn="ctr">
              <a:spcBef>
                <a:spcPct val="50000"/>
              </a:spcBef>
            </a:pPr>
            <a:r>
              <a:rPr lang="zh-CN" altLang="en-US" sz="4800">
                <a:solidFill>
                  <a:schemeClr val="folHlink"/>
                </a:solidFill>
                <a:latin typeface="微软雅黑" pitchFamily="34" charset="-122"/>
                <a:ea typeface="微软雅黑" pitchFamily="34" charset="-122"/>
                <a:cs typeface="Times New Roman" pitchFamily="18" charset="0"/>
              </a:rPr>
              <a:t>应用层</a:t>
            </a:r>
            <a:r>
              <a:rPr lang="zh-CN" altLang="en-US" sz="3600" b="1">
                <a:solidFill>
                  <a:schemeClr val="hlink"/>
                </a:solidFill>
                <a:effectLst>
                  <a:outerShdw blurRad="38100" dist="38100" dir="2700000" algn="tl">
                    <a:srgbClr val="C0C0C0"/>
                  </a:outerShdw>
                </a:effectLst>
                <a:latin typeface="宋体" pitchFamily="2" charset="-122"/>
                <a:ea typeface="微软雅黑" pitchFamily="34" charset="-122"/>
                <a:cs typeface="Times New Roman" pitchFamily="18" charset="0"/>
              </a:rPr>
              <a:t> </a:t>
            </a:r>
          </a:p>
        </p:txBody>
      </p:sp>
      <p:sp>
        <p:nvSpPr>
          <p:cNvPr id="869380" name="Rectangle 4"/>
          <p:cNvSpPr>
            <a:spLocks noGrp="1" noChangeArrowheads="1"/>
          </p:cNvSpPr>
          <p:nvPr>
            <p:ph type="body" idx="1"/>
          </p:nvPr>
        </p:nvSpPr>
        <p:spPr>
          <a:xfrm>
            <a:off x="1023938" y="1844675"/>
            <a:ext cx="7724775" cy="3889375"/>
          </a:xfrm>
          <a:noFill/>
          <a:ln/>
        </p:spPr>
        <p:txBody>
          <a:bodyPr/>
          <a:lstStyle/>
          <a:p>
            <a:pPr>
              <a:lnSpc>
                <a:spcPct val="120000"/>
              </a:lnSpc>
            </a:pPr>
            <a:r>
              <a:rPr lang="en-US" altLang="zh-CN">
                <a:latin typeface="微软雅黑" pitchFamily="34" charset="-122"/>
              </a:rPr>
              <a:t> </a:t>
            </a:r>
            <a:r>
              <a:rPr lang="zh-CN" altLang="en-US">
                <a:latin typeface="微软雅黑" pitchFamily="34" charset="-122"/>
              </a:rPr>
              <a:t>网络管理与</a:t>
            </a:r>
            <a:r>
              <a:rPr lang="en-US" altLang="zh-CN">
                <a:latin typeface="微软雅黑" pitchFamily="34" charset="-122"/>
              </a:rPr>
              <a:t>SNMP</a:t>
            </a:r>
          </a:p>
          <a:p>
            <a:pPr>
              <a:lnSpc>
                <a:spcPct val="120000"/>
              </a:lnSpc>
            </a:pPr>
            <a:r>
              <a:rPr lang="en-US" altLang="zh-CN">
                <a:latin typeface="微软雅黑" pitchFamily="34" charset="-122"/>
              </a:rPr>
              <a:t> </a:t>
            </a:r>
            <a:r>
              <a:rPr lang="en-US" altLang="zh-CN">
                <a:solidFill>
                  <a:schemeClr val="tx2"/>
                </a:solidFill>
                <a:latin typeface="微软雅黑" pitchFamily="34" charset="-122"/>
              </a:rPr>
              <a:t>DNS</a:t>
            </a:r>
          </a:p>
          <a:p>
            <a:pPr>
              <a:lnSpc>
                <a:spcPct val="120000"/>
              </a:lnSpc>
            </a:pPr>
            <a:r>
              <a:rPr lang="en-US" altLang="zh-CN">
                <a:latin typeface="微软雅黑" pitchFamily="34" charset="-122"/>
              </a:rPr>
              <a:t> WWW</a:t>
            </a:r>
          </a:p>
          <a:p>
            <a:pPr>
              <a:lnSpc>
                <a:spcPct val="120000"/>
              </a:lnSpc>
            </a:pPr>
            <a:r>
              <a:rPr lang="en-US" altLang="zh-CN">
                <a:latin typeface="微软雅黑" pitchFamily="34" charset="-122"/>
              </a:rPr>
              <a:t> EMAIL  </a:t>
            </a:r>
          </a:p>
          <a:p>
            <a:pPr>
              <a:lnSpc>
                <a:spcPct val="120000"/>
              </a:lnSpc>
            </a:pPr>
            <a:r>
              <a:rPr lang="en-US" altLang="zh-CN">
                <a:latin typeface="微软雅黑" pitchFamily="34" charset="-122"/>
              </a:rPr>
              <a:t> FTP</a:t>
            </a:r>
          </a:p>
        </p:txBody>
      </p:sp>
    </p:spTree>
  </p:cSld>
  <p:clrMapOvr>
    <a:masterClrMapping/>
  </p:clrMapOvr>
  <p:transition>
    <p:wedge/>
    <p:sndAc>
      <p:stSnd>
        <p:snd r:embed="rId3" name="click.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69380">
                                            <p:txEl>
                                              <p:pRg st="0" end="0"/>
                                            </p:txEl>
                                          </p:spTgt>
                                        </p:tgtEl>
                                        <p:attrNameLst>
                                          <p:attrName>style.visibility</p:attrName>
                                        </p:attrNameLst>
                                      </p:cBhvr>
                                      <p:to>
                                        <p:strVal val="visible"/>
                                      </p:to>
                                    </p:set>
                                    <p:animEffect transition="in" filter="checkerboard(across)">
                                      <p:cBhvr>
                                        <p:cTn id="7" dur="500"/>
                                        <p:tgtEl>
                                          <p:spTgt spid="8693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69380">
                                            <p:txEl>
                                              <p:pRg st="1" end="1"/>
                                            </p:txEl>
                                          </p:spTgt>
                                        </p:tgtEl>
                                        <p:attrNameLst>
                                          <p:attrName>style.visibility</p:attrName>
                                        </p:attrNameLst>
                                      </p:cBhvr>
                                      <p:to>
                                        <p:strVal val="visible"/>
                                      </p:to>
                                    </p:set>
                                    <p:animEffect transition="in" filter="checkerboard(across)">
                                      <p:cBhvr>
                                        <p:cTn id="12" dur="500"/>
                                        <p:tgtEl>
                                          <p:spTgt spid="8693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69380">
                                            <p:txEl>
                                              <p:pRg st="2" end="2"/>
                                            </p:txEl>
                                          </p:spTgt>
                                        </p:tgtEl>
                                        <p:attrNameLst>
                                          <p:attrName>style.visibility</p:attrName>
                                        </p:attrNameLst>
                                      </p:cBhvr>
                                      <p:to>
                                        <p:strVal val="visible"/>
                                      </p:to>
                                    </p:set>
                                    <p:animEffect transition="in" filter="checkerboard(across)">
                                      <p:cBhvr>
                                        <p:cTn id="17" dur="500"/>
                                        <p:tgtEl>
                                          <p:spTgt spid="8693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69380">
                                            <p:txEl>
                                              <p:pRg st="3" end="3"/>
                                            </p:txEl>
                                          </p:spTgt>
                                        </p:tgtEl>
                                        <p:attrNameLst>
                                          <p:attrName>style.visibility</p:attrName>
                                        </p:attrNameLst>
                                      </p:cBhvr>
                                      <p:to>
                                        <p:strVal val="visible"/>
                                      </p:to>
                                    </p:set>
                                    <p:animEffect transition="in" filter="checkerboard(across)">
                                      <p:cBhvr>
                                        <p:cTn id="22" dur="500"/>
                                        <p:tgtEl>
                                          <p:spTgt spid="8693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869380">
                                            <p:txEl>
                                              <p:pRg st="4" end="4"/>
                                            </p:txEl>
                                          </p:spTgt>
                                        </p:tgtEl>
                                        <p:attrNameLst>
                                          <p:attrName>style.visibility</p:attrName>
                                        </p:attrNameLst>
                                      </p:cBhvr>
                                      <p:to>
                                        <p:strVal val="visible"/>
                                      </p:to>
                                    </p:set>
                                    <p:animEffect transition="in" filter="checkerboard(across)">
                                      <p:cBhvr>
                                        <p:cTn id="27" dur="500"/>
                                        <p:tgtEl>
                                          <p:spTgt spid="8693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380"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1698" name="Text Box 2"/>
          <p:cNvSpPr txBox="1">
            <a:spLocks noChangeArrowheads="1"/>
          </p:cNvSpPr>
          <p:nvPr/>
        </p:nvSpPr>
        <p:spPr bwMode="auto">
          <a:xfrm>
            <a:off x="1600200" y="533400"/>
            <a:ext cx="5924550" cy="701675"/>
          </a:xfrm>
          <a:prstGeom prst="rect">
            <a:avLst/>
          </a:prstGeom>
          <a:noFill/>
          <a:ln w="9525">
            <a:noFill/>
            <a:miter lim="800000"/>
            <a:headEnd/>
            <a:tailEnd/>
          </a:ln>
          <a:effectLst/>
        </p:spPr>
        <p:txBody>
          <a:bodyPr>
            <a:spAutoFit/>
          </a:bodyPr>
          <a:lstStyle/>
          <a:p>
            <a:pPr algn="ctr">
              <a:spcBef>
                <a:spcPct val="50000"/>
              </a:spcBef>
            </a:pPr>
            <a:r>
              <a:rPr lang="zh-CN" altLang="en-US" sz="4000" b="1">
                <a:solidFill>
                  <a:schemeClr val="folHlink"/>
                </a:solidFill>
                <a:effectLst>
                  <a:outerShdw blurRad="38100" dist="38100" dir="2700000" algn="tl">
                    <a:srgbClr val="C0C0C0"/>
                  </a:outerShdw>
                </a:effectLst>
                <a:latin typeface="宋体" pitchFamily="2" charset="-122"/>
              </a:rPr>
              <a:t>计算机网络协议与分层</a:t>
            </a:r>
            <a:r>
              <a:rPr lang="zh-CN" altLang="en-US" sz="3600" b="1">
                <a:solidFill>
                  <a:schemeClr val="hlink"/>
                </a:solidFill>
                <a:effectLst>
                  <a:outerShdw blurRad="38100" dist="38100" dir="2700000" algn="tl">
                    <a:srgbClr val="C0C0C0"/>
                  </a:outerShdw>
                </a:effectLst>
                <a:latin typeface="宋体" pitchFamily="2" charset="-122"/>
              </a:rPr>
              <a:t> </a:t>
            </a:r>
          </a:p>
        </p:txBody>
      </p:sp>
      <p:sp>
        <p:nvSpPr>
          <p:cNvPr id="541699" name="Rectangle 3"/>
          <p:cNvSpPr>
            <a:spLocks noGrp="1" noChangeArrowheads="1"/>
          </p:cNvSpPr>
          <p:nvPr>
            <p:ph type="body" idx="1"/>
          </p:nvPr>
        </p:nvSpPr>
        <p:spPr>
          <a:xfrm>
            <a:off x="539750" y="1844675"/>
            <a:ext cx="8229600" cy="5257800"/>
          </a:xfrm>
          <a:noFill/>
          <a:ln/>
        </p:spPr>
        <p:txBody>
          <a:bodyPr/>
          <a:lstStyle/>
          <a:p>
            <a:pPr>
              <a:lnSpc>
                <a:spcPct val="120000"/>
              </a:lnSpc>
            </a:pPr>
            <a:r>
              <a:rPr lang="zh-CN" altLang="en-US" b="1">
                <a:latin typeface="楷体_GB2312" pitchFamily="49" charset="-122"/>
                <a:ea typeface="楷体_GB2312" pitchFamily="49" charset="-122"/>
              </a:rPr>
              <a:t>分层软件的工作原理</a:t>
            </a:r>
            <a:r>
              <a:rPr lang="zh-CN" altLang="en-US" sz="3600" b="1">
                <a:latin typeface="楷体_GB2312" pitchFamily="49" charset="-122"/>
              </a:rPr>
              <a:t> </a:t>
            </a:r>
            <a:endParaRPr lang="zh-CN" altLang="en-US" sz="3600" b="1">
              <a:latin typeface="楷体_GB2312" pitchFamily="49" charset="-122"/>
              <a:ea typeface="楷体_GB2312" pitchFamily="49" charset="-122"/>
            </a:endParaRPr>
          </a:p>
          <a:p>
            <a:pPr lvl="1">
              <a:lnSpc>
                <a:spcPct val="120000"/>
              </a:lnSpc>
            </a:pPr>
            <a:r>
              <a:rPr lang="zh-CN" altLang="en-US" sz="3200" b="1">
                <a:latin typeface="楷体_GB2312" pitchFamily="49" charset="-122"/>
                <a:ea typeface="楷体_GB2312" pitchFamily="49" charset="-122"/>
              </a:rPr>
              <a:t>整套通信协议的实现称为栈。数据从发送方向下通过协议栈的每一层，又从接收方向上通过协议栈的每一层</a:t>
            </a:r>
          </a:p>
          <a:p>
            <a:pPr lvl="1">
              <a:lnSpc>
                <a:spcPct val="120000"/>
              </a:lnSpc>
            </a:pPr>
            <a:r>
              <a:rPr lang="zh-CN" altLang="en-US" sz="3200" b="1">
                <a:latin typeface="楷体_GB2312" pitchFamily="49" charset="-122"/>
                <a:ea typeface="楷体_GB2312" pitchFamily="49" charset="-122"/>
              </a:rPr>
              <a:t>每一层在把数据传送到低一层之前在数据前面附加一些控制信息，称为协议头部，接收方收到数据之后先分析相应头部的信息，然后卸掉头部提交上一层。</a:t>
            </a:r>
            <a:endParaRPr kumimoji="1" lang="zh-CN" altLang="en-US" sz="3200" b="1">
              <a:latin typeface="楷体_GB2312" pitchFamily="49" charset="-122"/>
              <a:ea typeface="楷体_GB2312" pitchFamily="49" charset="-122"/>
            </a:endParaRPr>
          </a:p>
        </p:txBody>
      </p:sp>
    </p:spTree>
  </p:cSld>
  <p:clrMapOvr>
    <a:masterClrMapping/>
  </p:clrMapOvr>
  <p:transition>
    <p:wedge/>
    <p:sndAc>
      <p:stSnd>
        <p:snd r:embed="rId3" name="click.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3746" name="Text Box 2"/>
          <p:cNvSpPr txBox="1">
            <a:spLocks noChangeArrowheads="1"/>
          </p:cNvSpPr>
          <p:nvPr/>
        </p:nvSpPr>
        <p:spPr bwMode="auto">
          <a:xfrm>
            <a:off x="1979613" y="549275"/>
            <a:ext cx="5905500" cy="701675"/>
          </a:xfrm>
          <a:prstGeom prst="rect">
            <a:avLst/>
          </a:prstGeom>
          <a:noFill/>
          <a:ln w="9525">
            <a:noFill/>
            <a:miter lim="800000"/>
            <a:headEnd/>
            <a:tailEnd/>
          </a:ln>
          <a:effectLst/>
        </p:spPr>
        <p:txBody>
          <a:bodyPr>
            <a:spAutoFit/>
          </a:bodyPr>
          <a:lstStyle/>
          <a:p>
            <a:pPr algn="ctr">
              <a:spcBef>
                <a:spcPct val="50000"/>
              </a:spcBef>
            </a:pPr>
            <a:r>
              <a:rPr lang="zh-CN" altLang="en-US" sz="4000" b="1">
                <a:solidFill>
                  <a:schemeClr val="folHlink"/>
                </a:solidFill>
                <a:effectLst>
                  <a:outerShdw blurRad="38100" dist="38100" dir="2700000" algn="tl">
                    <a:srgbClr val="C0C0C0"/>
                  </a:outerShdw>
                </a:effectLst>
                <a:latin typeface="宋体" pitchFamily="2" charset="-122"/>
              </a:rPr>
              <a:t>计算机网络协议与分层</a:t>
            </a:r>
            <a:r>
              <a:rPr lang="zh-CN" altLang="en-US" sz="3600" b="1">
                <a:solidFill>
                  <a:schemeClr val="hlink"/>
                </a:solidFill>
                <a:effectLst>
                  <a:outerShdw blurRad="38100" dist="38100" dir="2700000" algn="tl">
                    <a:srgbClr val="C0C0C0"/>
                  </a:outerShdw>
                </a:effectLst>
                <a:latin typeface="宋体" pitchFamily="2" charset="-122"/>
              </a:rPr>
              <a:t> </a:t>
            </a:r>
          </a:p>
        </p:txBody>
      </p:sp>
      <p:sp>
        <p:nvSpPr>
          <p:cNvPr id="543747" name="Rectangle 3"/>
          <p:cNvSpPr>
            <a:spLocks noGrp="1" noChangeArrowheads="1"/>
          </p:cNvSpPr>
          <p:nvPr>
            <p:ph type="body" idx="1"/>
          </p:nvPr>
        </p:nvSpPr>
        <p:spPr>
          <a:xfrm>
            <a:off x="611188" y="1916113"/>
            <a:ext cx="8229600" cy="5257800"/>
          </a:xfrm>
          <a:noFill/>
          <a:ln/>
        </p:spPr>
        <p:txBody>
          <a:bodyPr/>
          <a:lstStyle/>
          <a:p>
            <a:pPr lvl="1">
              <a:lnSpc>
                <a:spcPct val="120000"/>
              </a:lnSpc>
            </a:pPr>
            <a:r>
              <a:rPr lang="en-US" altLang="zh-CN" sz="3200" b="1">
                <a:latin typeface="Times New Roman"/>
              </a:rPr>
              <a:t> </a:t>
            </a:r>
            <a:r>
              <a:rPr lang="en-US" altLang="zh-CN" sz="3200" b="1">
                <a:latin typeface="Times New Roman"/>
                <a:ea typeface="楷体_GB2312" pitchFamily="49" charset="-122"/>
              </a:rPr>
              <a:t> </a:t>
            </a:r>
            <a:r>
              <a:rPr lang="zh-CN" altLang="en-US" sz="3200" b="1">
                <a:latin typeface="楷体_GB2312" pitchFamily="49" charset="-122"/>
                <a:ea typeface="楷体_GB2312" pitchFamily="49" charset="-122"/>
              </a:rPr>
              <a:t>对等实体之间的通信都是遵守同层协议进行的，只存在一层是物理通信，其余各层之间的通信都是虚拟通信。</a:t>
            </a:r>
          </a:p>
          <a:p>
            <a:pPr lvl="1">
              <a:lnSpc>
                <a:spcPct val="120000"/>
              </a:lnSpc>
            </a:pPr>
            <a:r>
              <a:rPr lang="zh-CN" altLang="en-US" sz="3200" b="1">
                <a:latin typeface="楷体_GB2312" pitchFamily="49" charset="-122"/>
                <a:ea typeface="楷体_GB2312" pitchFamily="49" charset="-122"/>
              </a:rPr>
              <a:t>层间通信即相邻层实体之间进行的通信是遵循层间接口进行的。 </a:t>
            </a:r>
          </a:p>
          <a:p>
            <a:pPr lvl="1">
              <a:lnSpc>
                <a:spcPct val="120000"/>
              </a:lnSpc>
            </a:pPr>
            <a:r>
              <a:rPr lang="zh-CN" altLang="en-US" sz="3200" b="1">
                <a:latin typeface="楷体_GB2312" pitchFamily="49" charset="-122"/>
                <a:ea typeface="楷体_GB2312" pitchFamily="49" charset="-122"/>
              </a:rPr>
              <a:t>分层原理：在目标计算机上的第</a:t>
            </a:r>
            <a:r>
              <a:rPr lang="en-US" altLang="zh-CN" sz="3200" b="1">
                <a:latin typeface="楷体_GB2312" pitchFamily="49" charset="-122"/>
                <a:ea typeface="楷体_GB2312" pitchFamily="49" charset="-122"/>
              </a:rPr>
              <a:t>N</a:t>
            </a:r>
            <a:r>
              <a:rPr lang="zh-CN" altLang="en-US" sz="3200" b="1">
                <a:latin typeface="楷体_GB2312" pitchFamily="49" charset="-122"/>
                <a:ea typeface="楷体_GB2312" pitchFamily="49" charset="-122"/>
              </a:rPr>
              <a:t>层软件必须恰好接收由在发送计算机上的第</a:t>
            </a:r>
            <a:r>
              <a:rPr lang="en-US" altLang="zh-CN" sz="3200" b="1">
                <a:latin typeface="楷体_GB2312" pitchFamily="49" charset="-122"/>
                <a:ea typeface="楷体_GB2312" pitchFamily="49" charset="-122"/>
              </a:rPr>
              <a:t>N</a:t>
            </a:r>
            <a:r>
              <a:rPr lang="zh-CN" altLang="en-US" sz="3200" b="1">
                <a:latin typeface="楷体_GB2312" pitchFamily="49" charset="-122"/>
                <a:ea typeface="楷体_GB2312" pitchFamily="49" charset="-122"/>
              </a:rPr>
              <a:t>层软件所发送的数据。</a:t>
            </a:r>
            <a:endParaRPr kumimoji="1" lang="zh-CN" altLang="en-US" sz="3200" b="1">
              <a:latin typeface="楷体_GB2312" pitchFamily="49" charset="-122"/>
              <a:ea typeface="楷体_GB2312" pitchFamily="49" charset="-122"/>
            </a:endParaRPr>
          </a:p>
        </p:txBody>
      </p:sp>
    </p:spTree>
  </p:cSld>
  <p:clrMapOvr>
    <a:masterClrMapping/>
  </p:clrMapOvr>
  <p:transition>
    <p:wedge/>
    <p:sndAc>
      <p:stSnd>
        <p:snd r:embed="rId3" name="click.wav" builtIn="1"/>
      </p:stSnd>
    </p:sndAc>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6128</TotalTime>
  <Words>5388</Words>
  <Application>Microsoft PowerPoint</Application>
  <PresentationFormat>全屏显示(4:3)</PresentationFormat>
  <Paragraphs>1760</Paragraphs>
  <Slides>77</Slides>
  <Notes>61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77</vt:i4>
      </vt:variant>
    </vt:vector>
  </HeadingPairs>
  <TitlesOfParts>
    <vt:vector size="96" baseType="lpstr">
      <vt:lpstr>Arial</vt:lpstr>
      <vt:lpstr>宋体</vt:lpstr>
      <vt:lpstr>黑体</vt:lpstr>
      <vt:lpstr>Tahoma</vt:lpstr>
      <vt:lpstr>Wingdings</vt:lpstr>
      <vt:lpstr>Times New Roman</vt:lpstr>
      <vt:lpstr>隶书</vt:lpstr>
      <vt:lpstr>楷体_GB2312</vt:lpstr>
      <vt:lpstr>Verdana</vt:lpstr>
      <vt:lpstr>微软雅黑</vt:lpstr>
      <vt:lpstr>Wingdings 2</vt:lpstr>
      <vt:lpstr>Bookman Old Style</vt:lpstr>
      <vt:lpstr>CordiaUPC</vt:lpstr>
      <vt:lpstr>Symbol</vt:lpstr>
      <vt:lpstr>Blends</vt:lpstr>
      <vt:lpstr>VISIO 4 Drawing</vt:lpstr>
      <vt:lpstr>Microsoft Word 文档</vt:lpstr>
      <vt:lpstr>Microsoft Clip Gallery</vt:lpstr>
      <vt:lpstr>Microsoft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数据链路层简化模型</vt:lpstr>
      <vt:lpstr>数据链路层简化模型( 续）</vt:lpstr>
      <vt:lpstr>幻灯片 22</vt:lpstr>
      <vt:lpstr>幻灯片 23</vt:lpstr>
      <vt:lpstr>网络层的功能</vt:lpstr>
      <vt:lpstr>通信子网的内部操作</vt:lpstr>
      <vt:lpstr>网络层两种服务：虚电路和数据报</vt:lpstr>
      <vt:lpstr>虚电路服务</vt:lpstr>
      <vt:lpstr>数据报服务</vt:lpstr>
      <vt:lpstr>幻灯片 29</vt:lpstr>
      <vt:lpstr>路由选择 </vt:lpstr>
      <vt:lpstr>路由算法分类</vt:lpstr>
      <vt:lpstr>IP 地址与硬件地址 </vt:lpstr>
      <vt:lpstr>网际层的 IP 协议及配套协议</vt:lpstr>
      <vt:lpstr>路由器工作原理</vt:lpstr>
      <vt:lpstr>典型的路由器的结构 </vt:lpstr>
      <vt:lpstr>输入端口对线路上收到的分组的处理 </vt:lpstr>
      <vt:lpstr>输出端口将交换结构传送来的分组发送到线路 </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IP 数据报分片</vt:lpstr>
      <vt:lpstr>幻灯片 49</vt:lpstr>
      <vt:lpstr>幻灯片 50</vt:lpstr>
      <vt:lpstr>幻灯片 51</vt:lpstr>
      <vt:lpstr>幻灯片 52</vt:lpstr>
      <vt:lpstr>幻灯片 53</vt:lpstr>
      <vt:lpstr>IP 地址 </vt:lpstr>
      <vt:lpstr>IP 地址中的网络号字段和主机号字段 </vt:lpstr>
      <vt:lpstr>幻灯片 56</vt:lpstr>
      <vt:lpstr>幻灯片 57</vt:lpstr>
      <vt:lpstr>运输层为相互通信的应用进程提供了逻辑通信 </vt:lpstr>
      <vt:lpstr>TCP消息格式</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窗口字段 —— 占 2 字节，表示从被确认字节算起，还可以连续发送多少字节。</vt:lpstr>
      <vt:lpstr>幻灯片 73</vt:lpstr>
      <vt:lpstr>幻灯片 74</vt:lpstr>
      <vt:lpstr>幻灯片 75</vt:lpstr>
      <vt:lpstr>幻灯片 76</vt:lpstr>
      <vt:lpstr>幻灯片 77</vt:lpstr>
    </vt:vector>
  </TitlesOfParts>
  <Company>NICE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TFL</cp:lastModifiedBy>
  <cp:revision>808</cp:revision>
  <dcterms:created xsi:type="dcterms:W3CDTF">2004-03-02T12:35:10Z</dcterms:created>
  <dcterms:modified xsi:type="dcterms:W3CDTF">2013-02-16T15:10:04Z</dcterms:modified>
</cp:coreProperties>
</file>