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3" r:id="rId4"/>
    <p:sldId id="264" r:id="rId5"/>
    <p:sldId id="267" r:id="rId6"/>
    <p:sldId id="266" r:id="rId7"/>
    <p:sldId id="265" r:id="rId8"/>
    <p:sldId id="268" r:id="rId9"/>
    <p:sldId id="271" r:id="rId10"/>
    <p:sldId id="270" r:id="rId11"/>
    <p:sldId id="272" r:id="rId12"/>
    <p:sldId id="26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FA10BA3-B5C0-4F83-8C16-33E0150C8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433B-35FF-40C6-9650-9E10078BF1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41FB-3A19-4CD1-8E6B-5327EEC26D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66703-0DF3-4FFF-94AF-1AED2DCF5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960558-6A25-46CF-8476-7A56529B3B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0835B-D005-4074-B500-D4603D1EB0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97D40D-67EF-46E4-906C-CB98A085F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337FE7-841D-482F-8DBA-DC42D9A797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E0EB4-148C-4870-BA4D-6071BC09B3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74AF3E-A998-43F0-ADDF-4CE2A5BE7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B7237BC-7FF1-47C1-8CE7-AA7A909741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F5BDB70-9D91-4CD4-BFA2-C45E8A1E74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——Web</a:t>
            </a:r>
            <a:r>
              <a:rPr lang="zh-CN" altLang="en-US" dirty="0" smtClean="0"/>
              <a:t>时代变迁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752600"/>
          </a:xfr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App</a:t>
            </a:r>
            <a:r>
              <a:rPr lang="zh-CN" altLang="en-US" sz="2000" dirty="0" smtClean="0"/>
              <a:t>跨平台多语言的开发，成本高，发布更新不方便。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2011</a:t>
            </a:r>
            <a:r>
              <a:rPr lang="zh-CN" altLang="en-US" sz="2000" dirty="0" smtClean="0"/>
              <a:t>年触摸屏网页开始兴起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移动互联网的未来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249360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514600"/>
            <a:ext cx="2638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2514600"/>
            <a:ext cx="24336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 One page one </a:t>
            </a:r>
            <a:r>
              <a:rPr lang="en-US" altLang="zh-CN" sz="2000" dirty="0" smtClean="0"/>
              <a:t>application.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起源于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MIS</a:t>
            </a:r>
            <a:r>
              <a:rPr lang="zh-CN" altLang="en-US" sz="2000" dirty="0" smtClean="0"/>
              <a:t>系统。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银行客户端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招商，民生</a:t>
            </a:r>
            <a:r>
              <a:rPr lang="en-US" altLang="zh-CN" sz="2000" dirty="0" smtClean="0"/>
              <a:t>).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适合与用户对于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不敏感的系统。希望有程序来控制用户的行为。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移动互联网中使用</a:t>
            </a:r>
            <a:r>
              <a:rPr lang="en-US" altLang="zh-CN" sz="2000" dirty="0" smtClean="0"/>
              <a:t>OPOA</a:t>
            </a:r>
            <a:r>
              <a:rPr lang="zh-CN" altLang="en-US" sz="2000" dirty="0" smtClean="0"/>
              <a:t>是为了更好的用户体验和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OPOA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概念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h5 = html5</a:t>
            </a:r>
          </a:p>
          <a:p>
            <a:pPr>
              <a:buNone/>
            </a:pPr>
            <a:r>
              <a:rPr lang="en-US" altLang="zh-CN" dirty="0" smtClean="0"/>
              <a:t>c3 = css3 </a:t>
            </a:r>
            <a:endParaRPr lang="zh-CN" alt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名称缩写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1. Web</a:t>
            </a:r>
            <a:r>
              <a:rPr lang="zh-CN" altLang="en-US" sz="2000" dirty="0" smtClean="0"/>
              <a:t>时代、移动互联网的历史、现状、未来。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2. h5</a:t>
            </a:r>
            <a:r>
              <a:rPr lang="zh-CN" altLang="en-US" sz="2000" dirty="0" smtClean="0"/>
              <a:t>的特性、功能。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3. c3</a:t>
            </a:r>
            <a:r>
              <a:rPr lang="zh-CN" altLang="en-US" sz="2000" dirty="0" smtClean="0"/>
              <a:t>的新特性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移动互联网的前端性能优化。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项目实战：</a:t>
            </a:r>
            <a:r>
              <a:rPr lang="zh-CN" altLang="en-US" sz="2000" dirty="0" smtClean="0"/>
              <a:t>微博项目</a:t>
            </a:r>
            <a:endParaRPr lang="en-US" altLang="zh-CN" sz="2000" dirty="0" smtClean="0"/>
          </a:p>
          <a:p>
            <a:pPr marL="566737" indent="-457200">
              <a:buAutoNum type="arabicPeriod"/>
            </a:pP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课程的大纲结构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1. Web 1.0</a:t>
            </a:r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2. Web 2.0</a:t>
            </a:r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3. h5 </a:t>
            </a:r>
            <a:r>
              <a:rPr lang="zh-CN" altLang="en-US" sz="2000" dirty="0" smtClean="0"/>
              <a:t>时代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本节课程内容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以内容为主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技术只要简单的</a:t>
            </a:r>
            <a:r>
              <a:rPr lang="en-US" altLang="zh-CN" sz="2000" dirty="0" err="1" smtClean="0"/>
              <a:t>html+css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主要表现为静态的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页面，用户为被动的接收服务提供商的信息。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Web 1.0 - 1993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以分享为主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技术主要是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ajax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用户主动参与所有网页内容的编写、发布、传播。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blog, </a:t>
            </a:r>
            <a:r>
              <a:rPr lang="en-US" altLang="zh-CN" sz="2000" dirty="0" err="1" smtClean="0"/>
              <a:t>SNS,WeiBo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Web 2.0 - 2003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富图形，富媒体。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本地存储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LBS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实时通讯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h5- 2010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4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1.  2001</a:t>
            </a:r>
            <a:r>
              <a:rPr lang="zh-CN" altLang="en-US" sz="2000" dirty="0" smtClean="0"/>
              <a:t>年的移动梦网</a:t>
            </a:r>
            <a:r>
              <a:rPr lang="en-US" altLang="zh-CN" sz="2000" dirty="0" smtClean="0"/>
              <a:t>(SP</a:t>
            </a:r>
            <a:r>
              <a:rPr lang="zh-CN" altLang="en-US" sz="2000" dirty="0" smtClean="0"/>
              <a:t>，短信、</a:t>
            </a:r>
            <a:r>
              <a:rPr lang="en-US" altLang="zh-CN" sz="2000" dirty="0" err="1" smtClean="0"/>
              <a:t>wap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2.  2004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 Free </a:t>
            </a:r>
            <a:r>
              <a:rPr lang="en-US" altLang="zh-CN" sz="2000" dirty="0" err="1" smtClean="0"/>
              <a:t>Wap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移动互联网的历史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2286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057400"/>
            <a:ext cx="23907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2047875"/>
            <a:ext cx="27432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2007</a:t>
            </a:r>
            <a:r>
              <a:rPr lang="zh-CN" altLang="en-US" sz="2000" dirty="0" smtClean="0"/>
              <a:t>年智能机时代来临</a:t>
            </a:r>
            <a:r>
              <a:rPr lang="en-US" altLang="zh-CN" sz="2000" dirty="0" smtClean="0"/>
              <a:t>(App </a:t>
            </a:r>
            <a:r>
              <a:rPr lang="zh-CN" altLang="en-US" sz="2000" dirty="0" smtClean="0"/>
              <a:t>应用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移动互联网的</a:t>
            </a: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现状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524000"/>
            <a:ext cx="3352800" cy="202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447800"/>
            <a:ext cx="32004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980</TotalTime>
  <Pages>0</Pages>
  <Words>324</Words>
  <Characters>0</Characters>
  <Application>Microsoft PowerPoint</Application>
  <DocSecurity>0</DocSecurity>
  <PresentationFormat>全屏显示(4:3)</PresentationFormat>
  <Lines>0</Lines>
  <Paragraphs>77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幻灯片 1</vt:lpstr>
      <vt:lpstr>名称缩写</vt:lpstr>
      <vt:lpstr>课程的大纲结构</vt:lpstr>
      <vt:lpstr>本节课程内容</vt:lpstr>
      <vt:lpstr>Web 1.0 - 1993</vt:lpstr>
      <vt:lpstr>Web 2.0 - 2003</vt:lpstr>
      <vt:lpstr>h5- 2010</vt:lpstr>
      <vt:lpstr>移动互联网的历史</vt:lpstr>
      <vt:lpstr>移动互联网的现状</vt:lpstr>
      <vt:lpstr>移动互联网的未来</vt:lpstr>
      <vt:lpstr>幻灯片 11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114</cp:revision>
  <cp:lastPrinted>1601-01-01T00:00:00Z</cp:lastPrinted>
  <dcterms:created xsi:type="dcterms:W3CDTF">2008-10-05T13:05:37Z</dcterms:created>
  <dcterms:modified xsi:type="dcterms:W3CDTF">2012-04-14T12:59:47Z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