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ongru.github.com/share/3D/webgl/sandy.room.html" TargetMode="External"/><Relationship Id="rId2" Type="http://schemas.openxmlformats.org/officeDocument/2006/relationships/hyperlink" Target="http://learningwebgl.com/lessons/example0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rdoob.github.com/three.js/" TargetMode="External"/><Relationship Id="rId4" Type="http://schemas.openxmlformats.org/officeDocument/2006/relationships/hyperlink" Target="http://www.zygotebody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webgl/specs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动画、</a:t>
            </a:r>
            <a:r>
              <a:rPr lang="en-US" altLang="zh-CN" dirty="0" smtClean="0"/>
              <a:t>3D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基于桢的渲染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Canvas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基于对象的渲染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DOM</a:t>
            </a:r>
            <a:r>
              <a:rPr lang="zh-CN" altLang="en-US" dirty="0" smtClean="0"/>
              <a:t>树的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重绘、回流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动画的渲染方式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dirty="0" err="1" smtClean="0"/>
              <a:t>WebGL</a:t>
            </a:r>
            <a:endParaRPr lang="en-US" altLang="zh-CN" dirty="0" smtClean="0"/>
          </a:p>
          <a:p>
            <a:pPr lvl="2"/>
            <a:r>
              <a:rPr lang="en-US" dirty="0" smtClean="0">
                <a:hlinkClick r:id="rId2"/>
              </a:rPr>
              <a:t>http://learningwebgl.com/lessons/example02/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http://hongru.github.com/share/3D/webgl/sandy.room.html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http://www.zygotebody.com/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Three 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2"/>
            <a:r>
              <a:rPr lang="en-US" dirty="0" smtClean="0">
                <a:hlinkClick r:id="rId5"/>
              </a:rPr>
              <a:t>http://mrdoob.github.com/three.js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 smtClean="0"/>
              <a:t>并行计算，性能好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纹理处理效果好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3D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WebGL</a:t>
            </a:r>
            <a:r>
              <a:rPr lang="zh-CN" altLang="en-US" dirty="0" smtClean="0"/>
              <a:t>学习地址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dirty="0" smtClean="0">
                <a:hlinkClick r:id="rId2"/>
              </a:rPr>
              <a:t>https://www.khronos.org/registry/webgl/specs/latest/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2286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914400"/>
            <a:ext cx="8229600" cy="5257800"/>
          </a:xfrm>
          <a:prstGeom prst="rect">
            <a:avLst/>
          </a:prstGeom>
        </p:spPr>
        <p:txBody>
          <a:bodyPr/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的优缺点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绘制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点击事件实现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zh-CN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动画的实现手段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动画的渲染方式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3D</a:t>
            </a:r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r>
              <a:rPr lang="zh-CN" altLang="en-US" dirty="0" smtClean="0"/>
              <a:t>逐桢动画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Tween</a:t>
            </a:r>
            <a:r>
              <a:rPr lang="zh-CN" altLang="en-US" dirty="0" smtClean="0"/>
              <a:t>缓动动画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物理引擎模拟动画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 smtClean="0"/>
              <a:t>动画的实现手段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altLang="zh-CN" sz="2000" dirty="0" smtClean="0"/>
              <a:t>Flash TimeLine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Html Sprite(</a:t>
            </a:r>
            <a:r>
              <a:rPr lang="en-US" altLang="zh-CN" sz="2000" dirty="0" err="1" smtClean="0"/>
              <a:t>backgound-image,canvas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 smtClean="0"/>
              <a:t>逐桢动画</a:t>
            </a:r>
            <a:endParaRPr lang="en-US" altLang="zh-CN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1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95800"/>
            <a:ext cx="5619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实现比较快速，主要工作在设计师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2. </a:t>
            </a:r>
            <a:r>
              <a:rPr lang="zh-CN" altLang="en-US" dirty="0" smtClean="0"/>
              <a:t>可以实现程序比较难实现的动画效果。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无法实现与用户的互动。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 2. </a:t>
            </a:r>
            <a:r>
              <a:rPr lang="zh-CN" altLang="en-US" dirty="0" smtClean="0"/>
              <a:t>修改、变换比较麻烦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逐桢动画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dirty="0" err="1" smtClean="0"/>
              <a:t>Tween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个类，封装了一些数学函数来实现一些动画的效果。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1.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animate</a:t>
            </a:r>
          </a:p>
          <a:p>
            <a:pPr>
              <a:buNone/>
            </a:pPr>
            <a:r>
              <a:rPr lang="en-US" altLang="zh-CN" dirty="0" smtClean="0"/>
              <a:t>		2. CSS </a:t>
            </a:r>
            <a:r>
              <a:rPr lang="en-US" dirty="0" smtClean="0"/>
              <a:t>Transitions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Tween</a:t>
            </a:r>
            <a:r>
              <a:rPr lang="zh-CN" altLang="en-US" sz="2400" dirty="0" smtClean="0"/>
              <a:t>缓动动画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3200400"/>
            <a:ext cx="33527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200400"/>
            <a:ext cx="3810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实现快速，容易修改成其他不同的动画效果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1. </a:t>
            </a:r>
            <a:r>
              <a:rPr lang="zh-CN" altLang="en-US" dirty="0" smtClean="0"/>
              <a:t>算法效果比较固定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2. </a:t>
            </a:r>
            <a:r>
              <a:rPr lang="zh-CN" altLang="en-US" dirty="0" smtClean="0"/>
              <a:t>效果比较简单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Tween</a:t>
            </a:r>
            <a:r>
              <a:rPr lang="zh-CN" altLang="en-US" sz="2400" dirty="0" smtClean="0"/>
              <a:t>缓动动画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自己实现复杂的物理引擎，比如碰撞、自由落地、爆炸等各种物理效果的引擎</a:t>
            </a:r>
            <a:r>
              <a:rPr lang="zh-CN" altLang="en-US" dirty="0" smtClean="0"/>
              <a:t>。一般游戏中才会开发这样的引擎。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互通性强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理论上可以 实现所有效果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开发成本高，一般大公司才会开发这些。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物理引擎模拟动画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823</TotalTime>
  <Pages>0</Pages>
  <Words>208</Words>
  <Characters>0</Characters>
  <Application>Microsoft PowerPoint</Application>
  <DocSecurity>0</DocSecurity>
  <PresentationFormat>全屏显示(4:3)</PresentationFormat>
  <Lines>0</Lines>
  <Paragraphs>101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幻灯片 1</vt:lpstr>
      <vt:lpstr>幻灯片 2</vt:lpstr>
      <vt:lpstr>本节内容</vt:lpstr>
      <vt:lpstr>动画的实现手段</vt:lpstr>
      <vt:lpstr>逐桢动画</vt:lpstr>
      <vt:lpstr>逐桢动画</vt:lpstr>
      <vt:lpstr>Tween缓动动画</vt:lpstr>
      <vt:lpstr>Tween缓动动画</vt:lpstr>
      <vt:lpstr>物理引擎模拟动画</vt:lpstr>
      <vt:lpstr>动画的渲染方式</vt:lpstr>
      <vt:lpstr>3D</vt:lpstr>
      <vt:lpstr>幻灯片 12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117</cp:revision>
  <cp:lastPrinted>1601-01-01T00:00:00Z</cp:lastPrinted>
  <dcterms:created xsi:type="dcterms:W3CDTF">2008-10-05T13:05:37Z</dcterms:created>
  <dcterms:modified xsi:type="dcterms:W3CDTF">2012-05-21T13:39:06Z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