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4" autoAdjust="0"/>
  </p:normalViewPr>
  <p:slideViewPr>
    <p:cSldViewPr>
      <p:cViewPr>
        <p:scale>
          <a:sx n="80" d="100"/>
          <a:sy n="80" d="100"/>
        </p:scale>
        <p:origin x="-2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/>
              <a:t>html5</a:t>
            </a:r>
            <a:r>
              <a:rPr lang="zh-CN" altLang="en-US" sz="3200"/>
              <a:t>、</a:t>
            </a:r>
            <a:r>
              <a:rPr lang="en-US" altLang="zh-CN" sz="3200"/>
              <a:t>css3</a:t>
            </a:r>
            <a:r>
              <a:rPr lang="zh-CN" altLang="en-US" sz="320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rgbClr val="000066"/>
                </a:solidFill>
              </a:rPr>
              <a:t>讲师：</a:t>
            </a:r>
            <a:r>
              <a:rPr lang="en-US" altLang="zh-CN">
                <a:solidFill>
                  <a:srgbClr val="000066"/>
                </a:solidFill>
              </a:rPr>
              <a:t>BR</a:t>
            </a:r>
            <a:endParaRPr lang="zh-CN" altLang="en-US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3048000" y="4343400"/>
            <a:ext cx="335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疯狂的离线应用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页面，浏览器后台自动再次请求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请求失败，则直接使用现在的缓存数据，不往下执行。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文件是否被修改，如果修改，则重新异步并行下载缓存资源。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/>
              <a:t>4. </a:t>
            </a:r>
            <a:r>
              <a:rPr lang="zh-CN" altLang="en-US" smtClean="0"/>
              <a:t>下载</a:t>
            </a:r>
            <a:r>
              <a:rPr lang="zh-CN" altLang="en-US" dirty="0" smtClean="0"/>
              <a:t>完毕后触发对应事件。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/>
              <a:t>Application Cache</a:t>
            </a:r>
            <a:r>
              <a:rPr lang="zh-CN" altLang="en-US" sz="2400" dirty="0" smtClean="0"/>
              <a:t>的更新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/>
              <a:t>Application Cache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API</a:t>
            </a:r>
            <a:endParaRPr lang="en-US" sz="24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38200" y="1143000"/>
          <a:ext cx="74676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/>
                <a:gridCol w="1905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属性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值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status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UNCACHED</a:t>
                      </a:r>
                    </a:p>
                    <a:p>
                      <a:r>
                        <a:rPr lang="en-US" altLang="zh-CN" sz="1600" dirty="0" smtClean="0"/>
                        <a:t>IDLE</a:t>
                      </a:r>
                    </a:p>
                    <a:p>
                      <a:r>
                        <a:rPr lang="en-US" altLang="zh-CN" sz="1600" dirty="0" smtClean="0"/>
                        <a:t>CHECKING</a:t>
                      </a:r>
                    </a:p>
                    <a:p>
                      <a:r>
                        <a:rPr lang="en-US" altLang="zh-CN" sz="1600" dirty="0" smtClean="0"/>
                        <a:t>DOWNLOADING</a:t>
                      </a:r>
                    </a:p>
                    <a:p>
                      <a:r>
                        <a:rPr lang="en-US" altLang="zh-CN" sz="1600" dirty="0" smtClean="0"/>
                        <a:t>UPDATEREADY</a:t>
                      </a:r>
                    </a:p>
                    <a:p>
                      <a:r>
                        <a:rPr lang="en-US" altLang="zh-CN" sz="1600" dirty="0" smtClean="0"/>
                        <a:t>OBSOLETE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缓存无效，没有被使用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正常使用缓存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正在检测更新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正在加载资源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缓存已使用，但缓存并不是最新的状态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缓存已过期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内容占位符 4"/>
          <p:cNvGraphicFramePr>
            <a:graphicFrameLocks/>
          </p:cNvGraphicFramePr>
          <p:nvPr/>
        </p:nvGraphicFramePr>
        <p:xfrm>
          <a:off x="838200" y="3352800"/>
          <a:ext cx="746760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10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方法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update()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让</a:t>
                      </a:r>
                      <a:r>
                        <a:rPr lang="en-US" altLang="zh-CN" sz="1600" dirty="0" err="1" smtClean="0"/>
                        <a:t>applicationCache</a:t>
                      </a:r>
                      <a:r>
                        <a:rPr lang="zh-CN" altLang="en-US" sz="1600" dirty="0" smtClean="0"/>
                        <a:t>去检测缓存是否更新，一般不需要调用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abort()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取消缓存更新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swapCache</a:t>
                      </a:r>
                      <a:r>
                        <a:rPr lang="en-US" altLang="zh-CN" sz="1600" dirty="0" smtClean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如果有最新的缓存，切换到最新的缓存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/>
          </p:cNvGraphicFramePr>
          <p:nvPr/>
        </p:nvGraphicFramePr>
        <p:xfrm>
          <a:off x="762000" y="609600"/>
          <a:ext cx="7467600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10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事件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描述</a:t>
                      </a:r>
                      <a:endParaRPr lang="zh-CN" altLang="en-US" b="1" dirty="0"/>
                    </a:p>
                  </a:txBody>
                  <a:tcPr>
                    <a:solidFill>
                      <a:srgbClr val="E1FC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onchecking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正在检测是否更新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onnoupdate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manifest </a:t>
                      </a:r>
                      <a:r>
                        <a:rPr kumimoji="0" lang="zh-CN" alt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没有修改，缓存不需要更新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ondownloading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发现缓存需要更新，开始下载资源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onprogress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资源下载的时候触发，每下载</a:t>
                      </a:r>
                      <a:r>
                        <a:rPr kumimoji="0" lang="en-US" altLang="zh-C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个触发一次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onupdateready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最新缓存更新完毕 ，可以调用</a:t>
                      </a:r>
                      <a:r>
                        <a:rPr kumimoji="0" lang="en-US" altLang="zh-CN" sz="16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swapCahe</a:t>
                      </a:r>
                      <a:r>
                        <a:rPr kumimoji="0" lang="en-US" altLang="zh-CN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zh-CN" altLang="en-US" sz="16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切换到最新缓存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oncached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所有资源下载完毕，缓存已经</a:t>
                      </a:r>
                      <a:r>
                        <a:rPr lang="en-US" altLang="zh-CN" sz="1600" dirty="0" smtClean="0"/>
                        <a:t>OK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onobsolete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缓存过期本删除了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onerror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applicationCache</a:t>
                      </a:r>
                      <a:r>
                        <a:rPr lang="zh-CN" altLang="en-US" sz="1600" dirty="0" smtClean="0"/>
                        <a:t>出现错误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r>
              <a:rPr lang="zh-CN" altLang="en-US" sz="370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smtClean="0">
                <a:solidFill>
                  <a:schemeClr val="hlink"/>
                </a:solidFill>
                <a:effectLst/>
              </a:rPr>
            </a:br>
            <a:endParaRPr lang="en-US" altLang="zh-CN" sz="370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en-US" altLang="zh-CN" smtClean="0"/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ChangeArrowheads="1"/>
          </p:cNvSpPr>
          <p:nvPr/>
        </p:nvSpPr>
        <p:spPr bwMode="auto">
          <a:xfrm>
            <a:off x="457200" y="381000"/>
            <a:ext cx="8229600" cy="461665"/>
          </a:xfrm>
          <a:prstGeom prst="rect">
            <a:avLst/>
          </a:prstGeom>
          <a:ln w="95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上</a:t>
            </a:r>
            <a:r>
              <a:rPr kumimoji="0" lang="zh-CN" altLang="en-US" sz="2400" b="1" i="0" u="none" strike="noStrike" kern="1200" cap="none" spc="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节回顾</a:t>
            </a:r>
            <a:endParaRPr kumimoji="0" lang="zh-CN" altLang="en-US" sz="2400" b="1" i="0" u="none" strike="noStrike" kern="120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990600"/>
            <a:ext cx="8229600" cy="5016500"/>
          </a:xfrm>
          <a:prstGeom prst="rect">
            <a:avLst/>
          </a:prstGeom>
        </p:spPr>
        <p:txBody>
          <a:bodyPr/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动画的实现手段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动画的渲染方式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tabLst/>
              <a:defRPr/>
            </a:pP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3D</a:t>
            </a:r>
            <a:endParaRPr kumimoji="0" lang="zh-CN" alt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000" dirty="0" smtClean="0"/>
              <a:t>离线应用介绍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Application Cache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Manifest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Application Cache</a:t>
            </a:r>
            <a:r>
              <a:rPr lang="zh-CN" altLang="en-US" sz="2000" dirty="0" smtClean="0"/>
              <a:t>下载和更新</a:t>
            </a:r>
            <a:endParaRPr lang="en-US" altLang="zh-CN" sz="2000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Application Cache </a:t>
            </a:r>
            <a:r>
              <a:rPr lang="en-US" altLang="zh-CN" sz="2000" dirty="0" err="1" smtClean="0"/>
              <a:t>Api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sz="2400" dirty="0" smtClean="0"/>
              <a:t>离线应用意味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应用被缓存了，并且可以在断网的时候能</a:t>
            </a:r>
            <a:r>
              <a:rPr lang="zh-CN" altLang="en-US" sz="2400" dirty="0" smtClean="0"/>
              <a:t>访问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离线应用带来的好处</a:t>
            </a:r>
            <a:endParaRPr lang="en-US" altLang="zh-CN" sz="2400" dirty="0" smtClean="0"/>
          </a:p>
          <a:p>
            <a:pPr lvl="2"/>
            <a:r>
              <a:rPr lang="zh-CN" altLang="en-US" sz="1800" dirty="0" smtClean="0"/>
              <a:t>断网访问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访问快速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减少服务器加载</a:t>
            </a:r>
            <a:endParaRPr lang="en-US" altLang="zh-CN" sz="18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2400" dirty="0" smtClean="0"/>
              <a:t>离线应用介绍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3124200"/>
          </a:xfrm>
        </p:spPr>
        <p:txBody>
          <a:bodyPr/>
          <a:lstStyle/>
          <a:p>
            <a:r>
              <a:rPr lang="zh-CN" altLang="en-US" sz="2800" dirty="0" smtClean="0"/>
              <a:t>没有使用</a:t>
            </a:r>
            <a:r>
              <a:rPr lang="en-US" altLang="zh-CN" sz="2800" dirty="0" smtClean="0"/>
              <a:t>manifest</a:t>
            </a:r>
            <a:r>
              <a:rPr lang="zh-CN" altLang="en-US" sz="2800" dirty="0" smtClean="0"/>
              <a:t>的一般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网页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838200"/>
            <a:ext cx="55347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manifest</a:t>
            </a:r>
            <a:r>
              <a:rPr lang="zh-CN" altLang="en-US" sz="2400" dirty="0" smtClean="0"/>
              <a:t>的网页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5257800" cy="344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Application Cache</a:t>
            </a:r>
            <a:r>
              <a:rPr lang="zh-CN" altLang="en-US" dirty="0" smtClean="0"/>
              <a:t>是一组缓存资源的集合。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也是离线应用提供给开发人员操作的对象，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lvl="2"/>
            <a:r>
              <a:rPr lang="en-US" i="1" dirty="0" smtClean="0"/>
              <a:t>Master entries</a:t>
            </a:r>
          </a:p>
          <a:p>
            <a:pPr lvl="4"/>
            <a:r>
              <a:rPr lang="zh-CN" altLang="en-US" i="1" dirty="0" smtClean="0"/>
              <a:t>设置了</a:t>
            </a:r>
            <a:r>
              <a:rPr lang="en-US" altLang="zh-CN" i="1" dirty="0" smtClean="0"/>
              <a:t>manifest=“...“</a:t>
            </a:r>
            <a:r>
              <a:rPr lang="zh-CN" altLang="en-US" i="1" dirty="0" smtClean="0"/>
              <a:t>的页面，这个页面会被自动缓存</a:t>
            </a:r>
            <a:endParaRPr lang="en-US" altLang="zh-CN" i="1" dirty="0" smtClean="0"/>
          </a:p>
          <a:p>
            <a:pPr lvl="4">
              <a:buNone/>
            </a:pPr>
            <a:endParaRPr lang="en-US" b="1" i="1" dirty="0" smtClean="0"/>
          </a:p>
          <a:p>
            <a:pPr lvl="2"/>
            <a:r>
              <a:rPr lang="en-US" i="1" dirty="0" smtClean="0"/>
              <a:t>Manifest</a:t>
            </a:r>
          </a:p>
          <a:p>
            <a:pPr lvl="4"/>
            <a:r>
              <a:rPr lang="zh-CN" altLang="en-US" i="1" dirty="0" smtClean="0"/>
              <a:t>被</a:t>
            </a:r>
            <a:r>
              <a:rPr lang="en-US" altLang="zh-CN" i="1" dirty="0" smtClean="0"/>
              <a:t>manifest</a:t>
            </a:r>
            <a:r>
              <a:rPr lang="zh-CN" altLang="en-US" i="1" dirty="0" smtClean="0"/>
              <a:t>引用的资源，</a:t>
            </a:r>
            <a:r>
              <a:rPr lang="en-US" altLang="zh-CN" i="1" dirty="0" smtClean="0"/>
              <a:t> time_manifest.jsp</a:t>
            </a:r>
          </a:p>
          <a:p>
            <a:pPr lvl="4"/>
            <a:endParaRPr lang="en-US" i="1" dirty="0" smtClean="0"/>
          </a:p>
          <a:p>
            <a:pPr lvl="2"/>
            <a:r>
              <a:rPr lang="en-US" i="1" dirty="0" smtClean="0"/>
              <a:t>Explicit entries</a:t>
            </a:r>
          </a:p>
          <a:p>
            <a:pPr lvl="4"/>
            <a:r>
              <a:rPr lang="en-US" altLang="zh-CN" i="1" dirty="0" smtClean="0"/>
              <a:t>Manifest</a:t>
            </a:r>
            <a:r>
              <a:rPr lang="zh-CN" altLang="en-US" i="1" dirty="0" smtClean="0"/>
              <a:t>文件中</a:t>
            </a:r>
            <a:r>
              <a:rPr lang="en-US" altLang="zh-CN" dirty="0" smtClean="0"/>
              <a:t>CACHE: </a:t>
            </a:r>
            <a:r>
              <a:rPr lang="zh-CN" altLang="en-US" dirty="0" smtClean="0"/>
              <a:t>中指定需要缓存的资源列表。</a:t>
            </a:r>
            <a:endParaRPr lang="en-US" altLang="zh-CN" dirty="0" smtClean="0"/>
          </a:p>
          <a:p>
            <a:pPr lvl="4"/>
            <a:endParaRPr lang="en-US" i="1" dirty="0" smtClean="0"/>
          </a:p>
          <a:p>
            <a:pPr lvl="2"/>
            <a:r>
              <a:rPr lang="en-US" i="1" dirty="0" smtClean="0"/>
              <a:t>Fallback entries</a:t>
            </a:r>
          </a:p>
          <a:p>
            <a:pPr lvl="4"/>
            <a:r>
              <a:rPr lang="en-US" altLang="zh-CN" i="1" dirty="0" smtClean="0"/>
              <a:t>Manifest</a:t>
            </a:r>
            <a:r>
              <a:rPr lang="zh-CN" altLang="en-US" i="1" dirty="0" smtClean="0"/>
              <a:t>文件中</a:t>
            </a:r>
            <a:r>
              <a:rPr lang="en-US" altLang="zh-CN" dirty="0" smtClean="0"/>
              <a:t>FALLBACK: </a:t>
            </a:r>
            <a:r>
              <a:rPr lang="zh-CN" altLang="en-US" dirty="0" smtClean="0"/>
              <a:t>中指定的资源列表。</a:t>
            </a:r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 smtClean="0"/>
              <a:t>Application Cache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contentType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必须指定</a:t>
            </a:r>
            <a:r>
              <a:rPr lang="en-US" dirty="0" smtClean="0"/>
              <a:t>text/cache-manifest</a:t>
            </a:r>
          </a:p>
          <a:p>
            <a:endParaRPr lang="en-US" altLang="zh-CN" dirty="0" smtClean="0"/>
          </a:p>
          <a:p>
            <a:r>
              <a:rPr lang="en-US" dirty="0" smtClean="0"/>
              <a:t>manifest </a:t>
            </a:r>
            <a:r>
              <a:rPr lang="zh-CN" altLang="en-US" dirty="0" smtClean="0"/>
              <a:t>文件必须是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编码，浏览器解析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的时候是用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manifest</a:t>
            </a:r>
            <a:r>
              <a:rPr lang="zh-CN" altLang="en-US" dirty="0" smtClean="0"/>
              <a:t>文件编写格式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/>
              <a:t>manifest  </a:t>
            </a:r>
            <a:r>
              <a:rPr lang="zh-CN" altLang="en-US" sz="2400" dirty="0" smtClean="0"/>
              <a:t>文件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700"/>
          </a:xfrm>
        </p:spPr>
        <p:txBody>
          <a:bodyPr/>
          <a:lstStyle/>
          <a:p>
            <a:r>
              <a:rPr lang="zh-CN" altLang="en-US" dirty="0" smtClean="0"/>
              <a:t>当浏览器需要</a:t>
            </a:r>
            <a:r>
              <a:rPr lang="en-US" altLang="zh-CN" dirty="0" smtClean="0"/>
              <a:t>Application Cache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中的资源时，</a:t>
            </a:r>
            <a:r>
              <a:rPr lang="en-US" altLang="zh-CN" dirty="0" smtClean="0"/>
              <a:t> Application Cache</a:t>
            </a:r>
            <a:r>
              <a:rPr lang="zh-CN" altLang="en-US" dirty="0" smtClean="0"/>
              <a:t>就会开始</a:t>
            </a:r>
            <a:r>
              <a:rPr lang="zh-CN" altLang="en-US" dirty="0" smtClean="0">
                <a:solidFill>
                  <a:srgbClr val="FF0000"/>
                </a:solidFill>
              </a:rPr>
              <a:t>异步、并行</a:t>
            </a:r>
            <a:r>
              <a:rPr lang="zh-CN" altLang="en-US" dirty="0" smtClean="0"/>
              <a:t>的下载资源，下载步骤如下：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1. </a:t>
            </a:r>
            <a:r>
              <a:rPr lang="zh-CN" altLang="en-US" dirty="0" smtClean="0"/>
              <a:t>新缓存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2.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并解析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3. </a:t>
            </a:r>
            <a:r>
              <a:rPr lang="zh-CN" altLang="en-US" dirty="0" smtClean="0"/>
              <a:t>如果请求</a:t>
            </a:r>
            <a:r>
              <a:rPr lang="en-US" altLang="zh-CN" dirty="0" smtClean="0"/>
              <a:t>manifest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(404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500)</a:t>
            </a:r>
            <a:r>
              <a:rPr lang="zh-CN" altLang="en-US" dirty="0" smtClean="0"/>
              <a:t>，或解析错误。则会让</a:t>
            </a:r>
            <a:r>
              <a:rPr lang="en-US" altLang="zh-CN" dirty="0" smtClean="0"/>
              <a:t>application cache</a:t>
            </a:r>
            <a:r>
              <a:rPr lang="zh-CN" altLang="en-US" dirty="0" smtClean="0"/>
              <a:t>失效。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4. </a:t>
            </a:r>
            <a:r>
              <a:rPr lang="zh-CN" altLang="en-US" dirty="0" smtClean="0"/>
              <a:t>并行下载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缓存的资源。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5. </a:t>
            </a:r>
            <a:r>
              <a:rPr lang="zh-CN" altLang="en-US" dirty="0" smtClean="0"/>
              <a:t>记录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FALLBACK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/>
              <a:t>Application Cache</a:t>
            </a:r>
            <a:r>
              <a:rPr lang="zh-CN" altLang="en-US" sz="2400" dirty="0" smtClean="0"/>
              <a:t>的下载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878</TotalTime>
  <Pages>0</Pages>
  <Words>411</Words>
  <Characters>0</Characters>
  <Application>Microsoft PowerPoint</Application>
  <DocSecurity>0</DocSecurity>
  <PresentationFormat>全屏显示(4:3)</PresentationFormat>
  <Lines>0</Lines>
  <Paragraphs>133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幻灯片 1</vt:lpstr>
      <vt:lpstr>幻灯片 2</vt:lpstr>
      <vt:lpstr>本节内容</vt:lpstr>
      <vt:lpstr>离线应用介绍</vt:lpstr>
      <vt:lpstr>幻灯片 5</vt:lpstr>
      <vt:lpstr>幻灯片 6</vt:lpstr>
      <vt:lpstr>Application Cache</vt:lpstr>
      <vt:lpstr>manifest  文件</vt:lpstr>
      <vt:lpstr>Application Cache的下载</vt:lpstr>
      <vt:lpstr>Application Cache的更新</vt:lpstr>
      <vt:lpstr>Application Cache的API</vt:lpstr>
      <vt:lpstr>幻灯片 12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133</cp:revision>
  <cp:lastPrinted>1601-01-01T00:00:00Z</cp:lastPrinted>
  <dcterms:created xsi:type="dcterms:W3CDTF">2008-10-05T13:05:37Z</dcterms:created>
  <dcterms:modified xsi:type="dcterms:W3CDTF">2012-05-26T13:05:50Z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