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html5</a:t>
            </a:r>
            <a:r>
              <a:rPr lang="zh-CN" altLang="en-US" sz="3200"/>
              <a:t>、</a:t>
            </a:r>
            <a:r>
              <a:rPr lang="en-US" altLang="zh-CN" sz="3200"/>
              <a:t>css3</a:t>
            </a:r>
            <a:r>
              <a:rPr lang="zh-CN" altLang="en-US" sz="320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疯狂的离线应用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离线应用介绍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Application Cache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Manifest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Application Cache</a:t>
            </a:r>
            <a:r>
              <a:rPr lang="zh-CN" altLang="en-US" sz="2000" dirty="0" smtClean="0"/>
              <a:t>下载和更新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Application Cache </a:t>
            </a:r>
            <a:r>
              <a:rPr lang="en-US" altLang="zh-CN" sz="2000" dirty="0" err="1" smtClean="0"/>
              <a:t>Api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包含图片、样式、脚本、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的事例。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如何更新缓存。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显示离线应用的加载</a:t>
            </a:r>
            <a:r>
              <a:rPr lang="zh-CN" altLang="en-US" dirty="0" smtClean="0"/>
              <a:t>进度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移动互联网使用</a:t>
            </a:r>
            <a:r>
              <a:rPr lang="en-US" altLang="zh-CN" dirty="0" err="1" smtClean="0"/>
              <a:t>applicationCache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其他问题思考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使用离线应用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离线应用中使用</a:t>
            </a:r>
            <a:r>
              <a:rPr lang="en-US" altLang="zh-CN" dirty="0" err="1" smtClean="0"/>
              <a:t>ajax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如何更新</a:t>
            </a:r>
            <a:r>
              <a:rPr lang="en-US" altLang="zh-CN" dirty="0" smtClean="0"/>
              <a:t>master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如何更新</a:t>
            </a:r>
            <a:r>
              <a:rPr lang="en-US" altLang="zh-CN" dirty="0" err="1" smtClean="0"/>
              <a:t>js,css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smtClean="0"/>
              <a:t>事例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离线应用缓存的资源多。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游戏缓存的资源又大，如何在资源全部下载完之后才开始游戏，并能显示下载资源的过程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 smtClean="0"/>
              <a:t>显示离线应用的加载进度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移动互联网使用</a:t>
            </a:r>
            <a:r>
              <a:rPr lang="en-US" altLang="zh-CN" sz="2400" dirty="0" err="1" smtClean="0"/>
              <a:t>applicationCache</a:t>
            </a:r>
            <a:r>
              <a:rPr lang="zh-CN" altLang="en-US" sz="2400" dirty="0" smtClean="0"/>
              <a:t>的网站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2800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90600"/>
            <a:ext cx="29432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页面都离线，所有资源也离线了，该如何验证用户的身份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是否过期、失效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其他问题思考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：</a:t>
            </a:r>
            <a:r>
              <a:rPr lang="en-US" dirty="0" smtClean="0">
                <a:hlinkClick r:id="rId2"/>
              </a:rPr>
              <a:t> http://tomcat.apache.org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把代码丢进</a:t>
            </a:r>
            <a:r>
              <a:rPr lang="en-US" altLang="zh-CN" dirty="0" err="1" smtClean="0"/>
              <a:t>webapps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目录下启动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如何查看代码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1337</TotalTime>
  <Pages>0</Pages>
  <Words>190</Words>
  <Characters>0</Characters>
  <Application>Microsoft PowerPoint</Application>
  <DocSecurity>0</DocSecurity>
  <PresentationFormat>全屏显示(4:3)</PresentationFormat>
  <Lines>0</Lines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幻灯片 1</vt:lpstr>
      <vt:lpstr>上节回顾</vt:lpstr>
      <vt:lpstr>本节内容</vt:lpstr>
      <vt:lpstr>事例</vt:lpstr>
      <vt:lpstr>显示离线应用的加载进度</vt:lpstr>
      <vt:lpstr>移动互联网使用applicationCache的网站</vt:lpstr>
      <vt:lpstr>其他问题思考</vt:lpstr>
      <vt:lpstr>如何查看代码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170</cp:revision>
  <cp:lastPrinted>1601-01-01T00:00:00Z</cp:lastPrinted>
  <dcterms:created xsi:type="dcterms:W3CDTF">2008-10-05T13:05:37Z</dcterms:created>
  <dcterms:modified xsi:type="dcterms:W3CDTF">2012-05-26T14:39:42Z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