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6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简洁的拖拽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685800" y="533400"/>
          <a:ext cx="7467601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540"/>
                <a:gridCol w="1794540"/>
                <a:gridCol w="38785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值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u="none" dirty="0" err="1" smtClean="0">
                          <a:solidFill>
                            <a:schemeClr val="tx1"/>
                          </a:solidFill>
                        </a:rPr>
                        <a:t>dropEffect</a:t>
                      </a:r>
                      <a:endParaRPr lang="zh-CN" alt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拖放的效果</a:t>
                      </a:r>
                      <a:r>
                        <a:rPr lang="en-US" altLang="zh-CN" sz="1600" dirty="0" smtClean="0"/>
                        <a:t>,none</a:t>
                      </a:r>
                      <a:r>
                        <a:rPr lang="zh-CN" altLang="en-US" sz="1600" dirty="0" smtClean="0"/>
                        <a:t>表示取消了拖放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u="none" dirty="0" err="1" smtClean="0">
                          <a:solidFill>
                            <a:schemeClr val="tx1"/>
                          </a:solidFill>
                        </a:rPr>
                        <a:t>effectAllowed</a:t>
                      </a:r>
                      <a:endParaRPr lang="zh-CN" alt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</a:p>
                    <a:p>
                      <a:r>
                        <a:rPr kumimoji="0" lang="en-US" altLang="zh-CN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允许的拖</a:t>
                      </a:r>
                      <a:r>
                        <a:rPr lang="zh-CN" altLang="en-US" sz="1600" smtClean="0"/>
                        <a:t>放类型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u="none" dirty="0" smtClean="0">
                          <a:solidFill>
                            <a:schemeClr val="tx1"/>
                          </a:solidFill>
                        </a:rPr>
                        <a:t>files</a:t>
                      </a:r>
                      <a:endParaRPr lang="zh-CN" alt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拖放进来的文件列表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下拉选择框的拖放实现</a:t>
            </a: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143000"/>
            <a:ext cx="18192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包含图片、样式、脚本、</a:t>
            </a:r>
            <a:r>
              <a:rPr lang="en-US" altLang="zh-CN" sz="2000" dirty="0" err="1" smtClean="0"/>
              <a:t>ajax</a:t>
            </a:r>
            <a:r>
              <a:rPr lang="zh-CN" altLang="en-US" sz="2000" dirty="0" smtClean="0"/>
              <a:t>的事例。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如何更新缓存。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显示离线应用的加载进度。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移动互联网使用</a:t>
            </a:r>
            <a:r>
              <a:rPr lang="en-US" altLang="zh-CN" sz="2000" dirty="0" err="1" smtClean="0"/>
              <a:t>applicationCache</a:t>
            </a:r>
            <a:r>
              <a:rPr lang="zh-CN" altLang="en-US" sz="2000" dirty="0" smtClean="0"/>
              <a:t>的网站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其他问题思考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实现的</a:t>
            </a:r>
            <a:r>
              <a:rPr lang="zh-CN" altLang="en-US" dirty="0" smtClean="0"/>
              <a:t>拖拽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h5</a:t>
            </a:r>
            <a:r>
              <a:rPr lang="zh-CN" altLang="en-US" dirty="0" smtClean="0"/>
              <a:t>拖拽实现</a:t>
            </a:r>
            <a:r>
              <a:rPr lang="en-US" altLang="zh-CN" dirty="0" smtClean="0"/>
              <a:t>demo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h5</a:t>
            </a:r>
            <a:r>
              <a:rPr lang="zh-CN" altLang="en-US" dirty="0" smtClean="0"/>
              <a:t>的拖拽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下拉选择框拖拽</a:t>
            </a:r>
            <a:r>
              <a:rPr lang="en-US" altLang="zh-CN" dirty="0" smtClean="0"/>
              <a:t>h5</a:t>
            </a:r>
            <a:r>
              <a:rPr lang="zh-CN" altLang="en-US" dirty="0" smtClean="0"/>
              <a:t>实现实战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一般的拖拽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5151" y="990600"/>
            <a:ext cx="7093698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dirty="0" smtClean="0"/>
              <a:t>绑定各种元素的各种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Mousemove</a:t>
            </a:r>
            <a:r>
              <a:rPr lang="zh-CN" altLang="en-US" dirty="0" smtClean="0"/>
              <a:t>的时候需要实时取鼠标坐标，然后改变元素的坐标，移动元素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判断元素移动的位置在否在允许访问内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一般的拖拽缺点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h5</a:t>
            </a:r>
            <a:r>
              <a:rPr lang="zh-CN" altLang="en-US" sz="2400" dirty="0" smtClean="0"/>
              <a:t>拖拽实现</a:t>
            </a:r>
            <a:endParaRPr lang="en-US" altLang="zh-CN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343400" cy="250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zh-CN" altLang="en-US" sz="2400" dirty="0" smtClean="0"/>
              <a:t>标识某个元素可以被拖拽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拖动的是什么东西</a:t>
            </a:r>
            <a:r>
              <a:rPr lang="en-US" altLang="zh-CN" sz="2400" dirty="0" smtClean="0"/>
              <a:t>: </a:t>
            </a:r>
            <a:r>
              <a:rPr lang="en-US" sz="2400" dirty="0" err="1" smtClean="0"/>
              <a:t>ondragstart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setData</a:t>
            </a:r>
            <a:r>
              <a:rPr lang="en-US" sz="2400" dirty="0" smtClean="0"/>
              <a:t>()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拖动到哪里</a:t>
            </a:r>
            <a:r>
              <a:rPr lang="en-US" altLang="zh-CN" sz="2400" dirty="0" smtClean="0"/>
              <a:t>:  </a:t>
            </a:r>
            <a:r>
              <a:rPr lang="en-US" sz="2400" dirty="0" err="1" smtClean="0"/>
              <a:t>ondragover</a:t>
            </a:r>
            <a:endParaRPr 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放下的处理：</a:t>
            </a:r>
            <a:r>
              <a:rPr lang="en-US" sz="2400" dirty="0" err="1" smtClean="0"/>
              <a:t>ondrop</a:t>
            </a:r>
            <a:endParaRPr lang="en-US" sz="2400" dirty="0" smtClean="0"/>
          </a:p>
          <a:p>
            <a:endParaRPr lang="en-US" altLang="zh-CN" sz="2400" dirty="0" smtClean="0"/>
          </a:p>
          <a:p>
            <a:pPr lvl="2"/>
            <a:endParaRPr lang="zh-CN" altLang="en-US" sz="18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h5</a:t>
            </a:r>
            <a:r>
              <a:rPr lang="zh-CN" altLang="en-US" sz="2400" dirty="0" smtClean="0"/>
              <a:t>拖拽实现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详细步骤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h5</a:t>
            </a:r>
            <a:r>
              <a:rPr lang="zh-CN" altLang="en-US" sz="2400" dirty="0" smtClean="0"/>
              <a:t>的拖拽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685800" y="1295400"/>
          <a:ext cx="7467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事件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开始拖动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拖动中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拖动元素进入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拖动元素进入后移动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dragleave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拖动元素离开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放下元素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dragend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拖放结束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685800" y="533400"/>
          <a:ext cx="7467601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540"/>
                <a:gridCol w="1794540"/>
                <a:gridCol w="38785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值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r>
                        <a:rPr kumimoji="0" lang="en-US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True</a:t>
                      </a:r>
                    </a:p>
                    <a:p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是否可以拖动，默认</a:t>
                      </a:r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905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dataTransfer</a:t>
            </a:r>
            <a:r>
              <a:rPr lang="en-US" b="1" dirty="0" smtClean="0"/>
              <a:t> 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685800" y="2362200"/>
          <a:ext cx="739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096"/>
                <a:gridCol w="5053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方法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setData</a:t>
                      </a:r>
                      <a:r>
                        <a:rPr lang="en-US" altLang="zh-CN" sz="1600" dirty="0" smtClean="0"/>
                        <a:t>(format, data)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保存数据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getData</a:t>
                      </a:r>
                      <a:r>
                        <a:rPr lang="en-US" altLang="zh-CN" sz="1600" dirty="0" smtClean="0"/>
                        <a:t>(format)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获取数据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clearData</a:t>
                      </a:r>
                      <a:r>
                        <a:rPr lang="en-US" altLang="zh-CN" sz="1600" dirty="0" smtClean="0"/>
                        <a:t>( [ format ] 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删除或清空数据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1528</TotalTime>
  <Pages>0</Pages>
  <Words>282</Words>
  <Characters>0</Characters>
  <Application>Microsoft PowerPoint</Application>
  <DocSecurity>0</DocSecurity>
  <PresentationFormat>全屏显示(4:3)</PresentationFormat>
  <Lines>0</Lines>
  <Paragraphs>96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幻灯片 1</vt:lpstr>
      <vt:lpstr>上节回顾</vt:lpstr>
      <vt:lpstr>本节内容</vt:lpstr>
      <vt:lpstr>一般的拖拽</vt:lpstr>
      <vt:lpstr>一般的拖拽缺点</vt:lpstr>
      <vt:lpstr>h5拖拽实现</vt:lpstr>
      <vt:lpstr>h5拖拽实现—详细步骤</vt:lpstr>
      <vt:lpstr>h5的拖拽API介绍</vt:lpstr>
      <vt:lpstr>幻灯片 9</vt:lpstr>
      <vt:lpstr>幻灯片 10</vt:lpstr>
      <vt:lpstr>下拉选择框的拖放实现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196</cp:revision>
  <cp:lastPrinted>1601-01-01T00:00:00Z</cp:lastPrinted>
  <dcterms:created xsi:type="dcterms:W3CDTF">2008-10-05T13:05:37Z</dcterms:created>
  <dcterms:modified xsi:type="dcterms:W3CDTF">2012-06-09T06:53:49Z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