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61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——LBS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en-US" altLang="zh-CN" sz="2800" dirty="0" smtClean="0"/>
              <a:t>options </a:t>
            </a:r>
            <a:r>
              <a:rPr lang="zh-CN" altLang="en-US" sz="2800" dirty="0" smtClean="0"/>
              <a:t>的属性值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API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914400" y="1676400"/>
          <a:ext cx="7391401" cy="288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1609652"/>
                <a:gridCol w="3724349"/>
              </a:tblGrid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属性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属性值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11707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enableHighAccuracy</a:t>
                      </a:r>
                      <a:endParaRPr lang="zh-CN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使用高准确度的位置，将导致比较长的耗时。容易出现获取失败的错误</a:t>
                      </a:r>
                      <a:endParaRPr lang="zh-CN" alt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timeout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设置超时时间，单位毫秒</a:t>
                      </a:r>
                      <a:endParaRPr lang="zh-CN" alt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maximumAge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设置这次获取的数据可以被缓存的时间</a:t>
                      </a:r>
                      <a:r>
                        <a:rPr lang="zh-CN" altLang="en-US" sz="1600" dirty="0" smtClean="0"/>
                        <a:t>，下次获取将直接拿这个缓存数据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在这个时间</a:t>
                      </a:r>
                      <a:r>
                        <a:rPr lang="zh-CN" altLang="en-US" sz="1600" dirty="0" smtClean="0"/>
                        <a:t>之内</a:t>
                      </a:r>
                      <a:r>
                        <a:rPr lang="en-US" altLang="zh-CN" sz="1600" dirty="0" smtClean="0"/>
                        <a:t>)</a:t>
                      </a:r>
                      <a:r>
                        <a:rPr lang="zh-CN" altLang="en-US" sz="1600" dirty="0" smtClean="0"/>
                        <a:t>。</a:t>
                      </a:r>
                      <a:r>
                        <a:rPr lang="zh-CN" altLang="en-US" sz="1600" dirty="0" smtClean="0"/>
                        <a:t>单位毫秒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zh-CN" altLang="en-US" dirty="0" smtClean="0"/>
              <a:t>获取坐标值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Google</a:t>
            </a:r>
            <a:r>
              <a:rPr lang="zh-CN" altLang="en-US" smtClean="0"/>
              <a:t>地图，</a:t>
            </a:r>
            <a:r>
              <a:rPr lang="zh-CN" altLang="en-US" dirty="0" smtClean="0"/>
              <a:t>获取我的当前位置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"http://maps.googleapis.com/maps/api/staticmap?center=?&amp;zoom=14&amp;size=400x300&amp;sensor=false"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附件的人原理讲解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GPS</a:t>
            </a:r>
            <a:r>
              <a:rPr lang="zh-CN" altLang="en-US" dirty="0" smtClean="0"/>
              <a:t>导航原理讲解</a:t>
            </a: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LBS</a:t>
            </a:r>
            <a:r>
              <a:rPr lang="zh-CN" altLang="en-US" sz="2400" dirty="0" smtClean="0"/>
              <a:t>使用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sz="2000" dirty="0" smtClean="0"/>
              <a:t>一般的拖拽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h5</a:t>
            </a:r>
            <a:r>
              <a:rPr lang="zh-CN" altLang="en-US" sz="2000" dirty="0" smtClean="0"/>
              <a:t>拖拽实现</a:t>
            </a:r>
            <a:r>
              <a:rPr lang="en-US" altLang="zh-CN" sz="2000" dirty="0" smtClean="0"/>
              <a:t>demo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h5</a:t>
            </a:r>
            <a:r>
              <a:rPr lang="zh-CN" altLang="en-US" sz="2000" dirty="0" smtClean="0"/>
              <a:t>的拖拽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介绍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下拉选择框拖拽</a:t>
            </a:r>
            <a:r>
              <a:rPr lang="en-US" altLang="zh-CN" sz="2000" dirty="0" smtClean="0"/>
              <a:t>h5</a:t>
            </a:r>
            <a:r>
              <a:rPr lang="zh-CN" altLang="en-US" sz="2000" dirty="0" smtClean="0"/>
              <a:t>实现实战</a:t>
            </a:r>
            <a:endParaRPr lang="en-US" altLang="zh-CN" sz="2000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上节回顾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LBS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使用场景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API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LBS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en-US" altLang="zh-CN" dirty="0" smtClean="0"/>
              <a:t>LBS(</a:t>
            </a:r>
            <a:r>
              <a:rPr lang="en-US" dirty="0" smtClean="0"/>
              <a:t>Location Based Service</a:t>
            </a:r>
            <a:r>
              <a:rPr lang="en-US" altLang="zh-CN" dirty="0" smtClean="0"/>
              <a:t>),</a:t>
            </a:r>
            <a:r>
              <a:rPr lang="zh-CN" altLang="en-US" dirty="0" smtClean="0"/>
              <a:t>基于地理位置的服务。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获取用户的当前所在的经、维度坐标。上传给服务器，服务器基于这个数据为用户提供相应的服务。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手机如何通过什么获取到当前的位置？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什么是</a:t>
            </a:r>
            <a:r>
              <a:rPr lang="en-US" altLang="zh-CN" sz="2400" dirty="0" smtClean="0"/>
              <a:t>LBS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sz="2400" dirty="0" smtClean="0"/>
              <a:t>微博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我当前的位置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</a:t>
            </a:r>
            <a:r>
              <a:rPr lang="zh-CN" altLang="en-US" dirty="0" smtClean="0"/>
              <a:t>附近的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</a:t>
            </a:r>
            <a:r>
              <a:rPr lang="zh-CN" altLang="en-US" dirty="0" smtClean="0"/>
              <a:t>附近的</a:t>
            </a:r>
            <a:r>
              <a:rPr lang="zh-CN" altLang="en-US" dirty="0" smtClean="0"/>
              <a:t>微博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sz="2400" dirty="0" smtClean="0"/>
              <a:t>GPS</a:t>
            </a:r>
            <a:r>
              <a:rPr lang="zh-CN" altLang="en-US" sz="2400" dirty="0" smtClean="0"/>
              <a:t>导航</a:t>
            </a:r>
            <a:endParaRPr lang="en-US" altLang="zh-CN" sz="2400" dirty="0" smtClean="0"/>
          </a:p>
          <a:p>
            <a:pPr lvl="2"/>
            <a:r>
              <a:rPr lang="zh-CN" altLang="en-US" sz="1800" dirty="0" smtClean="0"/>
              <a:t>附近的</a:t>
            </a:r>
            <a:r>
              <a:rPr lang="zh-CN" altLang="en-US" sz="1800" dirty="0" smtClean="0"/>
              <a:t>加油站</a:t>
            </a:r>
            <a:endParaRPr lang="en-US" altLang="zh-CN" sz="1800" dirty="0" smtClean="0"/>
          </a:p>
          <a:p>
            <a:pPr lvl="2">
              <a:buNone/>
            </a:pPr>
            <a:endParaRPr lang="en-US" altLang="zh-CN" sz="1800" dirty="0" smtClean="0"/>
          </a:p>
          <a:p>
            <a:r>
              <a:rPr lang="zh-CN" altLang="en-US" sz="2400" dirty="0" smtClean="0"/>
              <a:t>大众点评</a:t>
            </a:r>
            <a:endParaRPr lang="en-US" altLang="zh-CN" sz="2400" dirty="0" smtClean="0"/>
          </a:p>
          <a:p>
            <a:pPr lvl="2"/>
            <a:r>
              <a:rPr lang="zh-CN" altLang="en-US" sz="1800" dirty="0" smtClean="0"/>
              <a:t>附近的</a:t>
            </a:r>
            <a:r>
              <a:rPr lang="zh-CN" altLang="en-US" sz="1800" dirty="0" smtClean="0"/>
              <a:t>小吃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附近的</a:t>
            </a:r>
            <a:r>
              <a:rPr lang="zh-CN" altLang="en-US" sz="1800" dirty="0" smtClean="0"/>
              <a:t>团购</a:t>
            </a:r>
            <a:endParaRPr lang="en-US" altLang="zh-CN" sz="1800" dirty="0" smtClean="0"/>
          </a:p>
          <a:p>
            <a:pPr lvl="2"/>
            <a:endParaRPr lang="en-US" altLang="zh-CN" sz="1800" dirty="0" smtClean="0"/>
          </a:p>
          <a:p>
            <a:pPr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使用场景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/>
              <a:t>移动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使用案例</a:t>
            </a:r>
            <a:endParaRPr lang="en-US" altLang="zh-CN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28765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30670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r>
              <a:rPr lang="en-US" dirty="0" err="1" smtClean="0"/>
              <a:t>navigator.geolocation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API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914400" y="1676400"/>
          <a:ext cx="73914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/>
                <a:gridCol w="4038600"/>
              </a:tblGrid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方法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7897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getCurrentPosition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successCallback</a:t>
                      </a:r>
                      <a:r>
                        <a:rPr lang="en-US" altLang="zh-CN" sz="16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	</a:t>
                      </a:r>
                      <a:r>
                        <a:rPr lang="en-US" altLang="zh-CN" sz="1600" dirty="0" err="1" smtClean="0"/>
                        <a:t>errorCallback,options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获取当前位置</a:t>
                      </a:r>
                      <a:endParaRPr lang="zh-CN" altLang="en-US" sz="1600" dirty="0"/>
                    </a:p>
                  </a:txBody>
                  <a:tcPr/>
                </a:tc>
              </a:tr>
              <a:tr h="7897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watchPosition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successCallback</a:t>
                      </a:r>
                      <a:r>
                        <a:rPr lang="en-US" altLang="zh-CN" sz="16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	</a:t>
                      </a:r>
                      <a:r>
                        <a:rPr lang="en-US" altLang="zh-CN" sz="1600" dirty="0" err="1" smtClean="0"/>
                        <a:t>errorCallback,options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监控当前位置的变换，返回</a:t>
                      </a:r>
                      <a:r>
                        <a:rPr lang="en-US" altLang="zh-CN" sz="1600" dirty="0" err="1" smtClean="0"/>
                        <a:t>watchId</a:t>
                      </a:r>
                      <a:endParaRPr lang="zh-CN" altLang="en-US" sz="1600" dirty="0"/>
                    </a:p>
                  </a:txBody>
                  <a:tcPr/>
                </a:tc>
              </a:tr>
              <a:tr h="505691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clearWatch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watchId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清除监控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09600"/>
          </a:xfrm>
        </p:spPr>
        <p:txBody>
          <a:bodyPr/>
          <a:lstStyle/>
          <a:p>
            <a:r>
              <a:rPr lang="en-US" altLang="zh-CN" sz="2800" dirty="0" err="1" smtClean="0"/>
              <a:t>successCallback</a:t>
            </a:r>
            <a:r>
              <a:rPr lang="zh-CN" altLang="en-US" sz="2800" dirty="0" smtClean="0"/>
              <a:t>返回值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API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914400" y="1676400"/>
          <a:ext cx="7391400" cy="358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/>
                <a:gridCol w="4038600"/>
              </a:tblGrid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属性值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4087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coords.latitude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维度</a:t>
                      </a:r>
                      <a:endParaRPr lang="zh-CN" alt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coords.longitude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经度</a:t>
                      </a:r>
                      <a:endParaRPr lang="zh-CN" alt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coords.</a:t>
                      </a:r>
                      <a:r>
                        <a:rPr lang="en-US" altLang="zh-CN" sz="1600" dirty="0" err="1" smtClean="0"/>
                        <a:t>accuracy</a:t>
                      </a:r>
                      <a:r>
                        <a:rPr lang="en-US" altLang="zh-CN" sz="1600" dirty="0" smtClean="0"/>
                        <a:t>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实际位置与经纬度的差距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米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coords.altitude</a:t>
                      </a:r>
                      <a:endParaRPr lang="zh-CN" altLang="en-US" sz="16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   暂时不支持</a:t>
                      </a:r>
                      <a:endParaRPr lang="zh-CN" alt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coords.altitudeAccuracy</a:t>
                      </a:r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kumimoji="0" lang="en-US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coords.heading</a:t>
                      </a:r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kumimoji="0" lang="en-US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coords.speed</a:t>
                      </a:r>
                      <a:endParaRPr lang="zh-CN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查询位置返回的时间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r>
              <a:rPr lang="en-US" altLang="zh-CN" sz="2800" dirty="0" err="1" smtClean="0"/>
              <a:t>errorCallback</a:t>
            </a:r>
            <a:r>
              <a:rPr lang="zh-CN" altLang="en-US" sz="2800" dirty="0" smtClean="0"/>
              <a:t>返回值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/>
              <a:t>API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914400" y="1676400"/>
          <a:ext cx="7391401" cy="244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526"/>
                <a:gridCol w="1833526"/>
                <a:gridCol w="3724349"/>
              </a:tblGrid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属性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属性值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11707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zh-CN" alt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1.PERMISSION_DENIED</a:t>
                      </a:r>
                    </a:p>
                    <a:p>
                      <a:r>
                        <a:rPr lang="zh-CN" altLang="en-US" sz="1600" dirty="0" smtClean="0"/>
                        <a:t>   无启动</a:t>
                      </a:r>
                      <a:r>
                        <a:rPr lang="en-US" altLang="zh-CN" sz="1600" dirty="0" smtClean="0"/>
                        <a:t>GPS</a:t>
                      </a:r>
                      <a:r>
                        <a:rPr lang="zh-CN" altLang="en-US" sz="1600" dirty="0" smtClean="0"/>
                        <a:t>定位的权限</a:t>
                      </a:r>
                      <a:endParaRPr lang="zh-CN" altLang="en-US" sz="1600" dirty="0"/>
                    </a:p>
                    <a:p>
                      <a:r>
                        <a:rPr lang="en-US" altLang="zh-CN" sz="1600" dirty="0" smtClean="0"/>
                        <a:t>2. POSITION_UNAVAILABLE</a:t>
                      </a:r>
                    </a:p>
                    <a:p>
                      <a:r>
                        <a:rPr lang="zh-CN" altLang="en-US" sz="1600" dirty="0" smtClean="0"/>
                        <a:t>    位置不可用</a:t>
                      </a:r>
                      <a:endParaRPr lang="zh-CN" altLang="en-US" sz="1600" dirty="0"/>
                    </a:p>
                    <a:p>
                      <a:r>
                        <a:rPr lang="en-US" altLang="zh-CN" sz="1600" dirty="0" smtClean="0"/>
                        <a:t>3. TIME_OUT</a:t>
                      </a:r>
                    </a:p>
                    <a:p>
                      <a:r>
                        <a:rPr lang="zh-CN" altLang="en-US" sz="1600" dirty="0" smtClean="0"/>
                        <a:t>     超时</a:t>
                      </a:r>
                      <a:endParaRPr lang="zh-CN" alt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message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错误信息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1641</TotalTime>
  <Pages>0</Pages>
  <Words>343</Words>
  <Characters>0</Characters>
  <Application>Microsoft PowerPoint</Application>
  <DocSecurity>0</DocSecurity>
  <PresentationFormat>全屏显示(4:3)</PresentationFormat>
  <Lines>0</Lines>
  <Paragraphs>122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聚合</vt:lpstr>
      <vt:lpstr>幻灯片 1</vt:lpstr>
      <vt:lpstr>上节回顾</vt:lpstr>
      <vt:lpstr>本节内容</vt:lpstr>
      <vt:lpstr>什么是LBS</vt:lpstr>
      <vt:lpstr>使用场景</vt:lpstr>
      <vt:lpstr>移动web使用案例</vt:lpstr>
      <vt:lpstr>API介绍</vt:lpstr>
      <vt:lpstr>API介绍</vt:lpstr>
      <vt:lpstr>API介绍</vt:lpstr>
      <vt:lpstr>API介绍</vt:lpstr>
      <vt:lpstr>LBS使用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215</cp:revision>
  <cp:lastPrinted>1601-01-01T00:00:00Z</cp:lastPrinted>
  <dcterms:created xsi:type="dcterms:W3CDTF">2008-10-05T13:05:37Z</dcterms:created>
  <dcterms:modified xsi:type="dcterms:W3CDTF">2012-06-09T14:01:32Z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