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实时</a:t>
            </a:r>
            <a:r>
              <a:rPr lang="zh-CN" altLang="en-US" dirty="0" smtClean="0"/>
              <a:t>通讯</a:t>
            </a:r>
            <a:r>
              <a:rPr lang="en-US" altLang="zh-CN" dirty="0" smtClean="0"/>
              <a:t>-</a:t>
            </a:r>
            <a:r>
              <a:rPr lang="zh-CN" altLang="en-US" dirty="0" smtClean="0"/>
              <a:t>聊天</a:t>
            </a:r>
            <a:r>
              <a:rPr lang="zh-CN" altLang="en-US" dirty="0" smtClean="0"/>
              <a:t>室实现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聊天室功能、后台代码</a:t>
            </a:r>
            <a:r>
              <a:rPr lang="zh-CN" altLang="en-US" sz="2400" dirty="0" smtClean="0"/>
              <a:t>了解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838200"/>
            <a:ext cx="4419600" cy="516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聊天前端代码实现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最新版本才支持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，如果需要运行本课程的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，请使用最新的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:7.0.27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Demo</a:t>
            </a:r>
            <a:r>
              <a:rPr lang="zh-CN" altLang="en-US" sz="2400" dirty="0" smtClean="0"/>
              <a:t>运行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000" dirty="0" smtClean="0"/>
              <a:t>什么是</a:t>
            </a:r>
            <a:r>
              <a:rPr lang="en-US" altLang="zh-CN" sz="2000" dirty="0" smtClean="0"/>
              <a:t>LBS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使用场景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API </a:t>
            </a:r>
            <a:r>
              <a:rPr lang="zh-CN" altLang="en-US" sz="2000" dirty="0" smtClean="0"/>
              <a:t>介绍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LBS</a:t>
            </a:r>
            <a:r>
              <a:rPr lang="zh-CN" altLang="en-US" sz="2000" dirty="0" smtClean="0"/>
              <a:t>使用</a:t>
            </a: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r>
              <a:rPr lang="zh-CN" altLang="en-US" dirty="0" smtClean="0"/>
              <a:t>什么是实时通讯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H5</a:t>
            </a:r>
            <a:r>
              <a:rPr lang="zh-CN" altLang="en-US" dirty="0" smtClean="0"/>
              <a:t>之前的实时通讯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聊天</a:t>
            </a:r>
            <a:r>
              <a:rPr lang="zh-CN" altLang="en-US" dirty="0" smtClean="0"/>
              <a:t>室功能、后台代码了解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聊天前端代码实现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971800"/>
          </a:xfrm>
        </p:spPr>
        <p:txBody>
          <a:bodyPr/>
          <a:lstStyle/>
          <a:p>
            <a:r>
              <a:rPr lang="zh-CN" altLang="en-US" sz="2800" dirty="0" smtClean="0"/>
              <a:t>实时</a:t>
            </a:r>
            <a:r>
              <a:rPr lang="zh-CN" altLang="en-US" sz="2800" dirty="0" smtClean="0"/>
              <a:t>通讯</a:t>
            </a:r>
            <a:r>
              <a:rPr lang="en-US" altLang="zh-CN" sz="2800" dirty="0" smtClean="0"/>
              <a:t>(</a:t>
            </a:r>
            <a:r>
              <a:rPr lang="en-US" sz="2800" b="1" dirty="0" smtClean="0"/>
              <a:t>I</a:t>
            </a:r>
            <a:r>
              <a:rPr lang="en-US" sz="2800" dirty="0" smtClean="0"/>
              <a:t>nstant </a:t>
            </a:r>
            <a:r>
              <a:rPr lang="en-US" sz="2800" b="1" dirty="0" smtClean="0"/>
              <a:t>M</a:t>
            </a:r>
            <a:r>
              <a:rPr lang="en-US" sz="2800" dirty="0" smtClean="0"/>
              <a:t>essaging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</a:t>
            </a:r>
            <a:r>
              <a:rPr lang="zh-CN" altLang="en-US" dirty="0" smtClean="0"/>
              <a:t>允许两人或多人使用网络即时的传递文字讯息、档案、语音与视频</a:t>
            </a:r>
            <a:r>
              <a:rPr lang="zh-CN" altLang="en-US" dirty="0" smtClean="0"/>
              <a:t>交流。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MSN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什么是实时通讯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协议：无状态。只能</a:t>
            </a:r>
            <a:r>
              <a:rPr lang="zh-CN" altLang="en-US" dirty="0" smtClean="0"/>
              <a:t>从浏览器发送请求到服务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器。服务器一直监听等待服务。要实现实时通讯，采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用下面的方法：</a:t>
            </a:r>
            <a:endParaRPr lang="en-US" altLang="zh-CN" dirty="0" smtClean="0"/>
          </a:p>
          <a:p>
            <a:pPr>
              <a:buNone/>
            </a:pPr>
            <a:endParaRPr lang="en-US" altLang="zh-CN" b="1" dirty="0" smtClean="0"/>
          </a:p>
          <a:p>
            <a:pPr marL="623887" indent="-514350">
              <a:buFont typeface="+mj-lt"/>
              <a:buAutoNum type="arabicPeriod"/>
            </a:pPr>
            <a:r>
              <a:rPr lang="zh-CN" altLang="en-US" dirty="0" smtClean="0"/>
              <a:t>简单轮询</a:t>
            </a:r>
            <a:endParaRPr lang="en-US" altLang="zh-CN" dirty="0" smtClean="0"/>
          </a:p>
          <a:p>
            <a:pPr marL="623887" indent="-514350">
              <a:buFont typeface="+mj-lt"/>
              <a:buAutoNum type="arabicPeriod"/>
            </a:pPr>
            <a:endParaRPr lang="en-US" altLang="zh-CN" dirty="0" smtClean="0"/>
          </a:p>
          <a:p>
            <a:pPr marL="623887" indent="-514350">
              <a:buFont typeface="+mj-lt"/>
              <a:buAutoNum type="arabicPeriod"/>
            </a:pPr>
            <a:r>
              <a:rPr lang="zh-CN" altLang="en-US" dirty="0" smtClean="0"/>
              <a:t>长轮询</a:t>
            </a:r>
          </a:p>
          <a:p>
            <a:pPr>
              <a:buNone/>
            </a:pPr>
            <a:endParaRPr lang="zh-CN" altLang="en-US" b="1" dirty="0" smtClean="0"/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H5</a:t>
            </a:r>
            <a:r>
              <a:rPr lang="zh-CN" altLang="en-US" sz="2400" dirty="0" smtClean="0"/>
              <a:t>之前的实时通讯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en-US" altLang="zh-CN" sz="2000" dirty="0" err="1" smtClean="0"/>
              <a:t>webSocket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html5</a:t>
            </a:r>
            <a:r>
              <a:rPr lang="zh-CN" altLang="en-US" sz="2000" dirty="0" smtClean="0"/>
              <a:t>新引入的技术，允许后台随时向前端发送文本或者二进制消息，</a:t>
            </a:r>
            <a:r>
              <a:rPr lang="en-US" altLang="zh-CN" sz="2000" dirty="0" err="1" smtClean="0"/>
              <a:t>WebSocket</a:t>
            </a:r>
            <a:r>
              <a:rPr lang="zh-CN" altLang="en-US" sz="2000" dirty="0" smtClean="0"/>
              <a:t>是一种全新的协议，不属于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无状态协议，协议名为”</a:t>
            </a:r>
            <a:r>
              <a:rPr lang="en-US" altLang="zh-CN" sz="2000" dirty="0" err="1" smtClean="0"/>
              <a:t>ws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，这意味着一个</a:t>
            </a:r>
            <a:r>
              <a:rPr lang="en-US" altLang="zh-CN" sz="2000" dirty="0" err="1" smtClean="0"/>
              <a:t>websocket</a:t>
            </a:r>
            <a:r>
              <a:rPr lang="zh-CN" altLang="en-US" sz="2000" dirty="0" smtClean="0"/>
              <a:t>连接地址会是这样的写法：</a:t>
            </a:r>
            <a:r>
              <a:rPr lang="en-US" altLang="zh-CN" sz="2000" dirty="0" smtClean="0"/>
              <a:t>ws://www.abc.com/webSocketServer</a:t>
            </a:r>
            <a:r>
              <a:rPr lang="zh-CN" altLang="en-US" sz="2000" dirty="0" smtClean="0"/>
              <a:t>。</a:t>
            </a:r>
            <a:r>
              <a:rPr lang="en-US" altLang="zh-CN" sz="2000" dirty="0" err="1" smtClean="0"/>
              <a:t>ws</a:t>
            </a:r>
            <a:r>
              <a:rPr lang="zh-CN" altLang="en-US" sz="2000" dirty="0" smtClean="0"/>
              <a:t>不是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，所以传统的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服务器不一定支持，需要服务器与浏览器同时支持， </a:t>
            </a:r>
            <a:r>
              <a:rPr lang="en-US" altLang="zh-CN" sz="2000" dirty="0" err="1" smtClean="0"/>
              <a:t>WebSocket</a:t>
            </a:r>
            <a:r>
              <a:rPr lang="zh-CN" altLang="en-US" sz="2000" dirty="0" smtClean="0"/>
              <a:t>才能正常运行，目前的支持还不普遍，需要特别的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服务器和现代的浏览器。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 smtClean="0"/>
              <a:t>WebSocket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WebSocket</a:t>
            </a:r>
            <a:r>
              <a:rPr lang="en-US" sz="1400" dirty="0" smtClean="0"/>
              <a:t>(</a:t>
            </a:r>
            <a:r>
              <a:rPr lang="en-US" sz="1400" dirty="0" err="1" smtClean="0"/>
              <a:t>url</a:t>
            </a:r>
            <a:r>
              <a:rPr lang="en-US" sz="1400" dirty="0" smtClean="0"/>
              <a:t>, </a:t>
            </a:r>
            <a:r>
              <a:rPr lang="en-US" sz="1400" dirty="0" smtClean="0"/>
              <a:t> protocols);</a:t>
            </a:r>
          </a:p>
          <a:p>
            <a:pPr>
              <a:buNone/>
            </a:pPr>
            <a:endParaRPr lang="zh-CN" altLang="en-US" sz="14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 smtClean="0"/>
              <a:t>WebSocket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API</a:t>
            </a:r>
            <a:endParaRPr lang="en-US" altLang="zh-CN" sz="2400" dirty="0" smtClean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914400" y="2057400"/>
          <a:ext cx="7391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/>
                <a:gridCol w="4038600"/>
              </a:tblGrid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方法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789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send()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发送消息</a:t>
                      </a:r>
                      <a:endParaRPr lang="zh-CN" altLang="en-US" sz="1600" dirty="0"/>
                    </a:p>
                  </a:txBody>
                  <a:tcPr/>
                </a:tc>
              </a:tr>
              <a:tr h="789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close()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关闭连接</a:t>
                      </a:r>
                      <a:endParaRPr lang="zh-CN" altLang="en-US" sz="1600" dirty="0"/>
                    </a:p>
                  </a:txBody>
                  <a:tcPr/>
                </a:tc>
              </a:tr>
              <a:tr h="505691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/>
          </p:cNvGraphicFramePr>
          <p:nvPr/>
        </p:nvGraphicFramePr>
        <p:xfrm>
          <a:off x="838200" y="533400"/>
          <a:ext cx="739140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/>
                <a:gridCol w="4038600"/>
              </a:tblGrid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事件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789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onopen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连接上服务器</a:t>
                      </a:r>
                      <a:endParaRPr lang="zh-CN" altLang="en-US" sz="1600" dirty="0"/>
                    </a:p>
                  </a:txBody>
                  <a:tcPr/>
                </a:tc>
              </a:tr>
              <a:tr h="789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onerror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连接出错</a:t>
                      </a:r>
                      <a:endParaRPr lang="zh-CN" altLang="en-US" sz="1600" dirty="0"/>
                    </a:p>
                  </a:txBody>
                  <a:tcPr/>
                </a:tc>
              </a:tr>
              <a:tr h="50569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onclose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与服务器断开连接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50569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onmessage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收到服务器发回的消息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/>
          </p:cNvGraphicFramePr>
          <p:nvPr/>
        </p:nvGraphicFramePr>
        <p:xfrm>
          <a:off x="762000" y="838200"/>
          <a:ext cx="7391401" cy="2928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526"/>
                <a:gridCol w="1833526"/>
                <a:gridCol w="3724349"/>
              </a:tblGrid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属性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属性值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1170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0. CONNECTING</a:t>
                      </a:r>
                    </a:p>
                    <a:p>
                      <a:r>
                        <a:rPr lang="en-US" altLang="zh-CN" sz="1600" dirty="0" smtClean="0"/>
                        <a:t>   </a:t>
                      </a:r>
                      <a:r>
                        <a:rPr lang="zh-CN" altLang="en-US" sz="1600" baseline="0" dirty="0" smtClean="0"/>
                        <a:t> 连接中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1.OPEN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   </a:t>
                      </a:r>
                      <a:r>
                        <a:rPr lang="zh-CN" altLang="en-US" sz="1600" dirty="0" smtClean="0"/>
                        <a:t>连接上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en-US" altLang="zh-CN" sz="1600" dirty="0" smtClean="0"/>
                        <a:t>. </a:t>
                      </a:r>
                      <a:r>
                        <a:rPr lang="en-US" altLang="zh-CN" sz="1600" dirty="0" smtClean="0"/>
                        <a:t>CLOSING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    </a:t>
                      </a:r>
                      <a:r>
                        <a:rPr lang="zh-CN" altLang="en-US" sz="1600" dirty="0" smtClean="0"/>
                        <a:t>断开中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en-US" altLang="zh-CN" sz="1600" dirty="0" smtClean="0"/>
                        <a:t>. </a:t>
                      </a:r>
                      <a:r>
                        <a:rPr lang="en-US" altLang="zh-CN" sz="1600" dirty="0" smtClean="0"/>
                        <a:t>CLOSED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     </a:t>
                      </a:r>
                      <a:r>
                        <a:rPr lang="zh-CN" altLang="en-US" sz="1600" dirty="0" smtClean="0"/>
                        <a:t>已关闭</a:t>
                      </a:r>
                      <a:endParaRPr lang="zh-CN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bufferedAmount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long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socket</a:t>
                      </a:r>
                      <a:r>
                        <a:rPr lang="zh-CN" altLang="en-US" sz="1600" dirty="0" smtClean="0"/>
                        <a:t>中等待发送的消息数量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1708</TotalTime>
  <Pages>0</Pages>
  <Words>328</Words>
  <Characters>0</Characters>
  <Application>Microsoft PowerPoint</Application>
  <DocSecurity>0</DocSecurity>
  <PresentationFormat>全屏显示(4:3)</PresentationFormat>
  <Lines>0</Lines>
  <Paragraphs>86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聚合</vt:lpstr>
      <vt:lpstr>幻灯片 1</vt:lpstr>
      <vt:lpstr>上节回顾</vt:lpstr>
      <vt:lpstr>本节内容</vt:lpstr>
      <vt:lpstr>什么是实时通讯</vt:lpstr>
      <vt:lpstr>H5之前的实时通讯</vt:lpstr>
      <vt:lpstr>WebSocket介绍</vt:lpstr>
      <vt:lpstr>WebSocket API</vt:lpstr>
      <vt:lpstr>幻灯片 8</vt:lpstr>
      <vt:lpstr>幻灯片 9</vt:lpstr>
      <vt:lpstr>聊天室功能、后台代码了解</vt:lpstr>
      <vt:lpstr>聊天前端代码实现</vt:lpstr>
      <vt:lpstr>Demo运行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227</cp:revision>
  <cp:lastPrinted>1601-01-01T00:00:00Z</cp:lastPrinted>
  <dcterms:created xsi:type="dcterms:W3CDTF">2008-10-05T13:05:37Z</dcterms:created>
  <dcterms:modified xsi:type="dcterms:W3CDTF">2012-06-10T13:17:50Z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