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异步计算</a:t>
            </a:r>
            <a:r>
              <a:rPr lang="en-US" altLang="zh-CN" dirty="0" smtClean="0"/>
              <a:t>—Web Worker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什么是实时通讯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H5</a:t>
            </a:r>
            <a:r>
              <a:rPr lang="zh-CN" altLang="en-US" sz="2000" dirty="0" smtClean="0"/>
              <a:t>之前的实时通讯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err="1" smtClean="0"/>
              <a:t>WebSocket</a:t>
            </a:r>
            <a:r>
              <a:rPr lang="zh-CN" altLang="en-US" sz="2000" dirty="0" smtClean="0"/>
              <a:t>介绍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聊天室功能、后台代码了解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聊天前端代码实现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Web Worker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个简单</a:t>
            </a:r>
            <a:r>
              <a:rPr lang="en-US" altLang="zh-CN" dirty="0" smtClean="0"/>
              <a:t>Worker demo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Web Worker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Web Worker</a:t>
            </a:r>
            <a:r>
              <a:rPr lang="zh-CN" altLang="en-US" dirty="0" smtClean="0"/>
              <a:t>异步加载资源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 Worker</a:t>
            </a:r>
            <a:r>
              <a:rPr lang="zh-CN" altLang="en-US" dirty="0" smtClean="0"/>
              <a:t>使用场景及问题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400" dirty="0" smtClean="0"/>
              <a:t>对于大多数开发人员来说，多线程或并发编程并不新鲜。但是，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并不是一种支持并发编程的语言。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的创建者认为，对于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这样旨在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页面上执行简单任务的语言来说，并发编程容易出现问题，而且没有必要。然而，由于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页面已经发展成为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应用程序，使用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完成的任务的复杂程度已经大大增加，向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提出了与其他语言同等的要求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Web Worker </a:t>
            </a:r>
            <a:r>
              <a:rPr lang="zh-CN" altLang="en-US" sz="2400" dirty="0" smtClean="0"/>
              <a:t>规范不只是向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浏览器添加并发性，而且是以一种智慧的方式添加，这种方式将增加开发人员的能力，但不会向他们提供一种会导致问题的工具。</a:t>
            </a:r>
            <a:endParaRPr lang="zh-CN" altLang="en-US" sz="24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Web Worker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实现简单的后台计数功能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简单</a:t>
            </a:r>
            <a:r>
              <a:rPr lang="en-US" altLang="zh-CN" sz="2400" dirty="0" smtClean="0"/>
              <a:t>Worker demo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0"/>
            <a:ext cx="2209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altLang="zh-CN" dirty="0" smtClean="0"/>
              <a:t>Worker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new Worker(“worker.js”); </a:t>
            </a:r>
          </a:p>
          <a:p>
            <a:pPr lvl="2">
              <a:buNone/>
            </a:pPr>
            <a:r>
              <a:rPr lang="en-US" altLang="zh-CN" dirty="0" smtClean="0"/>
              <a:t>		</a:t>
            </a:r>
          </a:p>
          <a:p>
            <a:r>
              <a:rPr lang="zh-CN" altLang="en-US" dirty="0" smtClean="0"/>
              <a:t>方法、事件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terminate()  </a:t>
            </a:r>
            <a:r>
              <a:rPr lang="zh-CN" altLang="en-US" dirty="0" smtClean="0"/>
              <a:t>停止异步线程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postMessage</a:t>
            </a:r>
            <a:r>
              <a:rPr lang="en-US" altLang="zh-CN" dirty="0" smtClean="0"/>
              <a:t>()	</a:t>
            </a:r>
            <a:r>
              <a:rPr lang="zh-CN" altLang="en-US" dirty="0" smtClean="0"/>
              <a:t>向异步线程发送消息或异步线程向主线程发消息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onmessage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异步线程或主线程接收消息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Web Worker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dirty="0" smtClean="0"/>
              <a:t>互联网中常常会需要异步加载后面页面资源的功能</a:t>
            </a:r>
            <a:r>
              <a:rPr lang="zh-CN" altLang="en-US" dirty="0" smtClean="0"/>
              <a:t>，老</a:t>
            </a:r>
            <a:r>
              <a:rPr lang="zh-CN" altLang="en-US" dirty="0" smtClean="0"/>
              <a:t>的方法一般的都是在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之后使用</a:t>
            </a:r>
            <a:r>
              <a:rPr lang="en-US" altLang="zh-CN" dirty="0" smtClean="0"/>
              <a:t>image.src</a:t>
            </a:r>
            <a:r>
              <a:rPr lang="zh-CN" altLang="en-US" dirty="0" smtClean="0"/>
              <a:t>属性来加载其他资源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但使用</a:t>
            </a:r>
            <a:r>
              <a:rPr lang="en-US" altLang="zh-CN" dirty="0" smtClean="0"/>
              <a:t>image.src</a:t>
            </a:r>
            <a:r>
              <a:rPr lang="zh-CN" altLang="en-US" dirty="0" smtClean="0"/>
              <a:t>无法加载解析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，就算只加载图片也</a:t>
            </a:r>
            <a:r>
              <a:rPr lang="zh-CN" altLang="en-US" smtClean="0"/>
              <a:t>有并发数量限制问题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以前的方式还是会阻塞资源的。我们现在试试使用异步线程来加载。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Web Worker</a:t>
            </a:r>
            <a:r>
              <a:rPr lang="zh-CN" altLang="en-US" sz="2400" dirty="0" smtClean="0"/>
              <a:t>异步加载资源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495800"/>
          </a:xfrm>
        </p:spPr>
        <p:txBody>
          <a:bodyPr/>
          <a:lstStyle/>
          <a:p>
            <a:r>
              <a:rPr lang="zh-CN" altLang="en-US" dirty="0" smtClean="0"/>
              <a:t>可以加载一个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进行大量的复杂计算而不挂起主进程，并通过</a:t>
            </a:r>
            <a:r>
              <a:rPr lang="en-US" altLang="zh-CN" dirty="0" err="1" smtClean="0"/>
              <a:t>postMessage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onmessage</a:t>
            </a:r>
            <a:r>
              <a:rPr lang="zh-CN" altLang="en-US" dirty="0" smtClean="0"/>
              <a:t>进行通信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Web Worker</a:t>
            </a:r>
            <a:r>
              <a:rPr lang="zh-CN" altLang="en-US" dirty="0" smtClean="0"/>
              <a:t>可以使用的东西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</a:t>
            </a:r>
            <a:r>
              <a:rPr lang="en-US" dirty="0" smtClean="0"/>
              <a:t>worker</a:t>
            </a:r>
            <a:r>
              <a:rPr lang="zh-CN" altLang="en-US" dirty="0" smtClean="0"/>
              <a:t>中通过</a:t>
            </a:r>
            <a:r>
              <a:rPr lang="en-US" dirty="0" err="1" smtClean="0"/>
              <a:t>importScripts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r>
              <a:rPr lang="zh-CN" altLang="en-US" dirty="0" smtClean="0"/>
              <a:t>加载另外的脚本文件</a:t>
            </a:r>
          </a:p>
          <a:p>
            <a:pPr lvl="2"/>
            <a:r>
              <a:rPr lang="en-US" dirty="0" err="1" smtClean="0"/>
              <a:t>可以使用</a:t>
            </a:r>
            <a:r>
              <a:rPr lang="en-US" dirty="0" smtClean="0"/>
              <a:t> </a:t>
            </a:r>
            <a:r>
              <a:rPr lang="en-US" dirty="0" err="1" smtClean="0"/>
              <a:t>setTimeout</a:t>
            </a:r>
            <a:r>
              <a:rPr lang="en-US" dirty="0" smtClean="0"/>
              <a:t>(), </a:t>
            </a:r>
            <a:r>
              <a:rPr lang="en-US" dirty="0" err="1" smtClean="0"/>
              <a:t>clearTimeout</a:t>
            </a:r>
            <a:r>
              <a:rPr lang="en-US" dirty="0" smtClean="0"/>
              <a:t>(), </a:t>
            </a:r>
            <a:r>
              <a:rPr lang="en-US" dirty="0" err="1" smtClean="0"/>
              <a:t>setInterval</a:t>
            </a:r>
            <a:r>
              <a:rPr lang="en-US" dirty="0" smtClean="0"/>
              <a:t>(), and 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  <a:p>
            <a:pPr lvl="2"/>
            <a:r>
              <a:rPr lang="zh-CN" altLang="en-US" dirty="0" smtClean="0"/>
              <a:t>可以使用</a:t>
            </a:r>
            <a:r>
              <a:rPr lang="en-US" dirty="0" err="1" smtClean="0"/>
              <a:t>XMLHttpRequest</a:t>
            </a:r>
            <a:r>
              <a:rPr lang="zh-CN" altLang="en-US" dirty="0" smtClean="0"/>
              <a:t>来发送请求</a:t>
            </a:r>
          </a:p>
          <a:p>
            <a:pPr lvl="2"/>
            <a:r>
              <a:rPr lang="zh-CN" altLang="en-US" dirty="0" smtClean="0"/>
              <a:t>可以访问</a:t>
            </a:r>
            <a:r>
              <a:rPr lang="en-US" dirty="0" smtClean="0"/>
              <a:t>navigator</a:t>
            </a:r>
            <a:r>
              <a:rPr lang="zh-CN" altLang="en-US" dirty="0" smtClean="0"/>
              <a:t>的部分属性</a:t>
            </a:r>
          </a:p>
          <a:p>
            <a:pPr lvl="2"/>
            <a:endParaRPr 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Web Worker</a:t>
            </a:r>
            <a:r>
              <a:rPr lang="zh-CN" altLang="en-US" sz="2400" dirty="0" smtClean="0"/>
              <a:t>使用场景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181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Web Worker</a:t>
            </a:r>
            <a:r>
              <a:rPr lang="zh-CN" altLang="en-US" dirty="0" smtClean="0"/>
              <a:t>不能使用的东西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不能跨域加载</a:t>
            </a:r>
            <a:r>
              <a:rPr lang="en-US" altLang="zh-CN" dirty="0" smtClean="0"/>
              <a:t>JS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内代码不能访问</a:t>
            </a:r>
            <a:r>
              <a:rPr lang="en-US" altLang="zh-CN" dirty="0" smtClean="0"/>
              <a:t>DOM</a:t>
            </a:r>
            <a:endParaRPr lang="zh-CN" altLang="en-US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1927</TotalTime>
  <Pages>0</Pages>
  <Words>376</Words>
  <Characters>0</Characters>
  <Application>Microsoft PowerPoint</Application>
  <DocSecurity>0</DocSecurity>
  <PresentationFormat>全屏显示(4:3)</PresentationFormat>
  <Lines>0</Lines>
  <Paragraphs>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幻灯片 1</vt:lpstr>
      <vt:lpstr>上节回顾</vt:lpstr>
      <vt:lpstr>本节内容</vt:lpstr>
      <vt:lpstr>什么是Web Worker</vt:lpstr>
      <vt:lpstr>简单Worker demo</vt:lpstr>
      <vt:lpstr>Web Worker的API</vt:lpstr>
      <vt:lpstr>使用Web Worker异步加载资源</vt:lpstr>
      <vt:lpstr>Web Worker使用场景</vt:lpstr>
      <vt:lpstr>幻灯片 9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251</cp:revision>
  <cp:lastPrinted>1601-01-01T00:00:00Z</cp:lastPrinted>
  <dcterms:created xsi:type="dcterms:W3CDTF">2008-10-05T13:05:37Z</dcterms:created>
  <dcterms:modified xsi:type="dcterms:W3CDTF">2012-07-09T13:56:51Z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