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514" y="-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——CSS3</a:t>
            </a:r>
            <a:r>
              <a:rPr lang="zh-CN" altLang="en-US" dirty="0" smtClean="0"/>
              <a:t>介绍、查询器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000" dirty="0" smtClean="0"/>
              <a:t>什么是</a:t>
            </a:r>
            <a:r>
              <a:rPr lang="en-US" altLang="zh-CN" sz="2000" dirty="0" smtClean="0"/>
              <a:t>Web Worker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个简单</a:t>
            </a:r>
            <a:r>
              <a:rPr lang="en-US" altLang="zh-CN" sz="2000" dirty="0" smtClean="0"/>
              <a:t>Worker demo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Web Worker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API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Web Worker</a:t>
            </a:r>
            <a:r>
              <a:rPr lang="zh-CN" altLang="en-US" sz="2000" dirty="0" smtClean="0"/>
              <a:t>异步加载资源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Web Worker</a:t>
            </a:r>
            <a:r>
              <a:rPr lang="zh-CN" altLang="en-US" sz="2000" dirty="0" smtClean="0"/>
              <a:t>使用场景及问题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CSS </a:t>
            </a:r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新特性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altLang="zh-CN" dirty="0" smtClean="0"/>
              <a:t>1997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W3C </a:t>
            </a:r>
            <a:r>
              <a:rPr lang="zh-CN" altLang="en-US" dirty="0" smtClean="0"/>
              <a:t>颁布 </a:t>
            </a:r>
            <a:r>
              <a:rPr lang="en-US" altLang="zh-CN" dirty="0" smtClean="0"/>
              <a:t>HTML4 </a:t>
            </a:r>
            <a:r>
              <a:rPr lang="zh-CN" altLang="en-US" dirty="0" smtClean="0"/>
              <a:t>标准的同时也发布了有关样式单的第一个标准 </a:t>
            </a:r>
            <a:r>
              <a:rPr lang="en-US" altLang="zh-CN" dirty="0" smtClean="0"/>
              <a:t>CSS1.0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字体、颜色、空白边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1998 </a:t>
            </a:r>
            <a:r>
              <a:rPr lang="zh-CN" altLang="en-US" dirty="0" smtClean="0"/>
              <a:t>年 </a:t>
            </a:r>
            <a:r>
              <a:rPr lang="en-US" dirty="0" smtClean="0"/>
              <a:t>W3C </a:t>
            </a:r>
            <a:r>
              <a:rPr lang="zh-CN" altLang="en-US" dirty="0" smtClean="0"/>
              <a:t>发布了 </a:t>
            </a:r>
            <a:r>
              <a:rPr lang="en-US" dirty="0" smtClean="0"/>
              <a:t>CSS </a:t>
            </a:r>
            <a:r>
              <a:rPr lang="zh-CN" altLang="en-US" dirty="0" smtClean="0"/>
              <a:t>的第二个版本</a:t>
            </a:r>
            <a:r>
              <a:rPr lang="en-US" altLang="zh-CN" dirty="0" smtClean="0"/>
              <a:t>CSS2.1</a:t>
            </a:r>
          </a:p>
          <a:p>
            <a:pPr lvl="2"/>
            <a:r>
              <a:rPr lang="zh-CN" altLang="en-US" dirty="0" smtClean="0"/>
              <a:t>浮动、定位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2001</a:t>
            </a:r>
            <a:r>
              <a:rPr lang="zh-CN" altLang="en-US" dirty="0" smtClean="0"/>
              <a:t>年开始制定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CSS </a:t>
            </a:r>
            <a:r>
              <a:rPr lang="zh-CN" altLang="en-US" sz="2400" dirty="0" smtClean="0"/>
              <a:t>发展历史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丰富的选择器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盒样式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文字</a:t>
            </a:r>
            <a:r>
              <a:rPr lang="zh-CN" altLang="en-US" dirty="0" smtClean="0"/>
              <a:t>、背景、边框</a:t>
            </a:r>
            <a:r>
              <a:rPr lang="zh-CN" altLang="en-US" dirty="0" smtClean="0"/>
              <a:t>特效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元素变形样式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CSS3 </a:t>
            </a:r>
            <a:r>
              <a:rPr lang="zh-CN" altLang="en-US" sz="2400" dirty="0" smtClean="0"/>
              <a:t>新特性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CSS3 </a:t>
            </a:r>
            <a:r>
              <a:rPr lang="zh-CN" altLang="en-US" sz="2400" dirty="0" smtClean="0"/>
              <a:t>选择器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" y="1066800"/>
          <a:ext cx="7848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3716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.class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.name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查询所有</a:t>
                      </a:r>
                      <a:r>
                        <a:rPr lang="en-US" altLang="zh-CN" sz="1600" dirty="0" smtClean="0"/>
                        <a:t>class=“name”</a:t>
                      </a:r>
                      <a:r>
                        <a:rPr lang="zh-CN" altLang="en-US" sz="1600" dirty="0" smtClean="0"/>
                        <a:t>的元素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</a:t>
                      </a:r>
                      <a:r>
                        <a:rPr lang="en-US" altLang="zh-CN" sz="1600" dirty="0" smtClean="0"/>
                        <a:t>id=“name”</a:t>
                      </a:r>
                      <a:r>
                        <a:rPr lang="zh-CN" altLang="en-US" sz="1600" dirty="0" smtClean="0"/>
                        <a:t>的元素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*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*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查询所有元素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element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Element,element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Div,p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查询所有</a:t>
                      </a:r>
                      <a:r>
                        <a:rPr lang="en-US" altLang="zh-CN" sz="1600" dirty="0" smtClean="0"/>
                        <a:t>&lt;p&gt; </a:t>
                      </a:r>
                      <a:r>
                        <a:rPr lang="zh-CN" altLang="en-US" sz="1600" dirty="0" smtClean="0"/>
                        <a:t>和</a:t>
                      </a:r>
                      <a:r>
                        <a:rPr lang="en-US" altLang="zh-CN" sz="1600" dirty="0" smtClean="0"/>
                        <a:t>&lt;div&gt;</a:t>
                      </a:r>
                      <a:r>
                        <a:rPr lang="zh-CN" altLang="en-US" sz="1600" dirty="0" smtClean="0"/>
                        <a:t>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Element </a:t>
                      </a:r>
                      <a:r>
                        <a:rPr lang="en-US" altLang="zh-CN" sz="1600" dirty="0" err="1" smtClean="0"/>
                        <a:t>element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Div 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所有在</a:t>
                      </a:r>
                      <a:r>
                        <a:rPr lang="en-US" altLang="zh-CN" sz="1600" dirty="0" smtClean="0"/>
                        <a:t>&lt;div&gt;</a:t>
                      </a:r>
                      <a:r>
                        <a:rPr lang="zh-CN" altLang="en-US" sz="1600" dirty="0" smtClean="0"/>
                        <a:t>中的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Element&gt;element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Div&gt;p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并父元素是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&lt;div&gt;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的元素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Element+element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Div+p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查询紧跟这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div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后面的第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个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元素，同级别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Elemen~element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Div~p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查询在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div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后面的所有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元素，同级别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[attribute]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[type]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所有含有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type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属性的元素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[attribute=value]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[type=text]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type=“text”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的元素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381000"/>
          <a:ext cx="83058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76400"/>
                <a:gridCol w="4800600"/>
              </a:tblGrid>
              <a:tr h="3962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[attribute^=value]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16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^="http"]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查询所有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&lt;a&gt;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并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href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属性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以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http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开头的元素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[attribute$=value]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16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$=“.</a:t>
                      </a:r>
                      <a:r>
                        <a:rPr kumimoji="0" lang="en-US" sz="16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htm</a:t>
                      </a:r>
                      <a:r>
                        <a:rPr kumimoji="0" 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"]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查询所有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&lt;a&gt;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并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href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属性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以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htm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结尾的元素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[attribute*=value]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kumimoji="0" lang="en-US" sz="16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*=“index "]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&lt;a&gt;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并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href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属性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含有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index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的元素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:first-child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p:first-child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并且为父元素的第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个子元素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:last-child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p:last-child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所有</a:t>
                      </a:r>
                      <a:r>
                        <a:rPr lang="en-US" altLang="zh-CN" sz="1600" dirty="0" smtClean="0"/>
                        <a:t>&lt;p&gt;</a:t>
                      </a:r>
                      <a:r>
                        <a:rPr lang="zh-CN" altLang="en-US" sz="1600" dirty="0" smtClean="0"/>
                        <a:t>并且为父元素的最后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个子元素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:only-child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p:only-child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查询所有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元素，且其父元素只有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个子元素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:nth-child(n)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p:nth-child(2)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所有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并且为父元素的第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个子元素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:nth-last-child(n)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p:nth-last-child(2)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并且为父元素的倒数第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个子元素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:first-of-type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p:first-of-type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并且为父元素的第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个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:last-of-type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p:last-of-type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并且为父元素的最后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个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:nth-last-of-type(n)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p:nth-last-of-type(2)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所有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并且为父元素的第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个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:not(selector)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:not(p)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查询所有非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&lt;p&gt;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10668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3716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:before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p:before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在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元素前插入指定内容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:after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p:after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在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元素后插入内容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:empty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p:empty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查询内容为空的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元素，没有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和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children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的元素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1851</TotalTime>
  <Pages>0</Pages>
  <Words>543</Words>
  <Characters>0</Characters>
  <Application>Microsoft PowerPoint</Application>
  <DocSecurity>0</DocSecurity>
  <PresentationFormat>全屏显示(4:3)</PresentationFormat>
  <Lines>0</Lines>
  <Paragraphs>133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幻灯片 1</vt:lpstr>
      <vt:lpstr>上节回顾</vt:lpstr>
      <vt:lpstr>本节内容</vt:lpstr>
      <vt:lpstr>CSS 发展历史</vt:lpstr>
      <vt:lpstr>CSS3 新特性</vt:lpstr>
      <vt:lpstr>CSS3 选择器</vt:lpstr>
      <vt:lpstr>幻灯片 7</vt:lpstr>
      <vt:lpstr>幻灯片 8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260</cp:revision>
  <cp:lastPrinted>1601-01-01T00:00:00Z</cp:lastPrinted>
  <dcterms:created xsi:type="dcterms:W3CDTF">2008-10-05T13:05:37Z</dcterms:created>
  <dcterms:modified xsi:type="dcterms:W3CDTF">2012-07-15T06:54:24Z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