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7" r:id="rId6"/>
    <p:sldId id="264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590800" y="43434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边框，背景，文字，颜色特效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CSS </a:t>
            </a:r>
            <a:r>
              <a:rPr lang="zh-CN" altLang="en-US" sz="2000" dirty="0" smtClean="0"/>
              <a:t>发展历史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CSS3 </a:t>
            </a:r>
            <a:r>
              <a:rPr lang="zh-CN" altLang="en-US" sz="2000" dirty="0" smtClean="0"/>
              <a:t>新特性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CSS3 </a:t>
            </a:r>
            <a:r>
              <a:rPr lang="zh-CN" altLang="en-US" sz="2000" dirty="0" smtClean="0"/>
              <a:t>选择器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边框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颜色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dirty="0" smtClean="0"/>
              <a:t>border-radius(</a:t>
            </a:r>
            <a:r>
              <a:rPr lang="zh-CN" altLang="en-US" dirty="0" smtClean="0"/>
              <a:t>圆角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border-radius: </a:t>
            </a:r>
            <a:r>
              <a:rPr lang="en-US" b="1" i="1" dirty="0" smtClean="0"/>
              <a:t>&lt;length&gt;</a:t>
            </a:r>
            <a:r>
              <a:rPr 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dirty="0" smtClean="0"/>
              <a:t>box-shadow(</a:t>
            </a:r>
            <a:r>
              <a:rPr lang="zh-CN" altLang="en-US" dirty="0" smtClean="0"/>
              <a:t>阴影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box-shadow</a:t>
            </a:r>
            <a:r>
              <a:rPr lang="en-US" dirty="0" smtClean="0"/>
              <a:t>：</a:t>
            </a:r>
            <a:r>
              <a:rPr lang="en-US" i="1" dirty="0" smtClean="0"/>
              <a:t>&lt;length&gt;</a:t>
            </a:r>
            <a:r>
              <a:rPr lang="en-US" dirty="0" smtClean="0"/>
              <a:t> </a:t>
            </a:r>
            <a:r>
              <a:rPr lang="en-US" i="1" dirty="0" smtClean="0"/>
              <a:t>&lt;length&gt;</a:t>
            </a:r>
            <a:r>
              <a:rPr lang="en-US" dirty="0" smtClean="0"/>
              <a:t> </a:t>
            </a:r>
            <a:r>
              <a:rPr lang="en-US" i="1" dirty="0" smtClean="0"/>
              <a:t>&lt;length&gt;</a:t>
            </a:r>
            <a:r>
              <a:rPr lang="en-US" dirty="0" smtClean="0"/>
              <a:t> </a:t>
            </a:r>
            <a:r>
              <a:rPr lang="en-US" i="1" dirty="0" smtClean="0"/>
              <a:t>&lt;length&gt;</a:t>
            </a:r>
            <a:r>
              <a:rPr lang="en-US" dirty="0" smtClean="0"/>
              <a:t> || </a:t>
            </a:r>
            <a:r>
              <a:rPr lang="en-US" i="1" dirty="0" smtClean="0"/>
              <a:t>&lt;color&gt;</a:t>
            </a:r>
            <a:endParaRPr lang="en-US" dirty="0" smtClean="0"/>
          </a:p>
          <a:p>
            <a:pPr lvl="2">
              <a:buNone/>
            </a:pPr>
            <a:r>
              <a:rPr lang="en-US" altLang="zh-CN" dirty="0" smtClean="0"/>
              <a:t> (</a:t>
            </a:r>
            <a:r>
              <a:rPr lang="zh-CN" altLang="en-US" dirty="0" smtClean="0"/>
              <a:t>阴影水平偏移值（可取正负值）；阴影垂直偏移值（可取正负值）；阴影模糊值；阴影颜色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边框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smtClean="0"/>
              <a:t>border-color(</a:t>
            </a:r>
            <a:r>
              <a:rPr lang="zh-CN" altLang="en-US" dirty="0" smtClean="0"/>
              <a:t>边框颜色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border-image</a:t>
            </a:r>
            <a:r>
              <a:rPr lang="en-US" dirty="0" smtClean="0"/>
              <a:t>(</a:t>
            </a:r>
            <a:r>
              <a:rPr lang="zh-CN" altLang="en-US" dirty="0" smtClean="0"/>
              <a:t>边框图片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border-image ： none | &lt;image&gt; [ &lt;number&gt; | &lt;percentage&gt;]{1,4} [ / &lt;border-width&gt;{1,4} ]? [ stretch | repeat | round ]{0,2}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边框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altLang="zh-CN" dirty="0" smtClean="0"/>
              <a:t>background-clip(</a:t>
            </a:r>
            <a:r>
              <a:rPr lang="zh-CN" altLang="en-US" dirty="0" smtClean="0"/>
              <a:t>裁剪背景图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border-box:</a:t>
            </a:r>
            <a:r>
              <a:rPr lang="zh-CN" altLang="en-US" dirty="0" smtClean="0"/>
              <a:t>从</a:t>
            </a:r>
            <a:r>
              <a:rPr lang="en-US" dirty="0" smtClean="0"/>
              <a:t>border</a:t>
            </a:r>
            <a:r>
              <a:rPr lang="zh-CN" altLang="en-US" dirty="0" smtClean="0"/>
              <a:t>区域向外裁剪背景。 </a:t>
            </a:r>
            <a:endParaRPr lang="en-US" altLang="zh-CN" dirty="0" smtClean="0"/>
          </a:p>
          <a:p>
            <a:pPr lvl="2"/>
            <a:r>
              <a:rPr lang="en-US" dirty="0" smtClean="0"/>
              <a:t>padding-box</a:t>
            </a:r>
            <a:r>
              <a:rPr lang="en-US" dirty="0" smtClean="0"/>
              <a:t>： </a:t>
            </a:r>
            <a:r>
              <a:rPr lang="zh-CN" altLang="en-US" dirty="0" smtClean="0"/>
              <a:t>从</a:t>
            </a:r>
            <a:r>
              <a:rPr lang="en-US" dirty="0" smtClean="0"/>
              <a:t>padding</a:t>
            </a:r>
            <a:r>
              <a:rPr lang="zh-CN" altLang="en-US" dirty="0" smtClean="0"/>
              <a:t>区域向外裁剪背景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dirty="0" smtClean="0"/>
              <a:t>content-box</a:t>
            </a:r>
            <a:r>
              <a:rPr lang="en-US" dirty="0" smtClean="0"/>
              <a:t>： </a:t>
            </a:r>
            <a:r>
              <a:rPr lang="zh-CN" altLang="en-US" dirty="0" smtClean="0"/>
              <a:t>从</a:t>
            </a:r>
            <a:r>
              <a:rPr lang="en-US" dirty="0" smtClean="0"/>
              <a:t>content</a:t>
            </a:r>
            <a:r>
              <a:rPr lang="zh-CN" altLang="en-US" dirty="0" smtClean="0"/>
              <a:t>区域向外裁剪背景。 </a:t>
            </a:r>
            <a:endParaRPr lang="en-US" altLang="zh-CN" dirty="0" smtClean="0"/>
          </a:p>
          <a:p>
            <a:pPr lvl="2"/>
            <a:r>
              <a:rPr lang="en-US" dirty="0" smtClean="0"/>
              <a:t>no-clip</a:t>
            </a:r>
            <a:r>
              <a:rPr lang="en-US" dirty="0" smtClean="0"/>
              <a:t>： </a:t>
            </a:r>
            <a:r>
              <a:rPr lang="zh-CN" altLang="en-US" dirty="0" smtClean="0"/>
              <a:t>从</a:t>
            </a:r>
            <a:r>
              <a:rPr lang="en-US" dirty="0" smtClean="0"/>
              <a:t>border</a:t>
            </a:r>
            <a:r>
              <a:rPr lang="zh-CN" altLang="en-US" dirty="0" smtClean="0"/>
              <a:t>区域向外裁剪背景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365125" lvl="2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dirty="0" smtClean="0"/>
              <a:t>background-origin(</a:t>
            </a:r>
            <a:r>
              <a:rPr lang="zh-CN" altLang="en-US" dirty="0" smtClean="0"/>
              <a:t>背景填充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dirty="0" smtClean="0"/>
              <a:t>content-box(</a:t>
            </a:r>
            <a:r>
              <a:rPr lang="zh-CN" altLang="en-US" dirty="0" smtClean="0"/>
              <a:t>只填充内容</a:t>
            </a:r>
            <a:r>
              <a:rPr lang="en-US" dirty="0" smtClean="0"/>
              <a:t>), padding-box(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padding</a:t>
            </a:r>
            <a:r>
              <a:rPr lang="en-US" dirty="0" smtClean="0"/>
              <a:t>), </a:t>
            </a:r>
            <a:r>
              <a:rPr lang="en-US" dirty="0" smtClean="0"/>
              <a:t>or border-box </a:t>
            </a:r>
            <a:r>
              <a:rPr lang="en-US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border</a:t>
            </a:r>
            <a:r>
              <a:rPr lang="en-US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background-size</a:t>
            </a:r>
          </a:p>
          <a:p>
            <a:pPr lvl="2"/>
            <a:r>
              <a:rPr lang="zh-CN" altLang="en-US" dirty="0" smtClean="0"/>
              <a:t>背景图片的填充的大小位置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背景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text-shadow(</a:t>
            </a:r>
            <a:r>
              <a:rPr lang="zh-CN" altLang="en-US" dirty="0" smtClean="0"/>
              <a:t>文字阴影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none | </a:t>
            </a:r>
            <a:r>
              <a:rPr lang="en-US" i="1" dirty="0" smtClean="0"/>
              <a:t>&lt;length&gt;</a:t>
            </a:r>
            <a:r>
              <a:rPr lang="en-US" dirty="0" smtClean="0"/>
              <a:t> none | [</a:t>
            </a:r>
            <a:r>
              <a:rPr lang="en-US" i="1" dirty="0" smtClean="0"/>
              <a:t>&lt;shadow&gt;</a:t>
            </a:r>
            <a:r>
              <a:rPr lang="en-US" dirty="0" smtClean="0"/>
              <a:t>, ] * </a:t>
            </a:r>
            <a:r>
              <a:rPr lang="en-US" i="1" dirty="0" smtClean="0"/>
              <a:t>&lt;shadow&gt;</a:t>
            </a:r>
            <a:r>
              <a:rPr lang="en-US" dirty="0" smtClean="0"/>
              <a:t> </a:t>
            </a:r>
            <a:r>
              <a:rPr lang="zh-CN" altLang="en-US" dirty="0" smtClean="0"/>
              <a:t>或</a:t>
            </a:r>
            <a:r>
              <a:rPr lang="en-US" dirty="0" smtClean="0"/>
              <a:t>none | &lt;color&gt; [, &lt;color&gt; ]*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文字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进制颜色值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#000000</a:t>
            </a:r>
          </a:p>
          <a:p>
            <a:r>
              <a:rPr lang="en-US" altLang="zh-CN" dirty="0" smtClean="0"/>
              <a:t>RGB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2"/>
            <a:r>
              <a:rPr lang="en-US" dirty="0" err="1" smtClean="0"/>
              <a:t>rgb</a:t>
            </a:r>
            <a:r>
              <a:rPr lang="en-US" dirty="0" smtClean="0"/>
              <a:t>(255,0,0); (</a:t>
            </a:r>
            <a:r>
              <a:rPr lang="zh-CN" altLang="en-US" dirty="0" smtClean="0"/>
              <a:t>红，绿，蓝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RGBA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2"/>
            <a:r>
              <a:rPr lang="en-US" dirty="0" err="1" smtClean="0"/>
              <a:t>rgba</a:t>
            </a:r>
            <a:r>
              <a:rPr lang="en-US" dirty="0" smtClean="0"/>
              <a:t>(255,0,0,0.5); (</a:t>
            </a:r>
            <a:r>
              <a:rPr lang="zh-CN" altLang="en-US" dirty="0" smtClean="0"/>
              <a:t>红，绿，蓝，透明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HSL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2"/>
            <a:r>
              <a:rPr lang="en-US" dirty="0" err="1" smtClean="0"/>
              <a:t>hsl</a:t>
            </a:r>
            <a:r>
              <a:rPr lang="en-US" dirty="0" smtClean="0"/>
              <a:t>(120,65%,75%);(</a:t>
            </a:r>
            <a:r>
              <a:rPr lang="zh-CN" altLang="en-US" dirty="0" smtClean="0"/>
              <a:t>色调值，饱和度，亮度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dirty="0" smtClean="0"/>
              <a:t>HSLA</a:t>
            </a:r>
            <a:r>
              <a:rPr lang="zh-CN" altLang="en-US" dirty="0" smtClean="0"/>
              <a:t>颜色</a:t>
            </a:r>
            <a:endParaRPr lang="en-US" dirty="0" smtClean="0"/>
          </a:p>
          <a:p>
            <a:pPr lvl="2"/>
            <a:r>
              <a:rPr lang="en-US" dirty="0" err="1" smtClean="0"/>
              <a:t>hsla</a:t>
            </a:r>
            <a:r>
              <a:rPr lang="en-US" dirty="0" smtClean="0"/>
              <a:t>(120,65%,75%,0.3);(</a:t>
            </a:r>
            <a:r>
              <a:rPr lang="zh-CN" altLang="en-US" dirty="0" smtClean="0"/>
              <a:t>色调值，饱和度，亮度，透明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颜色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1964</TotalTime>
  <Pages>0</Pages>
  <Words>317</Words>
  <Characters>0</Characters>
  <Application>Microsoft PowerPoint</Application>
  <DocSecurity>0</DocSecurity>
  <PresentationFormat>全屏显示(4:3)</PresentationFormat>
  <Lines>0</Lines>
  <Paragraphs>70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上节回顾</vt:lpstr>
      <vt:lpstr>本节内容</vt:lpstr>
      <vt:lpstr>边框</vt:lpstr>
      <vt:lpstr>边框</vt:lpstr>
      <vt:lpstr>背景</vt:lpstr>
      <vt:lpstr>文字</vt:lpstr>
      <vt:lpstr>颜色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287</cp:revision>
  <cp:lastPrinted>1601-01-01T00:00:00Z</cp:lastPrinted>
  <dcterms:created xsi:type="dcterms:W3CDTF">2008-10-05T13:05:37Z</dcterms:created>
  <dcterms:modified xsi:type="dcterms:W3CDTF">2012-07-15T14:13:30Z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