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2" r:id="rId4"/>
    <p:sldId id="264" r:id="rId5"/>
    <p:sldId id="263" r:id="rId6"/>
    <p:sldId id="265" r:id="rId7"/>
    <p:sldId id="267" r:id="rId8"/>
    <p:sldId id="266" r:id="rId9"/>
    <p:sldId id="261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590800" y="4343400"/>
            <a:ext cx="403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——Box</a:t>
            </a:r>
            <a:r>
              <a:rPr lang="zh-CN" altLang="en-US" dirty="0" smtClean="0"/>
              <a:t>布局模型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endParaRPr lang="en-US" altLang="zh-CN" sz="2000" dirty="0" smtClean="0"/>
          </a:p>
          <a:p>
            <a:r>
              <a:rPr lang="zh-CN" altLang="en-US" sz="2000" dirty="0" smtClean="0"/>
              <a:t>边框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背景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文字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颜色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b="1" dirty="0" smtClean="0"/>
          </a:p>
          <a:p>
            <a:r>
              <a:rPr lang="zh-CN" altLang="en-US" dirty="0" smtClean="0"/>
              <a:t>常见导航条的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种布局</a:t>
            </a:r>
            <a:r>
              <a:rPr lang="zh-CN" altLang="en-US" dirty="0" smtClean="0"/>
              <a:t>方式展示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Box Layout 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Box Layout 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Box</a:t>
            </a:r>
            <a:r>
              <a:rPr lang="zh-CN" altLang="en-US" dirty="0" smtClean="0"/>
              <a:t> 布局典型的博客首页</a:t>
            </a:r>
            <a:endParaRPr 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400" dirty="0" smtClean="0"/>
              <a:t>常见导航条的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种</a:t>
            </a:r>
            <a:r>
              <a:rPr lang="zh-CN" altLang="en-US" sz="2400" dirty="0" smtClean="0"/>
              <a:t>布局</a:t>
            </a:r>
            <a:r>
              <a:rPr lang="zh-CN" altLang="en-US" sz="2400" dirty="0" smtClean="0"/>
              <a:t>方式展示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0550" y="2979737"/>
            <a:ext cx="79629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个设有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display:box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就是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box</a:t>
            </a:r>
            <a:r>
              <a:rPr lang="zh-CN" altLang="en-US" dirty="0" smtClean="0"/>
              <a:t>容器。</a:t>
            </a:r>
            <a:r>
              <a:rPr lang="en-US" altLang="zh-CN" dirty="0" smtClean="0"/>
              <a:t>Box</a:t>
            </a:r>
            <a:r>
              <a:rPr lang="zh-CN" altLang="en-US" dirty="0" smtClean="0"/>
              <a:t>容器可以</a:t>
            </a:r>
            <a:r>
              <a:rPr lang="zh-CN" altLang="en-US" dirty="0" smtClean="0"/>
              <a:t>弹性</a:t>
            </a:r>
            <a:r>
              <a:rPr lang="zh-CN" altLang="en-US" dirty="0" smtClean="0"/>
              <a:t>为其子</a:t>
            </a:r>
            <a:r>
              <a:rPr lang="zh-CN" altLang="en-US" dirty="0" smtClean="0"/>
              <a:t>元素分配空间、控制子元素的排列方向和顺序等。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不需要进行复杂的比例计算。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不需要担心子元素内容溢出。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代码简单、通用性强。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 smtClean="0"/>
              <a:t>Box Layout</a:t>
            </a:r>
            <a:r>
              <a:rPr lang="zh-CN" altLang="en-US" sz="2400" dirty="0" smtClean="0"/>
              <a:t>介绍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box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display:box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控制元素排列方向</a:t>
            </a:r>
            <a:endParaRPr lang="en-US" altLang="zh-CN" dirty="0" smtClean="0"/>
          </a:p>
          <a:p>
            <a:pPr lvl="2"/>
            <a:r>
              <a:rPr lang="en-US" dirty="0" smtClean="0"/>
              <a:t>box-orient: horizontal | vertical | inherit</a:t>
            </a:r>
          </a:p>
          <a:p>
            <a:pPr lvl="2"/>
            <a:r>
              <a:rPr lang="en-US" altLang="zh-CN" dirty="0" smtClean="0"/>
              <a:t>box-direction : normal | reverse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空间大小分配</a:t>
            </a:r>
            <a:endParaRPr lang="en-US" altLang="zh-CN" dirty="0" smtClean="0"/>
          </a:p>
          <a:p>
            <a:pPr lvl="2"/>
            <a:r>
              <a:rPr lang="en-US" dirty="0" smtClean="0"/>
              <a:t>box-flex: &lt;number&gt;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子元素的对齐方式</a:t>
            </a:r>
            <a:endParaRPr lang="en-US" altLang="zh-CN" dirty="0" smtClean="0"/>
          </a:p>
          <a:p>
            <a:pPr lvl="2"/>
            <a:r>
              <a:rPr lang="en-US" dirty="0" smtClean="0"/>
              <a:t>box-align: </a:t>
            </a:r>
            <a:r>
              <a:rPr lang="en-US" dirty="0" err="1" smtClean="0"/>
              <a:t>start|end|center|baseline|stretch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 smtClean="0"/>
              <a:t>Box Layout</a:t>
            </a:r>
            <a:r>
              <a:rPr lang="zh-CN" altLang="en-US" sz="2400" dirty="0" smtClean="0"/>
              <a:t>样式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zh-CN" altLang="en-US" dirty="0" smtClean="0"/>
              <a:t>空白填充控制</a:t>
            </a:r>
            <a:endParaRPr lang="en-US" altLang="zh-CN" dirty="0" smtClean="0"/>
          </a:p>
          <a:p>
            <a:pPr lvl="2"/>
            <a:r>
              <a:rPr lang="en-US" dirty="0" smtClean="0"/>
              <a:t>box-pack: </a:t>
            </a:r>
            <a:r>
              <a:rPr lang="en-US" dirty="0" err="1" smtClean="0"/>
              <a:t>start|end|center|justify</a:t>
            </a:r>
            <a:endParaRPr lang="en-US" dirty="0" smtClean="0"/>
          </a:p>
          <a:p>
            <a:pPr lvl="2"/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Box Layout</a:t>
            </a:r>
            <a:r>
              <a:rPr lang="zh-CN" altLang="en-US" sz="2400" dirty="0" smtClean="0"/>
              <a:t>样式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400"/>
            <a:ext cx="685327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Box</a:t>
            </a:r>
            <a:r>
              <a:rPr lang="zh-CN" altLang="en-US" sz="2400" dirty="0" smtClean="0"/>
              <a:t> 布局典型的博客首页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2334</TotalTime>
  <Pages>0</Pages>
  <Words>183</Words>
  <Characters>0</Characters>
  <Application>Microsoft PowerPoint</Application>
  <DocSecurity>0</DocSecurity>
  <PresentationFormat>全屏显示(4:3)</PresentationFormat>
  <Lines>0</Lines>
  <Paragraphs>54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聚合</vt:lpstr>
      <vt:lpstr>幻灯片 1</vt:lpstr>
      <vt:lpstr>上节回顾</vt:lpstr>
      <vt:lpstr>本节内容</vt:lpstr>
      <vt:lpstr>常见导航条的2种布局方式展示</vt:lpstr>
      <vt:lpstr>Box Layout介绍</vt:lpstr>
      <vt:lpstr>Box Layout样式</vt:lpstr>
      <vt:lpstr>Box Layout样式</vt:lpstr>
      <vt:lpstr>Box 布局典型的博客首页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305</cp:revision>
  <cp:lastPrinted>1601-01-01T00:00:00Z</cp:lastPrinted>
  <dcterms:created xsi:type="dcterms:W3CDTF">2008-10-05T13:05:37Z</dcterms:created>
  <dcterms:modified xsi:type="dcterms:W3CDTF">2012-07-21T14:20:05Z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