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7" r:id="rId2"/>
    <p:sldId id="259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1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C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4737" autoAdjust="0"/>
  </p:normalViewPr>
  <p:slideViewPr>
    <p:cSldViewPr>
      <p:cViewPr>
        <p:scale>
          <a:sx n="80" d="100"/>
          <a:sy n="80" d="100"/>
        </p:scale>
        <p:origin x="-2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7213" cy="7802721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85C76AEB-DCDE-46FA-9E22-1157EFD1A2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D75E3-DB0A-40C6-8FF6-E39B6C4940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522F1-6822-4EC8-A7F8-BDF2417A635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A2D928-A9F8-42E9-B4A9-B794E456AB4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燕尾形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F7EFC5B-788D-43A4-AC3B-5FBE4ED968F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E1277BD-ACED-4F64-997F-15FBA0D166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066F507-F1A6-4800-A24B-68DD3062C7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63037E0-3302-4A92-9A6C-150887F7B2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B481F-EFCE-4C65-A620-B5B6EE69561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417BB04-0469-4644-B4C8-5A69C9CE68B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任意多边形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直角三角形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燕尾形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CB6B90E-1448-4AF2-B281-2FE27959695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A281B71-4B10-4ABF-A8EB-08F9FFF5DC3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58" r:id="rId2"/>
    <p:sldLayoutId id="2147483863" r:id="rId3"/>
    <p:sldLayoutId id="2147483864" r:id="rId4"/>
    <p:sldLayoutId id="2147483865" r:id="rId5"/>
    <p:sldLayoutId id="2147483866" r:id="rId6"/>
    <p:sldLayoutId id="2147483859" r:id="rId7"/>
    <p:sldLayoutId id="2147483867" r:id="rId8"/>
    <p:sldLayoutId id="2147483868" r:id="rId9"/>
    <p:sldLayoutId id="2147483860" r:id="rId10"/>
    <p:sldLayoutId id="214748386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371600" y="762000"/>
            <a:ext cx="6172200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sz="66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北风网项目培训</a:t>
            </a:r>
          </a:p>
          <a:p>
            <a:pPr>
              <a:defRPr/>
            </a:pPr>
            <a:endParaRPr lang="zh-CN" altLang="zh-CN" sz="66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0" y="2971800"/>
            <a:ext cx="9144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3200" dirty="0"/>
              <a:t>html5</a:t>
            </a:r>
            <a:r>
              <a:rPr lang="zh-CN" altLang="en-US" sz="3200" dirty="0"/>
              <a:t>、</a:t>
            </a:r>
            <a:r>
              <a:rPr lang="en-US" altLang="zh-CN" sz="3200" dirty="0"/>
              <a:t>css3</a:t>
            </a:r>
            <a:r>
              <a:rPr lang="zh-CN" altLang="en-US" sz="3200" dirty="0"/>
              <a:t>在移动互联网中的开发</a:t>
            </a: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auto">
          <a:xfrm>
            <a:off x="0" y="5257800"/>
            <a:ext cx="914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dirty="0">
                <a:solidFill>
                  <a:srgbClr val="000066"/>
                </a:solidFill>
              </a:rPr>
              <a:t>讲师：</a:t>
            </a:r>
            <a:r>
              <a:rPr lang="en-US" altLang="zh-CN" dirty="0">
                <a:solidFill>
                  <a:srgbClr val="000066"/>
                </a:solidFill>
              </a:rPr>
              <a:t>BR</a:t>
            </a:r>
            <a:endParaRPr lang="zh-CN" altLang="en-US" dirty="0">
              <a:solidFill>
                <a:srgbClr val="000066"/>
              </a:solidFill>
            </a:endParaRPr>
          </a:p>
        </p:txBody>
      </p:sp>
      <p:pic>
        <p:nvPicPr>
          <p:cNvPr id="9221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0400" y="0"/>
            <a:ext cx="2133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2" name="TextBox 7"/>
          <p:cNvSpPr txBox="1">
            <a:spLocks noChangeArrowheads="1"/>
          </p:cNvSpPr>
          <p:nvPr/>
        </p:nvSpPr>
        <p:spPr bwMode="auto">
          <a:xfrm>
            <a:off x="2133600" y="4343400"/>
            <a:ext cx="502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/>
              <a:t>——Multi-column</a:t>
            </a:r>
            <a:r>
              <a:rPr lang="zh-CN" altLang="en-US" dirty="0" smtClean="0"/>
              <a:t>布局、</a:t>
            </a:r>
            <a:r>
              <a:rPr lang="en-US" altLang="zh-CN" dirty="0" smtClean="0"/>
              <a:t>Media Queries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algn="ctr">
              <a:defRPr/>
            </a:pPr>
            <a:r>
              <a:rPr lang="zh-CN" altLang="en-US" sz="3700" smtClean="0">
                <a:solidFill>
                  <a:schemeClr val="hlink"/>
                </a:solidFill>
                <a:effectLst/>
              </a:rPr>
              <a:t/>
            </a:r>
            <a:br>
              <a:rPr lang="zh-CN" altLang="en-US" sz="3700" smtClean="0">
                <a:solidFill>
                  <a:schemeClr val="hlink"/>
                </a:solidFill>
                <a:effectLst/>
              </a:rPr>
            </a:br>
            <a:r>
              <a:rPr lang="zh-CN" altLang="en-US" sz="3700" smtClean="0">
                <a:solidFill>
                  <a:schemeClr val="hlink"/>
                </a:solidFill>
                <a:effectLst/>
              </a:rPr>
              <a:t/>
            </a:r>
            <a:br>
              <a:rPr lang="zh-CN" altLang="en-US" sz="3700" smtClean="0">
                <a:solidFill>
                  <a:schemeClr val="hlink"/>
                </a:solidFill>
                <a:effectLst/>
              </a:rPr>
            </a:br>
            <a:r>
              <a:rPr lang="zh-CN" altLang="en-US" sz="3700" smtClean="0">
                <a:solidFill>
                  <a:schemeClr val="hlink"/>
                </a:solidFill>
                <a:effectLst/>
              </a:rPr>
              <a:t/>
            </a:r>
            <a:br>
              <a:rPr lang="zh-CN" altLang="en-US" sz="3700" smtClean="0">
                <a:solidFill>
                  <a:schemeClr val="hlink"/>
                </a:solidFill>
                <a:effectLst/>
              </a:rPr>
            </a:br>
            <a:r>
              <a:rPr lang="zh-CN" altLang="en-US" sz="3700" smtClean="0">
                <a:solidFill>
                  <a:schemeClr val="hlink"/>
                </a:solidFill>
                <a:effectLst/>
              </a:rPr>
              <a:t>本课程版权归北风网所有</a:t>
            </a:r>
            <a:br>
              <a:rPr lang="zh-CN" altLang="en-US" sz="3700" smtClean="0">
                <a:solidFill>
                  <a:schemeClr val="hlink"/>
                </a:solidFill>
                <a:effectLst/>
              </a:rPr>
            </a:br>
            <a:endParaRPr lang="en-US" altLang="zh-CN" sz="3700" smtClean="0">
              <a:solidFill>
                <a:schemeClr val="hlink"/>
              </a:solidFill>
              <a:effectLst/>
            </a:endParaRPr>
          </a:p>
        </p:txBody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3949700"/>
          </a:xfrm>
        </p:spPr>
        <p:txBody>
          <a:bodyPr/>
          <a:lstStyle/>
          <a:p>
            <a:pPr algn="ctr">
              <a:buFont typeface="Wingdings 3" pitchFamily="18" charset="2"/>
              <a:buNone/>
            </a:pPr>
            <a:endParaRPr lang="zh-CN" altLang="en-US" dirty="0" smtClean="0"/>
          </a:p>
          <a:p>
            <a:pPr algn="ctr">
              <a:buFont typeface="Wingdings 3" pitchFamily="18" charset="2"/>
              <a:buNone/>
            </a:pPr>
            <a:endParaRPr lang="zh-CN" altLang="en-US" dirty="0" smtClean="0"/>
          </a:p>
          <a:p>
            <a:pPr algn="ctr">
              <a:buFont typeface="Wingdings 3" pitchFamily="18" charset="2"/>
              <a:buNone/>
            </a:pPr>
            <a:r>
              <a:rPr lang="zh-CN" altLang="en-US" dirty="0" smtClean="0"/>
              <a:t>欢迎访问我们的官方网站</a:t>
            </a:r>
          </a:p>
          <a:p>
            <a:pPr algn="ctr">
              <a:buFont typeface="Wingdings 3" pitchFamily="18" charset="2"/>
              <a:buNone/>
            </a:pPr>
            <a:r>
              <a:rPr lang="en-US" altLang="zh-CN" dirty="0" smtClean="0"/>
              <a:t>www.ibeifeng.com</a:t>
            </a:r>
          </a:p>
          <a:p>
            <a:pPr algn="ctr">
              <a:buFont typeface="Wingdings 3" pitchFamily="18" charset="2"/>
              <a:buNone/>
            </a:pPr>
            <a:endParaRPr lang="en-US" altLang="zh-CN" dirty="0" smtClean="0"/>
          </a:p>
          <a:p>
            <a:pPr algn="ctr">
              <a:buFont typeface="Wingdings 3" pitchFamily="18" charset="2"/>
              <a:buNone/>
            </a:pPr>
            <a:endParaRPr lang="en-US" altLang="zh-CN" dirty="0" smtClean="0"/>
          </a:p>
          <a:p>
            <a:pPr algn="ctr">
              <a:buFont typeface="Wingdings 3" pitchFamily="18" charset="2"/>
              <a:buNone/>
            </a:pPr>
            <a:endParaRPr lang="zh-CN" alt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092700"/>
          </a:xfrm>
        </p:spPr>
        <p:txBody>
          <a:bodyPr/>
          <a:lstStyle/>
          <a:p>
            <a:endParaRPr lang="en-US" altLang="zh-CN" sz="2000" dirty="0" smtClean="0"/>
          </a:p>
          <a:p>
            <a:r>
              <a:rPr lang="zh-CN" altLang="en-US" sz="2000" dirty="0" smtClean="0"/>
              <a:t>常见导航条的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种布局方式展示</a:t>
            </a:r>
            <a:endParaRPr lang="en-US" altLang="zh-CN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Box Layout </a:t>
            </a:r>
            <a:r>
              <a:rPr lang="zh-CN" altLang="en-US" sz="2000" dirty="0" smtClean="0"/>
              <a:t>介绍</a:t>
            </a:r>
            <a:endParaRPr lang="en-US" altLang="zh-CN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Box Layout </a:t>
            </a:r>
            <a:r>
              <a:rPr lang="zh-CN" altLang="en-US" sz="2000" dirty="0" smtClean="0"/>
              <a:t>样式</a:t>
            </a:r>
            <a:endParaRPr lang="en-US" altLang="zh-CN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altLang="zh-CN" sz="2000" dirty="0" smtClean="0"/>
              <a:t>Box</a:t>
            </a:r>
            <a:r>
              <a:rPr lang="zh-CN" altLang="en-US" sz="2000" dirty="0" smtClean="0"/>
              <a:t> 布局典型的博客首页</a:t>
            </a:r>
            <a:endParaRPr lang="en-US" sz="2000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上节回顾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72000"/>
          </a:xfrm>
        </p:spPr>
        <p:txBody>
          <a:bodyPr/>
          <a:lstStyle/>
          <a:p>
            <a:endParaRPr lang="en-US" altLang="zh-CN" b="1" dirty="0" smtClean="0"/>
          </a:p>
          <a:p>
            <a:r>
              <a:rPr lang="en-US" altLang="zh-CN" dirty="0" smtClean="0"/>
              <a:t>multi-columns 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multi-columns </a:t>
            </a:r>
            <a:r>
              <a:rPr lang="zh-CN" altLang="en-US" dirty="0" smtClean="0"/>
              <a:t> 样式、事例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2800" dirty="0" smtClean="0"/>
              <a:t>什么是</a:t>
            </a:r>
            <a:r>
              <a:rPr lang="en-US" altLang="zh-CN" sz="2800" dirty="0" smtClean="0"/>
              <a:t>Media Queries</a:t>
            </a:r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移动互联网中的</a:t>
            </a:r>
            <a:r>
              <a:rPr lang="en-US" altLang="zh-CN" sz="2800" dirty="0" smtClean="0"/>
              <a:t>Media Queries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本节内容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16500"/>
          </a:xfrm>
        </p:spPr>
        <p:txBody>
          <a:bodyPr/>
          <a:lstStyle/>
          <a:p>
            <a:r>
              <a:rPr lang="en-US" altLang="zh-CN" dirty="0" smtClean="0"/>
              <a:t>multi-columns </a:t>
            </a:r>
            <a:r>
              <a:rPr lang="zh-CN" altLang="en-US" dirty="0" smtClean="0"/>
              <a:t>布局与 </a:t>
            </a:r>
            <a:r>
              <a:rPr lang="en-US" altLang="zh-CN" dirty="0" smtClean="0"/>
              <a:t>box</a:t>
            </a:r>
            <a:r>
              <a:rPr lang="zh-CN" altLang="en-US" dirty="0" smtClean="0"/>
              <a:t>布局有什么区别？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box</a:t>
            </a:r>
            <a:r>
              <a:rPr lang="zh-CN" altLang="en-US" dirty="0" smtClean="0"/>
              <a:t>布局 主要用于</a:t>
            </a:r>
            <a:r>
              <a:rPr lang="zh-CN" altLang="en-US" dirty="0" smtClean="0">
                <a:solidFill>
                  <a:srgbClr val="FF0000"/>
                </a:solidFill>
              </a:rPr>
              <a:t>元素</a:t>
            </a:r>
            <a:r>
              <a:rPr lang="zh-CN" altLang="en-US" dirty="0" smtClean="0"/>
              <a:t>的布局，而</a:t>
            </a:r>
            <a:r>
              <a:rPr lang="en-US" altLang="zh-CN" dirty="0" smtClean="0"/>
              <a:t>multi-columns</a:t>
            </a:r>
            <a:r>
              <a:rPr lang="zh-CN" altLang="en-US" dirty="0" smtClean="0"/>
              <a:t>主要用于</a:t>
            </a:r>
            <a:r>
              <a:rPr lang="zh-CN" altLang="en-US" dirty="0" smtClean="0">
                <a:solidFill>
                  <a:srgbClr val="FF0000"/>
                </a:solidFill>
              </a:rPr>
              <a:t>文本</a:t>
            </a:r>
            <a:r>
              <a:rPr lang="zh-CN" altLang="en-US" dirty="0" smtClean="0"/>
              <a:t>的布局。</a:t>
            </a:r>
            <a:endParaRPr lang="zh-CN" altLang="en-US" dirty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本节内容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168900"/>
          </a:xfrm>
        </p:spPr>
        <p:txBody>
          <a:bodyPr/>
          <a:lstStyle/>
          <a:p>
            <a:r>
              <a:rPr lang="en-US" altLang="zh-CN" dirty="0" smtClean="0"/>
              <a:t>column-count</a:t>
            </a:r>
            <a:r>
              <a:rPr lang="zh-CN" altLang="en-US" dirty="0" smtClean="0"/>
              <a:t>：文本需要被拆分成几列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column-gap</a:t>
            </a:r>
            <a:r>
              <a:rPr lang="zh-CN" altLang="en-US" dirty="0" smtClean="0"/>
              <a:t>：列之间的空格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column-rule</a:t>
            </a:r>
            <a:r>
              <a:rPr lang="en-US" altLang="zh-CN" dirty="0" smtClean="0"/>
              <a:t>: </a:t>
            </a:r>
            <a:r>
              <a:rPr lang="zh-CN" altLang="en-US" dirty="0" smtClean="0"/>
              <a:t>列之间的间隔</a:t>
            </a:r>
            <a:r>
              <a:rPr lang="en-US" altLang="zh-CN" dirty="0" smtClean="0"/>
              <a:t>border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column-width: </a:t>
            </a:r>
            <a:r>
              <a:rPr lang="zh-CN" altLang="en-US" dirty="0" smtClean="0"/>
              <a:t>设置每列的宽度</a:t>
            </a:r>
            <a:endParaRPr lang="zh-CN" altLang="en-US" dirty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/>
              <a:t>multi-columns </a:t>
            </a:r>
            <a:r>
              <a:rPr lang="zh-CN" altLang="en-US" sz="2400" dirty="0" smtClean="0"/>
              <a:t> 样式、事例</a:t>
            </a:r>
            <a:endParaRPr lang="en-US" altLang="zh-CN" sz="24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133600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Media Queries</a:t>
            </a:r>
            <a:r>
              <a:rPr lang="zh-CN" altLang="en-US" dirty="0" smtClean="0"/>
              <a:t>是通过特定的表达式查询符合条件的设备或媒体，并对这些设备和媒体启动一些特定的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样式。</a:t>
            </a:r>
            <a:endParaRPr lang="zh-CN" altLang="en-US" dirty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 smtClean="0"/>
              <a:t>什么是</a:t>
            </a:r>
            <a:r>
              <a:rPr lang="en-US" altLang="zh-CN" sz="2400" dirty="0" smtClean="0"/>
              <a:t>Media Queries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352800"/>
            <a:ext cx="7010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16500"/>
          </a:xfrm>
        </p:spPr>
        <p:txBody>
          <a:bodyPr/>
          <a:lstStyle/>
          <a:p>
            <a:r>
              <a:rPr lang="zh-CN" altLang="en-US" dirty="0" smtClean="0"/>
              <a:t>移动互联网中设备</a:t>
            </a:r>
            <a:r>
              <a:rPr lang="zh-CN" altLang="en-US" dirty="0" smtClean="0"/>
              <a:t>、</a:t>
            </a:r>
            <a:r>
              <a:rPr lang="zh-CN" altLang="en-US" dirty="0" smtClean="0"/>
              <a:t>分辨</a:t>
            </a:r>
            <a:r>
              <a:rPr lang="zh-CN" altLang="en-US" dirty="0" smtClean="0"/>
              <a:t>率</a:t>
            </a:r>
            <a:r>
              <a:rPr lang="zh-CN" altLang="en-US" dirty="0" smtClean="0"/>
              <a:t>等出入比较大。有时候为了让你的应用适合大多数设备，可能会尝试去做多套系统。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sz="2800" dirty="0" smtClean="0"/>
              <a:t>Media Queries</a:t>
            </a:r>
            <a:r>
              <a:rPr lang="zh-CN" altLang="en-US" sz="2800" dirty="0" smtClean="0"/>
              <a:t>可以针对不同设备、不同分辨率的启用不同的样式。</a:t>
            </a:r>
            <a:endParaRPr lang="zh-CN" altLang="en-US" dirty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 smtClean="0"/>
              <a:t>移动互联网中的</a:t>
            </a:r>
            <a:r>
              <a:rPr lang="en-US" altLang="zh-CN" sz="2400" dirty="0" smtClean="0"/>
              <a:t>Media Queries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092700"/>
          </a:xfrm>
        </p:spPr>
        <p:txBody>
          <a:bodyPr/>
          <a:lstStyle/>
          <a:p>
            <a:r>
              <a:rPr lang="en-US" altLang="zh-CN" dirty="0" smtClean="0"/>
              <a:t>width</a:t>
            </a:r>
          </a:p>
          <a:p>
            <a:pPr lvl="2"/>
            <a:r>
              <a:rPr lang="en-US" sz="1800" dirty="0" smtClean="0"/>
              <a:t>&lt;link </a:t>
            </a:r>
            <a:r>
              <a:rPr lang="en-US" sz="1800" dirty="0" err="1" smtClean="0"/>
              <a:t>rel</a:t>
            </a:r>
            <a:r>
              <a:rPr lang="en-US" sz="1800" dirty="0" smtClean="0"/>
              <a:t>="</a:t>
            </a:r>
            <a:r>
              <a:rPr lang="en-US" sz="1800" dirty="0" err="1" smtClean="0"/>
              <a:t>stylesheet</a:t>
            </a:r>
            <a:r>
              <a:rPr lang="en-US" sz="1800" dirty="0" smtClean="0"/>
              <a:t>" media=“min-width: 25cm" </a:t>
            </a:r>
            <a:r>
              <a:rPr lang="en-US" sz="1800" dirty="0" err="1" smtClean="0"/>
              <a:t>href</a:t>
            </a:r>
            <a:r>
              <a:rPr lang="en-US" sz="1800" dirty="0" smtClean="0"/>
              <a:t>=“1</a:t>
            </a:r>
            <a:r>
              <a:rPr lang="en-US" altLang="zh-CN" sz="1800" dirty="0" smtClean="0"/>
              <a:t>.css</a:t>
            </a:r>
            <a:r>
              <a:rPr lang="en-US" sz="1800" dirty="0" smtClean="0"/>
              <a:t>" </a:t>
            </a:r>
            <a:r>
              <a:rPr lang="en-US" sz="1800" dirty="0" smtClean="0"/>
              <a:t>/&gt;</a:t>
            </a:r>
          </a:p>
          <a:p>
            <a:pPr lvl="2"/>
            <a:r>
              <a:rPr lang="en-US" sz="1800" dirty="0" smtClean="0"/>
              <a:t>&lt;link </a:t>
            </a:r>
            <a:r>
              <a:rPr lang="en-US" sz="1800" dirty="0" err="1" smtClean="0"/>
              <a:t>rel</a:t>
            </a:r>
            <a:r>
              <a:rPr lang="en-US" sz="1800" dirty="0" smtClean="0"/>
              <a:t>="</a:t>
            </a:r>
            <a:r>
              <a:rPr lang="en-US" sz="1800" dirty="0" err="1" smtClean="0"/>
              <a:t>stylesheet</a:t>
            </a:r>
            <a:r>
              <a:rPr lang="en-US" sz="1800" dirty="0" smtClean="0"/>
              <a:t>" media=“max-width: </a:t>
            </a:r>
            <a:r>
              <a:rPr lang="en-US" sz="1800" dirty="0" smtClean="0"/>
              <a:t>7</a:t>
            </a:r>
            <a:r>
              <a:rPr lang="en-US" sz="1800" dirty="0" smtClean="0"/>
              <a:t>00px</a:t>
            </a:r>
            <a:r>
              <a:rPr lang="en-US" sz="1800" dirty="0" smtClean="0"/>
              <a:t>" </a:t>
            </a:r>
            <a:r>
              <a:rPr lang="en-US" sz="1800" dirty="0" err="1" smtClean="0"/>
              <a:t>href</a:t>
            </a:r>
            <a:r>
              <a:rPr lang="en-US" sz="1800" dirty="0" smtClean="0"/>
              <a:t>=“2.css" </a:t>
            </a:r>
            <a:r>
              <a:rPr lang="en-US" sz="1800" dirty="0" smtClean="0"/>
              <a:t>/&gt;</a:t>
            </a:r>
          </a:p>
          <a:p>
            <a:pPr lvl="2"/>
            <a:r>
              <a:rPr lang="en-US" sz="1800" dirty="0" smtClean="0"/>
              <a:t>@media screen and (min-width:400px) and (max-width: 700px) { … }</a:t>
            </a:r>
            <a:endParaRPr lang="en-US" altLang="zh-CN" sz="1800" dirty="0" smtClean="0"/>
          </a:p>
          <a:p>
            <a:r>
              <a:rPr lang="en-US" altLang="zh-CN" dirty="0" smtClean="0"/>
              <a:t>height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device-width</a:t>
            </a:r>
          </a:p>
          <a:p>
            <a:pPr lvl="2"/>
            <a:r>
              <a:rPr lang="en-US" dirty="0" smtClean="0"/>
              <a:t>@media screen and (device-width: 800px) { … }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device-height</a:t>
            </a:r>
          </a:p>
          <a:p>
            <a:pPr lvl="1"/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 smtClean="0"/>
              <a:t>移动互联网中的</a:t>
            </a:r>
            <a:r>
              <a:rPr lang="en-US" altLang="zh-CN" sz="2400" dirty="0" smtClean="0"/>
              <a:t>Media Queries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943600"/>
          </a:xfrm>
        </p:spPr>
        <p:txBody>
          <a:bodyPr/>
          <a:lstStyle/>
          <a:p>
            <a:r>
              <a:rPr lang="en-US" dirty="0" smtClean="0"/>
              <a:t>orientation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dirty="0" smtClean="0"/>
              <a:t>aspect-ratio(</a:t>
            </a:r>
            <a:r>
              <a:rPr lang="zh-CN" altLang="en-US" dirty="0" smtClean="0"/>
              <a:t>宽高比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device-aspect-ratio(</a:t>
            </a:r>
            <a:r>
              <a:rPr lang="zh-CN" altLang="en-US" dirty="0" smtClean="0"/>
              <a:t>宽高比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color</a:t>
            </a:r>
          </a:p>
          <a:p>
            <a:pPr lvl="2"/>
            <a:r>
              <a:rPr lang="en-US" dirty="0" smtClean="0"/>
              <a:t>@media all and (min-color:16) { … }</a:t>
            </a:r>
            <a:endParaRPr lang="en-US" dirty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 smtClean="0"/>
              <a:t>移动互联网中的</a:t>
            </a:r>
            <a:r>
              <a:rPr lang="en-US" altLang="zh-CN" sz="2400" dirty="0" smtClean="0"/>
              <a:t>Media Queries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371600"/>
            <a:ext cx="43719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2349</TotalTime>
  <Pages>0</Pages>
  <Words>320</Words>
  <Characters>0</Characters>
  <Application>Microsoft PowerPoint</Application>
  <DocSecurity>0</DocSecurity>
  <PresentationFormat>全屏显示(4:3)</PresentationFormat>
  <Lines>0</Lines>
  <Paragraphs>74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聚合</vt:lpstr>
      <vt:lpstr>幻灯片 1</vt:lpstr>
      <vt:lpstr>上节回顾</vt:lpstr>
      <vt:lpstr>本节内容</vt:lpstr>
      <vt:lpstr>本节内容</vt:lpstr>
      <vt:lpstr>multi-columns  样式、事例</vt:lpstr>
      <vt:lpstr>什么是Media Queries</vt:lpstr>
      <vt:lpstr>移动互联网中的Media Queries</vt:lpstr>
      <vt:lpstr>移动互联网中的Media Queries</vt:lpstr>
      <vt:lpstr>移动互联网中的Media Queries</vt:lpstr>
      <vt:lpstr>   本课程版权归北风网所有 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Raymond</cp:lastModifiedBy>
  <cp:revision>317</cp:revision>
  <cp:lastPrinted>1601-01-01T00:00:00Z</cp:lastPrinted>
  <dcterms:created xsi:type="dcterms:W3CDTF">2008-10-05T13:05:37Z</dcterms:created>
  <dcterms:modified xsi:type="dcterms:W3CDTF">2012-07-22T13:08:30Z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2052-6.3.0.1705</vt:lpwstr>
  </property>
</Properties>
</file>