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9" r:id="rId3"/>
    <p:sldId id="262" r:id="rId4"/>
    <p:sldId id="263" r:id="rId5"/>
    <p:sldId id="264" r:id="rId6"/>
    <p:sldId id="266" r:id="rId7"/>
    <p:sldId id="267" r:id="rId8"/>
    <p:sldId id="269" r:id="rId9"/>
    <p:sldId id="268" r:id="rId10"/>
    <p:sldId id="261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37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2133600" y="4343401"/>
            <a:ext cx="502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en-US" dirty="0" smtClean="0"/>
              <a:t>CSS3-</a:t>
            </a:r>
            <a:r>
              <a:rPr lang="zh-CN" altLang="en-US" dirty="0" smtClean="0"/>
              <a:t>元素变形</a:t>
            </a:r>
            <a:r>
              <a:rPr lang="en-US" altLang="zh-CN" dirty="0" smtClean="0"/>
              <a:t>(</a:t>
            </a:r>
            <a:r>
              <a:rPr lang="en-US" dirty="0" smtClean="0"/>
              <a:t>Transforms2D、3D)</a:t>
            </a:r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endParaRPr lang="en-US" altLang="zh-CN" sz="3700" dirty="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endParaRPr lang="en-US" altLang="zh-CN" sz="2000" dirty="0" smtClean="0"/>
          </a:p>
          <a:p>
            <a:r>
              <a:rPr lang="en-US" altLang="zh-CN" sz="2400" dirty="0" smtClean="0"/>
              <a:t>multi-columns </a:t>
            </a:r>
            <a:r>
              <a:rPr lang="zh-CN" altLang="en-US" sz="2400" dirty="0" smtClean="0"/>
              <a:t>介绍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multi-columns </a:t>
            </a:r>
            <a:r>
              <a:rPr lang="zh-CN" altLang="en-US" sz="2400" dirty="0" smtClean="0"/>
              <a:t> 样式、事例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什么是</a:t>
            </a:r>
            <a:r>
              <a:rPr lang="en-US" altLang="zh-CN" sz="2400" dirty="0" smtClean="0"/>
              <a:t>Media Queries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移动互联网中的</a:t>
            </a:r>
            <a:r>
              <a:rPr lang="en-US" altLang="zh-CN" sz="2400" dirty="0" smtClean="0"/>
              <a:t>Media Queries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上节回顾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endParaRPr lang="en-US" altLang="zh-CN" b="1" dirty="0" smtClean="0"/>
          </a:p>
          <a:p>
            <a:r>
              <a:rPr lang="en-US" sz="2800" dirty="0" smtClean="0"/>
              <a:t>Transform 2D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Transform 3D</a:t>
            </a:r>
          </a:p>
          <a:p>
            <a:endParaRPr lang="en-US" sz="28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r>
              <a:rPr lang="en-US" dirty="0" smtClean="0"/>
              <a:t>translate(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2"/>
            <a:r>
              <a:rPr lang="zh-CN" altLang="en-US" dirty="0" smtClean="0"/>
              <a:t>让元素在原来的坐标上移动</a:t>
            </a:r>
            <a:r>
              <a:rPr lang="en-US" altLang="zh-CN" dirty="0" err="1" smtClean="0"/>
              <a:t>x,y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err="1" smtClean="0"/>
              <a:t>translateX</a:t>
            </a:r>
            <a:r>
              <a:rPr lang="en-US" dirty="0" smtClean="0"/>
              <a:t>(x</a:t>
            </a:r>
            <a:r>
              <a:rPr lang="en-US" dirty="0" smtClean="0"/>
              <a:t>)</a:t>
            </a:r>
          </a:p>
          <a:p>
            <a:pPr lvl="2"/>
            <a:r>
              <a:rPr lang="zh-CN" altLang="en-US" dirty="0" smtClean="0"/>
              <a:t>让元素在原来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坐标上移动</a:t>
            </a:r>
            <a:r>
              <a:rPr lang="en-US" altLang="zh-CN" dirty="0" smtClean="0"/>
              <a:t>x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translateY</a:t>
            </a:r>
            <a:r>
              <a:rPr lang="en-US" dirty="0" smtClean="0"/>
              <a:t>(y</a:t>
            </a:r>
            <a:r>
              <a:rPr lang="en-US" dirty="0" smtClean="0"/>
              <a:t>)</a:t>
            </a:r>
          </a:p>
          <a:p>
            <a:pPr lvl="2"/>
            <a:r>
              <a:rPr lang="zh-CN" altLang="en-US" dirty="0" smtClean="0"/>
              <a:t>让元素在原来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坐标上移动</a:t>
            </a:r>
            <a:r>
              <a:rPr lang="en-US" altLang="zh-CN" dirty="0" smtClean="0"/>
              <a:t>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/>
              <a:t>Transform 2D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dirty="0" smtClean="0"/>
              <a:t>rotate(</a:t>
            </a:r>
            <a:r>
              <a:rPr lang="en-US" i="1" dirty="0" smtClean="0"/>
              <a:t>angle</a:t>
            </a:r>
            <a:r>
              <a:rPr lang="en-US" dirty="0" smtClean="0"/>
              <a:t>)</a:t>
            </a:r>
          </a:p>
          <a:p>
            <a:pPr lvl="2"/>
            <a:r>
              <a:rPr lang="zh-CN" altLang="en-US" dirty="0" smtClean="0"/>
              <a:t>让元素旋转一定的角度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rotate(30</a:t>
            </a:r>
            <a:r>
              <a:rPr lang="en-US" dirty="0" smtClean="0"/>
              <a:t>deg</a:t>
            </a:r>
            <a:r>
              <a:rPr lang="en-US" altLang="zh-CN" dirty="0" smtClean="0"/>
              <a:t>) </a:t>
            </a:r>
            <a:r>
              <a:rPr lang="zh-CN" altLang="en-US" dirty="0" smtClean="0"/>
              <a:t>旋转</a:t>
            </a:r>
            <a:r>
              <a:rPr lang="en-US" altLang="zh-CN" dirty="0" smtClean="0"/>
              <a:t>30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endParaRPr lang="en-US" dirty="0" smtClean="0"/>
          </a:p>
          <a:p>
            <a:pPr marL="365125" lvl="2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dirty="0" smtClean="0"/>
              <a:t>scale(</a:t>
            </a:r>
            <a:r>
              <a:rPr lang="en-US" i="1" dirty="0" err="1" smtClean="0"/>
              <a:t>x,y</a:t>
            </a:r>
            <a:r>
              <a:rPr lang="en-US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让元素按比例缩放宽度和高度</a:t>
            </a:r>
            <a:endParaRPr lang="en-US" dirty="0" smtClean="0"/>
          </a:p>
          <a:p>
            <a:endParaRPr lang="en-US" dirty="0" smtClean="0"/>
          </a:p>
          <a:p>
            <a:pPr marL="365125" lvl="2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dirty="0" smtClean="0"/>
              <a:t>scale(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让元素按比例缩放宽度</a:t>
            </a:r>
            <a:endParaRPr lang="en-US" dirty="0" smtClean="0"/>
          </a:p>
          <a:p>
            <a:pPr lvl="2"/>
            <a:endParaRPr lang="en-US" dirty="0" smtClean="0"/>
          </a:p>
          <a:p>
            <a:pPr marL="365125" lvl="2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dirty="0" smtClean="0"/>
              <a:t>scale(</a:t>
            </a:r>
            <a:r>
              <a:rPr lang="en-US" altLang="zh-CN" dirty="0" smtClean="0"/>
              <a:t>y</a:t>
            </a:r>
            <a:r>
              <a:rPr lang="en-US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让元素按比例缩放高度</a:t>
            </a:r>
            <a:endParaRPr lang="en-US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/>
              <a:t>Transform 2D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en-US" dirty="0" smtClean="0"/>
              <a:t>skew(</a:t>
            </a:r>
            <a:r>
              <a:rPr lang="en-US" i="1" dirty="0" smtClean="0"/>
              <a:t>x-</a:t>
            </a:r>
            <a:r>
              <a:rPr lang="en-US" i="1" dirty="0" err="1" smtClean="0"/>
              <a:t>angle,y</a:t>
            </a:r>
            <a:r>
              <a:rPr lang="en-US" i="1" dirty="0" smtClean="0"/>
              <a:t>-angle</a:t>
            </a:r>
            <a:r>
              <a:rPr lang="en-US" dirty="0" smtClean="0"/>
              <a:t>)</a:t>
            </a:r>
          </a:p>
          <a:p>
            <a:pPr lvl="2"/>
            <a:r>
              <a:rPr lang="zh-CN" altLang="en-US" dirty="0" smtClean="0"/>
              <a:t>让元素倾斜一定的角度</a:t>
            </a:r>
            <a:r>
              <a:rPr lang="en-US" altLang="zh-CN" dirty="0" smtClean="0"/>
              <a:t>(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轴偏移一定角度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dirty="0" smtClean="0"/>
              <a:t>skew(</a:t>
            </a:r>
            <a:r>
              <a:rPr lang="en-US" i="1" dirty="0" smtClean="0"/>
              <a:t>x-angle</a:t>
            </a:r>
            <a:r>
              <a:rPr lang="en-US" dirty="0" smtClean="0"/>
              <a:t>)</a:t>
            </a:r>
          </a:p>
          <a:p>
            <a:pPr lvl="2"/>
            <a:r>
              <a:rPr lang="zh-CN" altLang="en-US" dirty="0" smtClean="0"/>
              <a:t>让元素倾斜一定的角度</a:t>
            </a:r>
            <a:r>
              <a:rPr lang="en-US" altLang="zh-CN" dirty="0" smtClean="0"/>
              <a:t>(</a:t>
            </a:r>
            <a:r>
              <a:rPr lang="zh-CN" altLang="en-US" dirty="0" smtClean="0"/>
              <a:t>向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轴偏移一定角度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dirty="0" smtClean="0"/>
              <a:t>skew(</a:t>
            </a:r>
            <a:r>
              <a:rPr lang="en-US" i="1" dirty="0" smtClean="0"/>
              <a:t>y-angle</a:t>
            </a:r>
            <a:r>
              <a:rPr lang="en-US" dirty="0" smtClean="0"/>
              <a:t>)</a:t>
            </a:r>
          </a:p>
          <a:p>
            <a:pPr lvl="2"/>
            <a:r>
              <a:rPr lang="zh-CN" altLang="en-US" dirty="0" smtClean="0"/>
              <a:t>让元素倾斜一定的角度</a:t>
            </a:r>
            <a:r>
              <a:rPr lang="en-US" altLang="zh-CN" dirty="0" smtClean="0"/>
              <a:t>(</a:t>
            </a:r>
            <a:r>
              <a:rPr lang="zh-CN" altLang="en-US" dirty="0" smtClean="0"/>
              <a:t>向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轴偏移一定角度</a:t>
            </a:r>
            <a:r>
              <a:rPr lang="en-US" altLang="zh-CN" dirty="0" smtClean="0"/>
              <a:t>)</a:t>
            </a:r>
          </a:p>
          <a:p>
            <a:pPr lvl="2"/>
            <a:endParaRPr lang="en-US" dirty="0" smtClean="0"/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/>
              <a:t>Transform 2D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r>
              <a:rPr lang="en-US" dirty="0" smtClean="0"/>
              <a:t>3D </a:t>
            </a:r>
            <a:r>
              <a:rPr lang="zh-CN" altLang="en-US" dirty="0" smtClean="0"/>
              <a:t>坐标：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perspective</a:t>
            </a:r>
            <a:r>
              <a:rPr lang="en-US" dirty="0" smtClean="0"/>
              <a:t> </a:t>
            </a:r>
          </a:p>
          <a:p>
            <a:pPr lvl="2"/>
            <a:r>
              <a:rPr lang="zh-CN" altLang="en-US" dirty="0" smtClean="0"/>
              <a:t>简单的说就是</a:t>
            </a:r>
            <a:r>
              <a:rPr lang="en-US" altLang="zh-CN" dirty="0" smtClean="0"/>
              <a:t>3D</a:t>
            </a:r>
            <a:r>
              <a:rPr lang="zh-CN" altLang="en-US" dirty="0" smtClean="0"/>
              <a:t>场景展现在屏幕上时是以那个位置查看的结果（远近而不是距离）。比如你要建立一个小立方体，长宽高都是</a:t>
            </a:r>
            <a:r>
              <a:rPr lang="en-US" altLang="zh-CN" dirty="0" smtClean="0"/>
              <a:t>40px</a:t>
            </a:r>
            <a:r>
              <a:rPr lang="zh-CN" altLang="en-US" dirty="0" smtClean="0"/>
              <a:t>。如果你的</a:t>
            </a:r>
            <a:r>
              <a:rPr lang="en-US" altLang="zh-CN" dirty="0" smtClean="0"/>
              <a:t>perspective &lt; 40 </a:t>
            </a:r>
            <a:r>
              <a:rPr lang="zh-CN" altLang="en-US" dirty="0" smtClean="0"/>
              <a:t>，那就相当于站在盒子里面看的结果，如果</a:t>
            </a:r>
            <a:r>
              <a:rPr lang="en-US" altLang="zh-CN" dirty="0" smtClean="0"/>
              <a:t>perspective </a:t>
            </a:r>
            <a:r>
              <a:rPr lang="zh-CN" altLang="en-US" dirty="0" smtClean="0"/>
              <a:t>非常大那就是站在非常远的地方</a:t>
            </a:r>
            <a:r>
              <a:rPr lang="zh-CN" altLang="en-US" dirty="0" smtClean="0"/>
              <a:t>看。</a:t>
            </a:r>
            <a:endParaRPr lang="en-US" altLang="zh-CN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/>
              <a:t>Transform 3D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pic>
        <p:nvPicPr>
          <p:cNvPr id="5" name="图片 4" descr="3d_axes_thum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524000"/>
            <a:ext cx="213360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r>
              <a:rPr lang="en-US" dirty="0" smtClean="0"/>
              <a:t>translate3d(</a:t>
            </a:r>
            <a:r>
              <a:rPr lang="en-US" i="1" dirty="0" err="1" smtClean="0"/>
              <a:t>x,y,z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scale3d(</a:t>
            </a:r>
            <a:r>
              <a:rPr lang="en-US" i="1" dirty="0" err="1" smtClean="0"/>
              <a:t>x,y,z</a:t>
            </a:r>
            <a:r>
              <a:rPr lang="en-US" dirty="0" smtClean="0"/>
              <a:t>)</a:t>
            </a:r>
          </a:p>
          <a:p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rotate3d(</a:t>
            </a:r>
            <a:r>
              <a:rPr lang="en-US" i="1" dirty="0" err="1" smtClean="0"/>
              <a:t>x,y,z,angle</a:t>
            </a:r>
            <a:r>
              <a:rPr lang="en-US" dirty="0" smtClean="0"/>
              <a:t>)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/>
              <a:t>Transform 3D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Safari </a:t>
            </a:r>
            <a:r>
              <a:rPr lang="zh-CN" altLang="en-US" dirty="0" smtClean="0"/>
              <a:t>历史书签切换</a:t>
            </a:r>
            <a:r>
              <a:rPr lang="en-US" altLang="zh-CN" dirty="0" smtClean="0"/>
              <a:t>3D</a:t>
            </a:r>
            <a:r>
              <a:rPr lang="zh-CN" altLang="en-US" dirty="0" smtClean="0"/>
              <a:t>效果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/>
              <a:t>Transform 3D 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2627</TotalTime>
  <Pages>0</Pages>
  <Words>203</Words>
  <Characters>0</Characters>
  <Application>Microsoft PowerPoint</Application>
  <DocSecurity>0</DocSecurity>
  <PresentationFormat>全屏显示(4:3)</PresentationFormat>
  <Lines>0</Lines>
  <Paragraphs>85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聚合</vt:lpstr>
      <vt:lpstr>幻灯片 1</vt:lpstr>
      <vt:lpstr>上节回顾</vt:lpstr>
      <vt:lpstr>本节内容</vt:lpstr>
      <vt:lpstr>Transform 2D</vt:lpstr>
      <vt:lpstr>Transform 2D</vt:lpstr>
      <vt:lpstr>Transform 2D</vt:lpstr>
      <vt:lpstr>Transform 3D</vt:lpstr>
      <vt:lpstr>Transform 3D</vt:lpstr>
      <vt:lpstr>Transform 3D 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348</cp:revision>
  <cp:lastPrinted>1601-01-01T00:00:00Z</cp:lastPrinted>
  <dcterms:created xsi:type="dcterms:W3CDTF">2008-10-05T13:05:37Z</dcterms:created>
  <dcterms:modified xsi:type="dcterms:W3CDTF">2012-07-29T12:24:28Z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