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8" r:id="rId8"/>
    <p:sldId id="266" r:id="rId9"/>
    <p:sldId id="267" r:id="rId10"/>
    <p:sldId id="261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133600" y="4343401"/>
            <a:ext cx="502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en-US" dirty="0" smtClean="0"/>
              <a:t>CSS3-</a:t>
            </a:r>
            <a:r>
              <a:rPr lang="zh-CN" altLang="en-US" dirty="0" smtClean="0"/>
              <a:t>动画特效</a:t>
            </a:r>
            <a:endParaRPr lang="en-US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endParaRPr lang="en-US" altLang="zh-CN" sz="2000" dirty="0" smtClean="0"/>
          </a:p>
          <a:p>
            <a:endParaRPr lang="en-US" sz="2800" dirty="0" smtClean="0"/>
          </a:p>
          <a:p>
            <a:r>
              <a:rPr lang="en-US" sz="2800" dirty="0" smtClean="0"/>
              <a:t>Transform 2D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Transform 3D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endParaRPr lang="en-US" altLang="zh-CN" b="1" dirty="0" smtClean="0"/>
          </a:p>
          <a:p>
            <a:r>
              <a:rPr lang="en-US" sz="2800" dirty="0" smtClean="0"/>
              <a:t>Transitions</a:t>
            </a:r>
          </a:p>
          <a:p>
            <a:endParaRPr lang="en-US" sz="280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Animations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CSS3</a:t>
            </a:r>
            <a:r>
              <a:rPr lang="zh-CN" altLang="en-US" dirty="0" smtClean="0"/>
              <a:t>可以添加一种效果，让元素从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种样式变换到另外</a:t>
            </a:r>
            <a:r>
              <a:rPr lang="en-US" altLang="zh-CN" dirty="0" smtClean="0"/>
              <a:t>1</a:t>
            </a:r>
            <a:r>
              <a:rPr lang="zh-CN" altLang="en-US" dirty="0" smtClean="0"/>
              <a:t>种样式。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Transitions</a:t>
            </a:r>
            <a:r>
              <a:rPr lang="zh-CN" altLang="en-US" dirty="0" smtClean="0"/>
              <a:t>就是让元素从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种样式</a:t>
            </a:r>
            <a:r>
              <a:rPr lang="zh-CN" altLang="en-US" dirty="0" smtClean="0">
                <a:solidFill>
                  <a:srgbClr val="FF0000"/>
                </a:solidFill>
              </a:rPr>
              <a:t>慢慢渐变</a:t>
            </a:r>
            <a:r>
              <a:rPr lang="zh-CN" altLang="en-US" dirty="0" smtClean="0"/>
              <a:t>到另外</a:t>
            </a:r>
            <a:r>
              <a:rPr lang="en-US" altLang="zh-CN" dirty="0" smtClean="0"/>
              <a:t>1</a:t>
            </a:r>
            <a:r>
              <a:rPr lang="zh-CN" altLang="en-US" dirty="0" smtClean="0"/>
              <a:t>种样式的效果。</a:t>
            </a:r>
            <a:endParaRPr lang="en-US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/>
              <a:t>Transitions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Transitions</a:t>
            </a:r>
          </a:p>
          <a:p>
            <a:pPr lvl="2"/>
            <a:r>
              <a:rPr lang="zh-CN" altLang="en-US" dirty="0" smtClean="0"/>
              <a:t>指定元素的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设置效果的持续时间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Transitions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transition-property:</a:t>
            </a:r>
            <a:r>
              <a:rPr lang="zh-CN" altLang="en-US" dirty="0" smtClean="0"/>
              <a:t>指定需要动画效果的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样式属性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transition-duration:</a:t>
            </a:r>
            <a:r>
              <a:rPr lang="zh-CN" altLang="en-US" dirty="0" smtClean="0"/>
              <a:t>指定动画效果时间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transition-timing-function:</a:t>
            </a:r>
            <a:r>
              <a:rPr lang="zh-CN" altLang="en-US" dirty="0" smtClean="0"/>
              <a:t>动画效果类型</a:t>
            </a:r>
            <a:r>
              <a:rPr lang="en-US" altLang="zh-CN" dirty="0" smtClean="0"/>
              <a:t>,</a:t>
            </a:r>
            <a:r>
              <a:rPr lang="en-US" dirty="0" smtClean="0"/>
              <a:t> linear</a:t>
            </a:r>
            <a:r>
              <a:rPr lang="zh-CN" altLang="en-US" dirty="0" smtClean="0"/>
              <a:t>、</a:t>
            </a:r>
            <a:r>
              <a:rPr lang="en-US" dirty="0" smtClean="0"/>
              <a:t> ease</a:t>
            </a:r>
            <a:r>
              <a:rPr lang="zh-CN" altLang="en-US" dirty="0" smtClean="0"/>
              <a:t>、</a:t>
            </a:r>
            <a:r>
              <a:rPr lang="en-US" dirty="0" smtClean="0"/>
              <a:t> ease-in</a:t>
            </a:r>
          </a:p>
          <a:p>
            <a:pPr lvl="2"/>
            <a:r>
              <a:rPr lang="en-US" altLang="zh-CN" dirty="0" smtClean="0"/>
              <a:t>transition-delay</a:t>
            </a:r>
            <a:r>
              <a:rPr lang="zh-CN" altLang="en-US" dirty="0" smtClean="0"/>
              <a:t>：动画效果延迟执行时间。</a:t>
            </a: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r>
              <a:rPr lang="zh-CN" altLang="en-US" smtClean="0"/>
              <a:t>鼠标</a:t>
            </a:r>
            <a:r>
              <a:rPr lang="zh-CN" altLang="en-US" smtClean="0"/>
              <a:t>移动到元素上去</a:t>
            </a:r>
            <a:r>
              <a:rPr lang="zh-CN" altLang="en-US" dirty="0" smtClean="0"/>
              <a:t>自动变大的效果。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/>
              <a:t>Transitions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19400"/>
          </a:xfrm>
        </p:spPr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keyframes</a:t>
            </a:r>
            <a:r>
              <a:rPr lang="en-US" altLang="zh-CN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个动画效果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指定动画，</a:t>
            </a:r>
            <a:r>
              <a:rPr lang="zh-CN" altLang="en-US" dirty="0" smtClean="0"/>
              <a:t>关键词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from,to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百分比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/>
              <a:t>A</a:t>
            </a:r>
            <a:r>
              <a:rPr lang="en-US" sz="2400" dirty="0" smtClean="0"/>
              <a:t>nimation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895600"/>
            <a:ext cx="19526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924175"/>
            <a:ext cx="2276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7900"/>
          </a:xfrm>
        </p:spPr>
        <p:txBody>
          <a:bodyPr/>
          <a:lstStyle/>
          <a:p>
            <a:r>
              <a:rPr lang="en-US" altLang="zh-CN" dirty="0" smtClean="0"/>
              <a:t>animation-name</a:t>
            </a:r>
          </a:p>
          <a:p>
            <a:pPr lvl="2"/>
            <a:r>
              <a:rPr lang="zh-CN" altLang="en-US" dirty="0" smtClean="0"/>
              <a:t>指定动画名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animation-duration</a:t>
            </a:r>
          </a:p>
          <a:p>
            <a:pPr lvl="2"/>
            <a:r>
              <a:rPr lang="zh-CN" altLang="en-US" dirty="0" smtClean="0"/>
              <a:t>动画持续时间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animation-timing-function</a:t>
            </a:r>
          </a:p>
          <a:p>
            <a:pPr lvl="2"/>
            <a:r>
              <a:rPr lang="zh-CN" altLang="en-US" dirty="0" smtClean="0"/>
              <a:t>动画效果函数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/>
              <a:t>A</a:t>
            </a:r>
            <a:r>
              <a:rPr lang="en-US" sz="2400" dirty="0" smtClean="0"/>
              <a:t>nimation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en-US" altLang="zh-CN" dirty="0" smtClean="0"/>
              <a:t>animation-delay</a:t>
            </a:r>
          </a:p>
          <a:p>
            <a:pPr lvl="2"/>
            <a:r>
              <a:rPr lang="zh-CN" altLang="en-US" dirty="0" smtClean="0"/>
              <a:t>动画延迟执行时间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animation-iteration-count</a:t>
            </a:r>
          </a:p>
          <a:p>
            <a:pPr lvl="2"/>
            <a:r>
              <a:rPr lang="zh-CN" altLang="en-US" dirty="0" smtClean="0"/>
              <a:t>动画执行总次数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animation-direction</a:t>
            </a:r>
          </a:p>
          <a:p>
            <a:pPr lvl="2"/>
            <a:r>
              <a:rPr lang="zh-CN" altLang="en-US" dirty="0" smtClean="0"/>
              <a:t>动画执行顺序，</a:t>
            </a:r>
            <a:r>
              <a:rPr lang="en-US" dirty="0" smtClean="0"/>
              <a:t>normal </a:t>
            </a:r>
            <a:r>
              <a:rPr lang="en-US" altLang="zh-CN" dirty="0" smtClean="0"/>
              <a:t>| </a:t>
            </a:r>
            <a:r>
              <a:rPr lang="en-US" dirty="0" smtClean="0"/>
              <a:t>reverse </a:t>
            </a:r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animation-play-state</a:t>
            </a:r>
          </a:p>
          <a:p>
            <a:pPr lvl="2"/>
            <a:r>
              <a:rPr lang="zh-CN" altLang="en-US" dirty="0" smtClean="0"/>
              <a:t>动画执行的状态</a:t>
            </a:r>
            <a:r>
              <a:rPr lang="en-US" altLang="zh-CN" dirty="0" smtClean="0"/>
              <a:t>, </a:t>
            </a:r>
            <a:r>
              <a:rPr lang="en-US" dirty="0" smtClean="0"/>
              <a:t>running | paused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/>
              <a:t>A</a:t>
            </a:r>
            <a:r>
              <a:rPr lang="en-US" sz="2400" dirty="0" smtClean="0"/>
              <a:t>nimation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自动变换颜色的动画效果。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自动变换颜色的动画</a:t>
            </a:r>
            <a:r>
              <a:rPr lang="en-US" altLang="zh-CN" dirty="0" smtClean="0"/>
              <a:t>+</a:t>
            </a:r>
            <a:r>
              <a:rPr lang="zh-CN" altLang="en-US" dirty="0" smtClean="0"/>
              <a:t>移动效果。</a:t>
            </a:r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/>
              <a:t>A</a:t>
            </a:r>
            <a:r>
              <a:rPr lang="en-US" sz="2400" dirty="0" smtClean="0"/>
              <a:t>nimation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2752</TotalTime>
  <Pages>0</Pages>
  <Words>202</Words>
  <Characters>0</Characters>
  <Application>Microsoft PowerPoint</Application>
  <DocSecurity>0</DocSecurity>
  <PresentationFormat>全屏显示(4:3)</PresentationFormat>
  <Lines>0</Lines>
  <Paragraphs>75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聚合</vt:lpstr>
      <vt:lpstr>幻灯片 1</vt:lpstr>
      <vt:lpstr>上节回顾</vt:lpstr>
      <vt:lpstr>本节内容</vt:lpstr>
      <vt:lpstr>Transitions</vt:lpstr>
      <vt:lpstr>Transitions</vt:lpstr>
      <vt:lpstr>Animation</vt:lpstr>
      <vt:lpstr>Animation</vt:lpstr>
      <vt:lpstr>Animation</vt:lpstr>
      <vt:lpstr>Animation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382</cp:revision>
  <cp:lastPrinted>1601-01-01T00:00:00Z</cp:lastPrinted>
  <dcterms:created xsi:type="dcterms:W3CDTF">2008-10-05T13:05:37Z</dcterms:created>
  <dcterms:modified xsi:type="dcterms:W3CDTF">2012-07-29T13:40:17Z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