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</a:t>
            </a:r>
            <a:r>
              <a:rPr lang="zh-CN" altLang="en-US" dirty="0" smtClean="0"/>
              <a:t>博项目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数据库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后台</a:t>
            </a:r>
            <a:r>
              <a:rPr lang="zh-CN" altLang="en-US" smtClean="0"/>
              <a:t>架构</a:t>
            </a:r>
            <a:r>
              <a:rPr lang="zh-CN" altLang="en-US" smtClean="0"/>
              <a:t>介绍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zh-CN" altLang="en-US" sz="3200" dirty="0" smtClean="0"/>
              <a:t>减少请求数据量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JS </a:t>
            </a:r>
            <a:r>
              <a:rPr lang="zh-CN" altLang="en-US" sz="3200" dirty="0" smtClean="0"/>
              <a:t>的加载、解析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大量图片的加载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zh-CN" altLang="en-US" sz="2800" dirty="0" smtClean="0"/>
              <a:t>需求介绍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数据库设计介绍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后台架构介绍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MVC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—strust2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ORM</a:t>
            </a:r>
            <a:r>
              <a:rPr lang="zh-CN" altLang="en-US" dirty="0" smtClean="0"/>
              <a:t>框架 </a:t>
            </a:r>
            <a:r>
              <a:rPr lang="en-US" altLang="zh-CN" dirty="0" smtClean="0"/>
              <a:t>— hibernate3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后台架构介绍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3141</TotalTime>
  <Pages>0</Pages>
  <Words>75</Words>
  <Characters>0</Characters>
  <Application>Microsoft PowerPoint</Application>
  <DocSecurity>0</DocSecurity>
  <PresentationFormat>全屏显示(4:3)</PresentationFormat>
  <Lines>0</Lines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幻灯片 1</vt:lpstr>
      <vt:lpstr>上节回顾</vt:lpstr>
      <vt:lpstr>本节内容</vt:lpstr>
      <vt:lpstr>后台架构介绍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481</cp:revision>
  <cp:lastPrinted>1601-01-01T00:00:00Z</cp:lastPrinted>
  <dcterms:created xsi:type="dcterms:W3CDTF">2008-10-05T13:05:37Z</dcterms:created>
  <dcterms:modified xsi:type="dcterms:W3CDTF">2012-08-18T10:02:43Z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