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8"/>
  </p:notesMasterIdLst>
  <p:sldIdLst>
    <p:sldId id="257" r:id="rId2"/>
    <p:sldId id="259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2BF1-D26D-493D-95B1-04F88A68DA1D}" type="datetimeFigureOut">
              <a:rPr lang="zh-CN" altLang="en-US" smtClean="0"/>
              <a:t>2012/8/19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CA8D-64FF-4322-9B6B-6BF518870B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CA8D-64FF-4322-9B6B-6BF518870BE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133600" y="4343401"/>
            <a:ext cx="5029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微</a:t>
            </a:r>
            <a:r>
              <a:rPr lang="zh-CN" altLang="en-US" dirty="0" smtClean="0"/>
              <a:t>博项目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前台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MTOUCH,</a:t>
            </a:r>
            <a:r>
              <a:rPr lang="zh-CN" altLang="en-US" dirty="0" smtClean="0"/>
              <a:t>验证框架介绍</a:t>
            </a:r>
            <a:endParaRPr lang="en-US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zh-CN" altLang="en-US" sz="3200" dirty="0" smtClean="0"/>
              <a:t>需求介绍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数据库设计介绍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后台架构介绍</a:t>
            </a:r>
            <a:endParaRPr lang="en-US" altLang="zh-CN" sz="32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b="1" dirty="0" smtClean="0"/>
          </a:p>
          <a:p>
            <a:r>
              <a:rPr lang="en-US" altLang="zh-CN" sz="2800" dirty="0" smtClean="0"/>
              <a:t>MTOUCH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验证框架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个类似于</a:t>
            </a:r>
            <a:r>
              <a:rPr lang="en-US" altLang="zh-CN" sz="2400" dirty="0" err="1" smtClean="0"/>
              <a:t>jquery</a:t>
            </a:r>
            <a:r>
              <a:rPr lang="zh-CN" altLang="en-US" sz="2400" dirty="0" smtClean="0"/>
              <a:t>，但更多考虑移动互联网开发中</a:t>
            </a:r>
            <a:r>
              <a:rPr lang="en-US" altLang="zh-CN" sz="2400" dirty="0" smtClean="0"/>
              <a:t>h5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css3</a:t>
            </a:r>
            <a:r>
              <a:rPr lang="zh-CN" altLang="en-US" sz="2400" dirty="0" smtClean="0"/>
              <a:t>的特性的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框架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核心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查询</a:t>
            </a:r>
            <a:r>
              <a:rPr lang="zh-CN" altLang="en-US" sz="2000" dirty="0" smtClean="0"/>
              <a:t>器</a:t>
            </a:r>
            <a:r>
              <a:rPr lang="zh-CN" altLang="en-US" sz="2000" dirty="0" smtClean="0"/>
              <a:t>：</a:t>
            </a:r>
            <a:r>
              <a:rPr lang="zh-CN" altLang="en-US" sz="2000" dirty="0" smtClean="0"/>
              <a:t>支持</a:t>
            </a:r>
            <a:r>
              <a:rPr lang="en-US" altLang="zh-CN" sz="2000" dirty="0" smtClean="0"/>
              <a:t>CSS3</a:t>
            </a:r>
            <a:r>
              <a:rPr lang="zh-CN" altLang="en-US" sz="2000" dirty="0" smtClean="0"/>
              <a:t>查询器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querySelectorAll</a:t>
            </a:r>
            <a:r>
              <a:rPr lang="en-US" altLang="zh-CN" sz="2000" dirty="0" smtClean="0"/>
              <a:t>,$(“”)</a:t>
            </a:r>
          </a:p>
          <a:p>
            <a:pPr lvl="1"/>
            <a:r>
              <a:rPr lang="zh-CN" altLang="en-US" sz="2000" dirty="0" smtClean="0"/>
              <a:t>样式操作：</a:t>
            </a:r>
            <a:r>
              <a:rPr lang="en-US" altLang="zh-CN" sz="2000" dirty="0" err="1" smtClean="0"/>
              <a:t>css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addClass,removeClass,hasClass,toggleClass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属性操作：</a:t>
            </a:r>
            <a:r>
              <a:rPr lang="en-US" altLang="zh-CN" sz="2000" dirty="0" err="1" smtClean="0"/>
              <a:t>attr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text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val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show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hide</a:t>
            </a:r>
          </a:p>
          <a:p>
            <a:pPr lvl="1"/>
            <a:r>
              <a:rPr lang="zh-CN" altLang="en-US" sz="2000" dirty="0" smtClean="0"/>
              <a:t>元素操作：</a:t>
            </a:r>
            <a:r>
              <a:rPr lang="en-US" altLang="zh-CN" sz="2000" dirty="0" smtClean="0"/>
              <a:t>children, parent, </a:t>
            </a:r>
            <a:r>
              <a:rPr lang="en-US" altLang="zh-CN" sz="2000" dirty="0" smtClean="0"/>
              <a:t>each, remove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append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after</a:t>
            </a:r>
          </a:p>
          <a:p>
            <a:pPr lvl="1"/>
            <a:r>
              <a:rPr lang="zh-CN" altLang="en-US" sz="2000" dirty="0" smtClean="0"/>
              <a:t>事件操作：</a:t>
            </a:r>
            <a:r>
              <a:rPr lang="en-US" altLang="zh-CN" sz="2000" dirty="0" err="1" smtClean="0"/>
              <a:t>bind,unbind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Ajax</a:t>
            </a:r>
            <a:r>
              <a:rPr lang="zh-CN" altLang="en-US" sz="2000" dirty="0" smtClean="0"/>
              <a:t>操作：</a:t>
            </a:r>
            <a:r>
              <a:rPr lang="en-US" altLang="zh-CN" sz="2000" dirty="0" smtClean="0"/>
              <a:t>get, </a:t>
            </a:r>
            <a:r>
              <a:rPr lang="en-US" altLang="zh-CN" sz="2000" dirty="0" err="1" smtClean="0"/>
              <a:t>getJSON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ajax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动画效果：</a:t>
            </a:r>
            <a:r>
              <a:rPr lang="en-US" altLang="zh-CN" sz="2000" dirty="0" smtClean="0"/>
              <a:t>animate </a:t>
            </a:r>
          </a:p>
          <a:p>
            <a:pPr lvl="1"/>
            <a:r>
              <a:rPr lang="zh-CN" altLang="en-US" sz="2000" dirty="0" smtClean="0"/>
              <a:t>本地存储：</a:t>
            </a:r>
            <a:r>
              <a:rPr lang="en-US" altLang="zh-CN" sz="2000" dirty="0" smtClean="0"/>
              <a:t>storage</a:t>
            </a:r>
          </a:p>
          <a:p>
            <a:pPr lvl="1"/>
            <a:r>
              <a:rPr lang="en-US" altLang="zh-CN" sz="2000" dirty="0" smtClean="0"/>
              <a:t>OPOA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bindHashChange</a:t>
            </a:r>
            <a:endParaRPr lang="en-US" altLang="zh-CN" sz="20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0" dirty="0" smtClean="0"/>
              <a:t>MTOUCH</a:t>
            </a:r>
            <a:endParaRPr lang="zh-CN" altLang="en-US" sz="2400" b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8900"/>
          </a:xfrm>
        </p:spPr>
        <p:txBody>
          <a:bodyPr/>
          <a:lstStyle/>
          <a:p>
            <a:r>
              <a:rPr lang="en-US" altLang="zh-CN" dirty="0" smtClean="0"/>
              <a:t>MTOUCH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个插件，用于做一些常见的前端数据校验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支持的校验：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Required</a:t>
            </a:r>
            <a:r>
              <a:rPr lang="zh-CN" altLang="en-US" dirty="0" smtClean="0"/>
              <a:t>：必填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zh-CN" altLang="en-US" dirty="0" smtClean="0"/>
              <a:t>：只能输入整数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Float</a:t>
            </a:r>
            <a:r>
              <a:rPr lang="zh-CN" altLang="en-US" dirty="0" smtClean="0"/>
              <a:t>：只能输入小数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Email</a:t>
            </a:r>
            <a:r>
              <a:rPr lang="zh-CN" altLang="en-US" dirty="0" smtClean="0"/>
              <a:t>：只能输入</a:t>
            </a:r>
            <a:r>
              <a:rPr lang="en-US" altLang="zh-CN" dirty="0" smtClean="0"/>
              <a:t>email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</a:t>
            </a:r>
            <a:r>
              <a:rPr lang="zh-CN" altLang="en-US" dirty="0" smtClean="0"/>
              <a:t>：只能输入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Pattern</a:t>
            </a:r>
            <a:r>
              <a:rPr lang="zh-CN" altLang="en-US" dirty="0" smtClean="0"/>
              <a:t>：正则匹配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…..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验证框架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endParaRPr lang="en-US" altLang="zh-CN" sz="3700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3350</TotalTime>
  <Pages>0</Pages>
  <Words>174</Words>
  <Characters>0</Characters>
  <Application>Microsoft PowerPoint</Application>
  <DocSecurity>0</DocSecurity>
  <PresentationFormat>全屏显示(4:3)</PresentationFormat>
  <Lines>0</Lines>
  <Paragraphs>51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聚合</vt:lpstr>
      <vt:lpstr>幻灯片 1</vt:lpstr>
      <vt:lpstr>上节回顾</vt:lpstr>
      <vt:lpstr>本节内容</vt:lpstr>
      <vt:lpstr>MTOUCH</vt:lpstr>
      <vt:lpstr>验证框架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511</cp:revision>
  <cp:lastPrinted>1601-01-01T00:00:00Z</cp:lastPrinted>
  <dcterms:created xsi:type="dcterms:W3CDTF">2008-10-05T13:05:37Z</dcterms:created>
  <dcterms:modified xsi:type="dcterms:W3CDTF">2012-08-19T12:54:24Z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