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7" r:id="rId2"/>
    <p:sldId id="259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562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</a:t>
            </a:r>
            <a:r>
              <a:rPr lang="zh-CN" altLang="en-US" dirty="0" smtClean="0"/>
              <a:t>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注册、登录页面</a:t>
            </a:r>
            <a:r>
              <a:rPr lang="en-US" altLang="zh-CN" dirty="0" smtClean="0"/>
              <a:t>1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altLang="zh-CN" sz="3200" dirty="0" smtClean="0"/>
              <a:t>MTOUCH</a:t>
            </a:r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验证框架</a:t>
            </a:r>
            <a:endParaRPr lang="en-US" altLang="zh-CN" sz="32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zh-CN" altLang="en-US" sz="2800" dirty="0" smtClean="0"/>
              <a:t>后台代码编写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smtClean="0"/>
              <a:t>前台代码编写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3350</TotalTime>
  <Pages>0</Pages>
  <Words>49</Words>
  <Characters>0</Characters>
  <Application>Microsoft PowerPoint</Application>
  <DocSecurity>0</DocSecurity>
  <PresentationFormat>全屏显示(4:3)</PresentationFormat>
  <Lines>0</Lines>
  <Paragraphs>24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幻灯片 1</vt:lpstr>
      <vt:lpstr>上节回顾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512</cp:revision>
  <cp:lastPrinted>1601-01-01T00:00:00Z</cp:lastPrinted>
  <dcterms:created xsi:type="dcterms:W3CDTF">2008-10-05T13:05:37Z</dcterms:created>
  <dcterms:modified xsi:type="dcterms:W3CDTF">2012-08-26T09:42:16Z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