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86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1828800" y="4343400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查询器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进度条等新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事件监听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window.addEventListener</a:t>
            </a:r>
            <a:r>
              <a:rPr lang="en-US" sz="2000" dirty="0" smtClean="0"/>
              <a:t>("</a:t>
            </a:r>
            <a:r>
              <a:rPr lang="en-US" sz="2000" dirty="0" err="1" smtClean="0"/>
              <a:t>deviceorientation</a:t>
            </a:r>
            <a:r>
              <a:rPr lang="en-US" sz="2000" dirty="0" smtClean="0"/>
              <a:t>", function(event) { </a:t>
            </a:r>
          </a:p>
          <a:p>
            <a:pPr>
              <a:buNone/>
            </a:pPr>
            <a:r>
              <a:rPr lang="en-US" sz="2000" dirty="0" smtClean="0"/>
              <a:t>	 switch(</a:t>
            </a:r>
            <a:r>
              <a:rPr lang="en-US" sz="2000" dirty="0" err="1" smtClean="0"/>
              <a:t>window.orientation</a:t>
            </a:r>
            <a:r>
              <a:rPr lang="en-US" sz="2000" dirty="0" smtClean="0"/>
              <a:t>) {  </a:t>
            </a:r>
          </a:p>
          <a:p>
            <a:pPr>
              <a:buNone/>
            </a:pPr>
            <a:r>
              <a:rPr lang="en-US" sz="2000" dirty="0" smtClean="0"/>
              <a:t>      case 90: case -90:  </a:t>
            </a:r>
          </a:p>
          <a:p>
            <a:pPr>
              <a:buNone/>
            </a:pPr>
            <a:r>
              <a:rPr lang="en-US" sz="2000" dirty="0" smtClean="0"/>
              <a:t>         orientation = ‘</a:t>
            </a:r>
            <a:r>
              <a:rPr lang="zh-CN" altLang="en-US" sz="2000" dirty="0" smtClean="0"/>
              <a:t>横屏</a:t>
            </a:r>
            <a:r>
              <a:rPr lang="en-US" sz="2000" dirty="0" smtClean="0"/>
              <a:t>';  </a:t>
            </a:r>
          </a:p>
          <a:p>
            <a:pPr>
              <a:buNone/>
            </a:pPr>
            <a:r>
              <a:rPr lang="en-US" sz="2000" dirty="0" smtClean="0"/>
              <a:t>         break;  </a:t>
            </a:r>
          </a:p>
          <a:p>
            <a:pPr>
              <a:buNone/>
            </a:pPr>
            <a:r>
              <a:rPr lang="en-US" sz="2000" dirty="0" smtClean="0"/>
              <a:t>      default:  </a:t>
            </a:r>
          </a:p>
          <a:p>
            <a:pPr>
              <a:buNone/>
            </a:pPr>
            <a:r>
              <a:rPr lang="en-US" sz="2000" dirty="0" smtClean="0"/>
              <a:t>          orientation = ‘</a:t>
            </a:r>
            <a:r>
              <a:rPr lang="zh-CN" altLang="en-US" sz="2000" dirty="0" smtClean="0"/>
              <a:t>竖屏</a:t>
            </a:r>
            <a:r>
              <a:rPr lang="en-US" sz="2000" dirty="0" smtClean="0"/>
              <a:t>';  </a:t>
            </a:r>
          </a:p>
          <a:p>
            <a:pPr>
              <a:buNone/>
            </a:pPr>
            <a:r>
              <a:rPr lang="en-US" sz="2000" dirty="0" smtClean="0"/>
              <a:t>    } </a:t>
            </a:r>
          </a:p>
          <a:p>
            <a:pPr>
              <a:buNone/>
            </a:pPr>
            <a:r>
              <a:rPr lang="en-US" sz="2000" dirty="0" smtClean="0"/>
              <a:t>	// process </a:t>
            </a:r>
            <a:r>
              <a:rPr lang="en-US" sz="2000" dirty="0" err="1" smtClean="0"/>
              <a:t>event.alpha</a:t>
            </a:r>
            <a:r>
              <a:rPr lang="en-US" sz="2000" dirty="0" smtClean="0"/>
              <a:t>, </a:t>
            </a:r>
            <a:r>
              <a:rPr lang="en-US" sz="2000" dirty="0" err="1" smtClean="0"/>
              <a:t>event.beta</a:t>
            </a:r>
            <a:r>
              <a:rPr lang="en-US" sz="2000" dirty="0" smtClean="0"/>
              <a:t> and </a:t>
            </a:r>
            <a:r>
              <a:rPr lang="en-US" sz="2000" dirty="0" err="1" smtClean="0"/>
              <a:t>event.gamma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}, true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window.addEventListener</a:t>
            </a:r>
            <a:r>
              <a:rPr lang="en-US" sz="2000" dirty="0" smtClean="0"/>
              <a:t>( </a:t>
            </a:r>
            <a:r>
              <a:rPr lang="en-US" sz="2000" dirty="0" smtClean="0"/>
              <a:t>'</a:t>
            </a:r>
            <a:r>
              <a:rPr lang="en-US" sz="2000" dirty="0" err="1" smtClean="0"/>
              <a:t>orientationchange</a:t>
            </a:r>
            <a:r>
              <a:rPr lang="en-US" sz="2000" dirty="0" smtClean="0"/>
              <a:t>', function(e</a:t>
            </a:r>
            <a:r>
              <a:rPr lang="en-US" sz="2000" dirty="0" smtClean="0"/>
              <a:t>){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// get </a:t>
            </a:r>
            <a:r>
              <a:rPr lang="en-US" sz="2000" dirty="0" smtClean="0"/>
              <a:t>orientation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});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 smtClean="0"/>
              <a:t>DeviceOrientation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marL="623887" indent="-514350">
              <a:buNone/>
            </a:pPr>
            <a:r>
              <a:rPr lang="en-US" altLang="zh-CN" sz="1800" dirty="0" smtClean="0"/>
              <a:t>1. </a:t>
            </a:r>
            <a:r>
              <a:rPr lang="en-US" altLang="zh-CN" sz="1800" dirty="0" err="1" smtClean="0"/>
              <a:t>Ontouchstart</a:t>
            </a:r>
            <a:r>
              <a:rPr lang="en-US" altLang="zh-CN" sz="1800" dirty="0" smtClean="0"/>
              <a:t> (</a:t>
            </a:r>
            <a:r>
              <a:rPr lang="en-US" sz="1800" dirty="0" err="1" smtClean="0"/>
              <a:t>onmousedown</a:t>
            </a:r>
            <a:r>
              <a:rPr lang="en-US" altLang="zh-CN" sz="1800" dirty="0" smtClean="0"/>
              <a:t>)</a:t>
            </a:r>
          </a:p>
          <a:p>
            <a:pPr marL="623887" indent="-514350">
              <a:buNone/>
            </a:pPr>
            <a:r>
              <a:rPr lang="en-US" altLang="zh-CN" sz="1800" dirty="0" smtClean="0"/>
              <a:t>2. </a:t>
            </a:r>
            <a:r>
              <a:rPr lang="en-US" altLang="zh-CN" sz="1800" dirty="0" err="1" smtClean="0"/>
              <a:t>Ontouchend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onmousemove</a:t>
            </a:r>
            <a:r>
              <a:rPr lang="en-US" altLang="zh-CN" sz="1800" dirty="0" smtClean="0"/>
              <a:t>)</a:t>
            </a:r>
          </a:p>
          <a:p>
            <a:pPr marL="623887" indent="-514350">
              <a:buNone/>
            </a:pPr>
            <a:r>
              <a:rPr lang="en-US" altLang="zh-CN" sz="1800" dirty="0" smtClean="0"/>
              <a:t>3. </a:t>
            </a:r>
            <a:r>
              <a:rPr lang="en-US" altLang="zh-CN" sz="1800" dirty="0" err="1" smtClean="0"/>
              <a:t>Ontouchmove</a:t>
            </a:r>
            <a:r>
              <a:rPr lang="en-US" altLang="zh-CN" sz="1800" dirty="0" smtClean="0"/>
              <a:t> (</a:t>
            </a:r>
            <a:r>
              <a:rPr lang="en-US" sz="1800" dirty="0" err="1" smtClean="0"/>
              <a:t>onmouseup</a:t>
            </a:r>
            <a:r>
              <a:rPr lang="en-US" altLang="zh-CN" sz="1800" dirty="0" smtClean="0"/>
              <a:t>)</a:t>
            </a:r>
          </a:p>
          <a:p>
            <a:pPr marL="623887" indent="-514350">
              <a:buNone/>
            </a:pPr>
            <a:r>
              <a:rPr lang="en-US" altLang="zh-CN" sz="1800" dirty="0" smtClean="0"/>
              <a:t>4. </a:t>
            </a:r>
            <a:r>
              <a:rPr lang="en-US" altLang="zh-CN" sz="1800" dirty="0" err="1" smtClean="0"/>
              <a:t>Ontouchcancel</a:t>
            </a:r>
            <a:endParaRPr lang="en-US" altLang="zh-CN" sz="1800" dirty="0" smtClean="0"/>
          </a:p>
          <a:p>
            <a:pPr marL="623887" indent="-514350"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使用</a:t>
            </a:r>
            <a:endParaRPr lang="en-US" altLang="zh-CN" sz="1800" dirty="0" smtClean="0"/>
          </a:p>
          <a:p>
            <a:pPr marL="623887" indent="-514350">
              <a:buNone/>
            </a:pPr>
            <a:r>
              <a:rPr lang="en-US" sz="1800" dirty="0" err="1" smtClean="0"/>
              <a:t>document.querySelector</a:t>
            </a:r>
            <a:r>
              <a:rPr lang="en-US" sz="1800" dirty="0" smtClean="0"/>
              <a:t>(‘#touchable</a:t>
            </a:r>
            <a:r>
              <a:rPr lang="en-US" sz="1800" dirty="0" smtClean="0"/>
              <a:t>').</a:t>
            </a:r>
            <a:r>
              <a:rPr lang="en-US" sz="1800" dirty="0" err="1" smtClean="0"/>
              <a:t>addEventListener</a:t>
            </a:r>
            <a:r>
              <a:rPr lang="en-US" sz="1800" dirty="0" smtClean="0"/>
              <a:t>('</a:t>
            </a:r>
            <a:r>
              <a:rPr lang="en-US" sz="1800" dirty="0" err="1" smtClean="0"/>
              <a:t>touchstart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ev</a:t>
            </a:r>
            <a:r>
              <a:rPr lang="en-US" sz="1800" dirty="0" smtClean="0"/>
              <a:t>) {</a:t>
            </a:r>
          </a:p>
          <a:p>
            <a:pPr marL="623887" indent="-51435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ev</a:t>
            </a:r>
            <a:r>
              <a:rPr lang="en-US" altLang="zh-CN" sz="1800" dirty="0" smtClean="0"/>
              <a:t>. touches : </a:t>
            </a:r>
            <a:r>
              <a:rPr lang="zh-CN" altLang="en-US" sz="1800" dirty="0" smtClean="0"/>
              <a:t>触摸的对象数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直接对应触摸的手指数</a:t>
            </a:r>
            <a:r>
              <a:rPr lang="en-US" altLang="zh-CN" sz="1800" dirty="0" smtClean="0"/>
              <a:t>)</a:t>
            </a:r>
          </a:p>
          <a:p>
            <a:pPr marL="623887" indent="-51435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ev</a:t>
            </a:r>
            <a:r>
              <a:rPr lang="en-US" altLang="zh-CN" sz="1800" dirty="0" smtClean="0"/>
              <a:t>. </a:t>
            </a:r>
            <a:r>
              <a:rPr lang="en-US" altLang="zh-CN" sz="1800" dirty="0" err="1" smtClean="0"/>
              <a:t>targetTouches</a:t>
            </a:r>
            <a:r>
              <a:rPr lang="en-US" altLang="zh-CN" sz="1800" dirty="0" smtClean="0"/>
              <a:t> : </a:t>
            </a:r>
            <a:r>
              <a:rPr lang="zh-CN" altLang="en-US" sz="1800" dirty="0" smtClean="0"/>
              <a:t>当前</a:t>
            </a:r>
            <a:r>
              <a:rPr lang="en-US" altLang="zh-CN" sz="1800" dirty="0" smtClean="0"/>
              <a:t>touch</a:t>
            </a:r>
            <a:r>
              <a:rPr lang="zh-CN" altLang="en-US" sz="1800" dirty="0" smtClean="0"/>
              <a:t>事件元素上对象数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当前绑定元素的手指数</a:t>
            </a:r>
            <a:r>
              <a:rPr lang="en-US" altLang="zh-CN" sz="1800" dirty="0" smtClean="0"/>
              <a:t>)</a:t>
            </a:r>
            <a:endParaRPr lang="en-US" sz="1800" dirty="0" smtClean="0"/>
          </a:p>
          <a:p>
            <a:pPr marL="623887" indent="-514350">
              <a:buNone/>
            </a:pPr>
            <a:r>
              <a:rPr lang="en-US" altLang="zh-CN" sz="1800" dirty="0" smtClean="0"/>
              <a:t>}</a:t>
            </a:r>
          </a:p>
          <a:p>
            <a:pPr marL="623887" indent="-514350">
              <a:buNone/>
            </a:pPr>
            <a:endParaRPr lang="en-US" altLang="zh-CN" sz="1800" dirty="0" smtClean="0"/>
          </a:p>
          <a:p>
            <a:pPr marL="623887" indent="-514350">
              <a:buNone/>
            </a:pPr>
            <a:r>
              <a:rPr lang="en-US" altLang="zh-CN" sz="1800" dirty="0" err="1" smtClean="0"/>
              <a:t>touc:h</a:t>
            </a:r>
            <a:r>
              <a:rPr lang="zh-CN" altLang="en-US" sz="1800" dirty="0" smtClean="0"/>
              <a:t>对象属性</a:t>
            </a:r>
            <a:r>
              <a:rPr lang="en-US" altLang="zh-CN" sz="1800" dirty="0" smtClean="0"/>
              <a:t>: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pageX</a:t>
            </a:r>
            <a:r>
              <a:rPr lang="en-US" altLang="zh-CN" sz="1400" dirty="0" smtClean="0"/>
              <a:t>                                 </a:t>
            </a:r>
            <a:r>
              <a:rPr lang="zh-CN" altLang="en-US" sz="1400" dirty="0" smtClean="0"/>
              <a:t>相对于父元素的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pageY</a:t>
            </a:r>
            <a:r>
              <a:rPr lang="en-US" altLang="zh-CN" sz="1400" dirty="0" smtClean="0"/>
              <a:t>                                 </a:t>
            </a:r>
            <a:r>
              <a:rPr lang="zh-CN" altLang="en-US" sz="1400" dirty="0" smtClean="0"/>
              <a:t>相对于父元素的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clientX</a:t>
            </a:r>
            <a:r>
              <a:rPr lang="en-US" altLang="zh-CN" sz="1400" dirty="0" smtClean="0"/>
              <a:t>                                </a:t>
            </a:r>
            <a:r>
              <a:rPr lang="zh-CN" altLang="en-US" sz="1400" dirty="0" smtClean="0"/>
              <a:t>相对于当前窗口的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clientY</a:t>
            </a:r>
            <a:r>
              <a:rPr lang="en-US" altLang="zh-CN" sz="1400" dirty="0" smtClean="0"/>
              <a:t>                                </a:t>
            </a:r>
            <a:r>
              <a:rPr lang="zh-CN" altLang="en-US" sz="1400" dirty="0" smtClean="0"/>
              <a:t>相对于当前窗口的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screenX</a:t>
            </a:r>
            <a:r>
              <a:rPr lang="en-US" altLang="zh-CN" sz="1400" dirty="0" smtClean="0"/>
              <a:t>                               </a:t>
            </a:r>
            <a:r>
              <a:rPr lang="zh-CN" altLang="en-US" sz="1400" dirty="0" smtClean="0"/>
              <a:t>相对于当前屏幕的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err="1" smtClean="0"/>
              <a:t>screenY</a:t>
            </a:r>
            <a:r>
              <a:rPr lang="en-US" altLang="zh-CN" sz="1400" dirty="0" smtClean="0"/>
              <a:t>                               </a:t>
            </a:r>
            <a:r>
              <a:rPr lang="zh-CN" altLang="en-US" sz="1400" dirty="0" smtClean="0"/>
              <a:t>相对于当前屏幕的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</a:p>
          <a:p>
            <a:pPr marL="879475" lvl="1" indent="-514350">
              <a:buNone/>
            </a:pPr>
            <a:r>
              <a:rPr lang="en-US" altLang="zh-CN" sz="1400" dirty="0" smtClean="0"/>
              <a:t>target                                    </a:t>
            </a:r>
            <a:r>
              <a:rPr lang="zh-CN" altLang="en-US" sz="1400" dirty="0" smtClean="0"/>
              <a:t>指代当前点击的对象</a:t>
            </a:r>
            <a:endParaRPr lang="zh-CN" altLang="en-US" sz="14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touch events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838200" y="457200"/>
            <a:ext cx="7239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1. h5</a:t>
            </a:r>
            <a:r>
              <a:rPr lang="zh-CN" altLang="en-US" dirty="0" smtClean="0"/>
              <a:t>的发展历程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浏览器对于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的支持情况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3. h5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h4</a:t>
            </a:r>
            <a:r>
              <a:rPr lang="zh-CN" altLang="en-US" dirty="0" smtClean="0"/>
              <a:t>的区别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6096000"/>
          </a:xfrm>
        </p:spPr>
        <p:txBody>
          <a:bodyPr/>
          <a:lstStyle/>
          <a:p>
            <a:pPr marL="623887" indent="-514350">
              <a:buNone/>
            </a:pPr>
            <a:r>
              <a:rPr lang="en-US" altLang="zh-CN" sz="2000" dirty="0" smtClean="0"/>
              <a:t>1. selectors 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2. JSON parse</a:t>
            </a:r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3. </a:t>
            </a:r>
            <a:r>
              <a:rPr lang="en-US" altLang="zh-CN" sz="2000" dirty="0" err="1" smtClean="0"/>
              <a:t>Hashchange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4. </a:t>
            </a:r>
            <a:r>
              <a:rPr lang="en-US" altLang="zh-CN" sz="2000" dirty="0" err="1" smtClean="0"/>
              <a:t>async,defer</a:t>
            </a:r>
            <a:r>
              <a:rPr lang="en-US" altLang="zh-CN" sz="2000" dirty="0" smtClean="0"/>
              <a:t> for script</a:t>
            </a:r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5. Progress for </a:t>
            </a:r>
            <a:r>
              <a:rPr lang="en-US" altLang="zh-CN" sz="2000" dirty="0" err="1" smtClean="0"/>
              <a:t>ajax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6. </a:t>
            </a:r>
            <a:r>
              <a:rPr lang="en-US" altLang="zh-CN" sz="2000" dirty="0" err="1" smtClean="0"/>
              <a:t>DeviceOrientation</a:t>
            </a:r>
            <a:r>
              <a:rPr lang="zh-CN" altLang="en-US" sz="2000" dirty="0" smtClean="0"/>
              <a:t>、</a:t>
            </a:r>
            <a:r>
              <a:rPr lang="en-US" sz="2000" dirty="0" err="1" smtClean="0"/>
              <a:t>orientationchange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7. touch events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h4 :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getElementsByName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getElementsBy</a:t>
            </a:r>
            <a:r>
              <a:rPr lang="en-US" altLang="zh-CN" sz="2000" dirty="0" err="1" smtClean="0"/>
              <a:t>Tag</a:t>
            </a:r>
            <a:r>
              <a:rPr lang="en-US" sz="2000" dirty="0" err="1" smtClean="0"/>
              <a:t>Name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h5: </a:t>
            </a:r>
            <a:r>
              <a:rPr lang="en-US" sz="2000" dirty="0" err="1" smtClean="0"/>
              <a:t>querySelector</a:t>
            </a:r>
            <a:r>
              <a:rPr lang="en-US" sz="2000" dirty="0" smtClean="0"/>
              <a:t>, </a:t>
            </a:r>
            <a:r>
              <a:rPr lang="en-US" sz="2000" dirty="0" err="1" smtClean="0"/>
              <a:t>querySelector</a:t>
            </a:r>
            <a:r>
              <a:rPr lang="en-US" altLang="zh-CN" sz="2000" dirty="0" err="1" smtClean="0"/>
              <a:t>All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支持的查询</a:t>
            </a:r>
            <a:r>
              <a:rPr lang="en-US" altLang="zh-CN" sz="2000" dirty="0" smtClean="0"/>
              <a:t>:</a:t>
            </a:r>
          </a:p>
          <a:p>
            <a:pPr>
              <a:buNone/>
            </a:pP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Selector </a:t>
            </a:r>
            <a:r>
              <a:rPr lang="en-US" altLang="zh-CN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24384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16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.class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class=“name”</a:t>
                      </a:r>
                      <a:r>
                        <a:rPr lang="zh-CN" altLang="en-US" sz="1600" dirty="0" smtClean="0"/>
                        <a:t>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</a:t>
                      </a:r>
                      <a:r>
                        <a:rPr lang="en-US" altLang="zh-CN" sz="1600" dirty="0" smtClean="0"/>
                        <a:t>id=“name”</a:t>
                      </a:r>
                      <a:r>
                        <a:rPr lang="zh-CN" altLang="en-US" sz="1600" dirty="0" smtClean="0"/>
                        <a:t>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Element,element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Div,p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&lt;p&gt; 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Element </a:t>
                      </a:r>
                      <a:r>
                        <a:rPr lang="en-US" altLang="zh-CN" sz="1600" dirty="0" err="1" smtClean="0"/>
                        <a:t>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Div 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所有在</a:t>
                      </a: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中的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Element&gt;element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Div&gt;p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并父元素是</a:t>
                      </a: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的元素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[attribute]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[type]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所有含有</a:t>
                      </a:r>
                      <a:r>
                        <a:rPr lang="en-US" altLang="zh-CN" sz="1600" dirty="0" smtClean="0"/>
                        <a:t>type</a:t>
                      </a:r>
                      <a:r>
                        <a:rPr lang="zh-CN" altLang="en-US" sz="1600" dirty="0" smtClean="0"/>
                        <a:t>属性的元素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[attribute=value]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[type=text]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type=“text”</a:t>
                      </a:r>
                      <a:r>
                        <a:rPr lang="zh-CN" altLang="en-US" sz="1600" dirty="0" smtClean="0"/>
                        <a:t>的元素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381000"/>
          <a:ext cx="8305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558031"/>
                <a:gridCol w="4918969"/>
              </a:tblGrid>
              <a:tr h="3962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[attribute^=value]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^="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http"]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&lt;a&gt;</a:t>
                      </a:r>
                      <a:r>
                        <a:rPr lang="zh-CN" altLang="en-US" sz="1600" dirty="0" smtClean="0"/>
                        <a:t>并</a:t>
                      </a:r>
                      <a:r>
                        <a:rPr lang="en-US" altLang="zh-CN" sz="1600" dirty="0" err="1" smtClean="0"/>
                        <a:t>src</a:t>
                      </a:r>
                      <a:r>
                        <a:rPr lang="zh-CN" altLang="en-US" sz="1600" dirty="0" smtClean="0"/>
                        <a:t>属性以</a:t>
                      </a:r>
                      <a:r>
                        <a:rPr lang="en-US" altLang="zh-CN" sz="1600" dirty="0" smtClean="0"/>
                        <a:t>http</a:t>
                      </a:r>
                      <a:r>
                        <a:rPr lang="zh-CN" altLang="en-US" sz="1600" dirty="0" smtClean="0"/>
                        <a:t>开头的元素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[attribute$=value]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$=“.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&lt;a&gt;</a:t>
                      </a:r>
                      <a:r>
                        <a:rPr lang="zh-CN" altLang="en-US" sz="1600" dirty="0" smtClean="0"/>
                        <a:t>并</a:t>
                      </a:r>
                      <a:r>
                        <a:rPr lang="en-US" altLang="zh-CN" sz="1600" dirty="0" err="1" smtClean="0"/>
                        <a:t>src</a:t>
                      </a:r>
                      <a:r>
                        <a:rPr lang="zh-CN" altLang="en-US" sz="1600" dirty="0" smtClean="0"/>
                        <a:t>属性以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en-US" altLang="zh-CN" sz="1600" dirty="0" err="1" smtClean="0"/>
                        <a:t>htm</a:t>
                      </a:r>
                      <a:r>
                        <a:rPr lang="zh-CN" altLang="en-US" sz="1600" dirty="0" smtClean="0"/>
                        <a:t>结尾的元素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[attribute*=value]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^=“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"]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&lt;a&gt;</a:t>
                      </a:r>
                      <a:r>
                        <a:rPr lang="zh-CN" altLang="en-US" sz="1600" dirty="0" smtClean="0"/>
                        <a:t>并</a:t>
                      </a:r>
                      <a:r>
                        <a:rPr lang="en-US" altLang="zh-CN" sz="1600" dirty="0" err="1" smtClean="0"/>
                        <a:t>src</a:t>
                      </a:r>
                      <a:r>
                        <a:rPr lang="zh-CN" altLang="en-US" sz="1600" dirty="0" smtClean="0"/>
                        <a:t>属性含有</a:t>
                      </a:r>
                      <a:r>
                        <a:rPr lang="en-US" altLang="zh-CN" sz="1600" dirty="0" smtClean="0"/>
                        <a:t>index</a:t>
                      </a:r>
                      <a:r>
                        <a:rPr lang="zh-CN" altLang="en-US" sz="1600" dirty="0" smtClean="0"/>
                        <a:t>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:first-child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p:first-child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并且为父元素的第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个子元素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:last-child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p:last-child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并且为父元素的最后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:nth-child(n)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p:nth-child(2)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并且为父元素的第</a:t>
                      </a: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:first-of-type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p:first-of-type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并且为父元素的第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:last-of-type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p:last-of-type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并且为父元素的最后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:nth-last-of-type(n)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p:nth-last-of-type(2)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并且为父元素的第</a:t>
                      </a: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:not(selector)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:not(p)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查询所有非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JSON.parse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JSON.stringify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JSON parse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err="1" smtClean="0"/>
              <a:t>window.onhashchange</a:t>
            </a:r>
            <a:r>
              <a:rPr lang="en-US" altLang="zh-CN" sz="2000" dirty="0" smtClean="0"/>
              <a:t> = function(e){</a:t>
            </a:r>
          </a:p>
          <a:p>
            <a:pPr>
              <a:buNone/>
            </a:pPr>
            <a:r>
              <a:rPr lang="en-US" altLang="zh-CN" sz="2000" dirty="0" smtClean="0"/>
              <a:t>	// do something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HashChangeEvent</a:t>
            </a:r>
            <a:r>
              <a:rPr lang="en-US" sz="2000" dirty="0" smtClean="0"/>
              <a:t> =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newURL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oldURL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hashchange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1.  </a:t>
            </a:r>
            <a:r>
              <a:rPr lang="en-US" altLang="zh-CN" sz="2000" dirty="0" err="1" smtClean="0"/>
              <a:t>async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异步加载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，加载完毕后解析执行，不阻塞加载。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&lt;script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=“jquery.js” </a:t>
            </a:r>
            <a:r>
              <a:rPr lang="en-US" altLang="zh-CN" sz="2000" i="1" dirty="0" err="1" smtClean="0"/>
              <a:t>async</a:t>
            </a:r>
            <a:r>
              <a:rPr lang="en-US" altLang="zh-CN" sz="2000" dirty="0" smtClean="0"/>
              <a:t>=“</a:t>
            </a:r>
            <a:r>
              <a:rPr lang="en-US" altLang="zh-CN" sz="2000" i="1" dirty="0" err="1" smtClean="0"/>
              <a:t>async</a:t>
            </a:r>
            <a:r>
              <a:rPr lang="en-US" altLang="zh-CN" sz="2000" dirty="0" smtClean="0"/>
              <a:t>” /&gt;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defer </a:t>
            </a:r>
            <a:r>
              <a:rPr lang="zh-CN" altLang="en-US" sz="2000" dirty="0" smtClean="0"/>
              <a:t>在页面加载完毕后才解析执行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&lt;script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=“jquery.js” </a:t>
            </a:r>
            <a:r>
              <a:rPr lang="en-US" altLang="zh-CN" sz="2000" i="1" dirty="0" smtClean="0"/>
              <a:t>defer</a:t>
            </a:r>
            <a:r>
              <a:rPr lang="en-US" altLang="zh-CN" sz="2000" dirty="0" smtClean="0"/>
              <a:t>=“</a:t>
            </a:r>
            <a:r>
              <a:rPr lang="en-US" altLang="zh-CN" sz="2000" i="1" dirty="0" smtClean="0"/>
              <a:t>defer</a:t>
            </a:r>
            <a:r>
              <a:rPr lang="en-US" altLang="zh-CN" sz="2000" dirty="0" smtClean="0"/>
              <a:t>” /&gt;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async,defer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for script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&lt;!DOCTYPE html&gt;</a:t>
            </a:r>
          </a:p>
          <a:p>
            <a:pPr>
              <a:buNone/>
            </a:pPr>
            <a:r>
              <a:rPr lang="en-US" altLang="zh-CN" sz="1600" dirty="0" smtClean="0"/>
              <a:t>&lt;title&gt;Waiting for Magical Unicorns&lt;/title&gt;</a:t>
            </a:r>
          </a:p>
          <a:p>
            <a:pPr>
              <a:buNone/>
            </a:pPr>
            <a:r>
              <a:rPr lang="en-US" altLang="zh-CN" sz="1600" dirty="0" smtClean="0"/>
              <a:t>&lt;progress id=p&gt;&lt;/progress&gt;</a:t>
            </a:r>
          </a:p>
          <a:p>
            <a:pPr>
              <a:buNone/>
            </a:pPr>
            <a:r>
              <a:rPr lang="en-US" altLang="zh-CN" sz="1600" dirty="0" smtClean="0"/>
              <a:t>&lt;script&gt;</a:t>
            </a:r>
          </a:p>
          <a:p>
            <a:pPr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xh</a:t>
            </a:r>
            <a:r>
              <a:rPr lang="en-US" altLang="zh-CN" sz="1600" dirty="0" smtClean="0"/>
              <a:t>= </a:t>
            </a:r>
            <a:r>
              <a:rPr lang="en-US" altLang="zh-CN" sz="1600" dirty="0" smtClean="0"/>
              <a:t>new </a:t>
            </a:r>
            <a:r>
              <a:rPr lang="en-US" altLang="zh-CN" sz="1600" dirty="0" err="1" smtClean="0"/>
              <a:t>XMLHttpRequest</a:t>
            </a:r>
            <a:r>
              <a:rPr lang="en-US" altLang="zh-CN" sz="1600" dirty="0" smtClean="0"/>
              <a:t>()</a:t>
            </a:r>
          </a:p>
          <a:p>
            <a:pPr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xh.open</a:t>
            </a:r>
            <a:r>
              <a:rPr lang="en-US" altLang="zh-CN" sz="1600" dirty="0" smtClean="0"/>
              <a:t>("</a:t>
            </a:r>
            <a:r>
              <a:rPr lang="en-US" altLang="zh-CN" sz="1600" dirty="0" smtClean="0"/>
              <a:t>GET", </a:t>
            </a:r>
            <a:r>
              <a:rPr lang="en-US" altLang="zh-CN" sz="1600" dirty="0" smtClean="0"/>
              <a:t>“…")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xh.onprogress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= function(</a:t>
            </a:r>
            <a:r>
              <a:rPr lang="en-US" altLang="zh-CN" sz="1600" dirty="0" err="1" smtClean="0"/>
              <a:t>pe</a:t>
            </a:r>
            <a:r>
              <a:rPr lang="en-US" altLang="zh-CN" sz="1600" dirty="0" smtClean="0"/>
              <a:t>) {</a:t>
            </a:r>
          </a:p>
          <a:p>
            <a:pPr>
              <a:buNone/>
            </a:pPr>
            <a:r>
              <a:rPr lang="en-US" altLang="zh-CN" sz="1600" dirty="0" smtClean="0"/>
              <a:t>    if(</a:t>
            </a:r>
            <a:r>
              <a:rPr lang="en-US" altLang="zh-CN" sz="1600" dirty="0" err="1" smtClean="0"/>
              <a:t>pe.lengthComputable</a:t>
            </a:r>
            <a:r>
              <a:rPr lang="en-US" altLang="zh-CN" sz="1600" dirty="0" smtClean="0"/>
              <a:t>) {</a:t>
            </a:r>
          </a:p>
          <a:p>
            <a:pPr>
              <a:buNone/>
            </a:pPr>
            <a:r>
              <a:rPr lang="en-US" altLang="zh-CN" sz="1600" dirty="0" smtClean="0"/>
              <a:t>	  // get </a:t>
            </a:r>
            <a:r>
              <a:rPr lang="en-US" altLang="zh-CN" sz="1600" dirty="0" err="1" smtClean="0"/>
              <a:t>pe.total,pe.loaded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}</a:t>
            </a:r>
          </a:p>
          <a:p>
            <a:pPr>
              <a:buNone/>
            </a:pPr>
            <a:r>
              <a:rPr lang="en-US" altLang="zh-CN" sz="1600" dirty="0" smtClean="0"/>
              <a:t>  }</a:t>
            </a:r>
          </a:p>
          <a:p>
            <a:pPr>
              <a:buNone/>
            </a:pPr>
            <a:r>
              <a:rPr lang="en-US" altLang="zh-CN" sz="1600" dirty="0" err="1" smtClean="0"/>
              <a:t>xh.send</a:t>
            </a:r>
            <a:r>
              <a:rPr lang="en-US" altLang="zh-CN" sz="1600" dirty="0" smtClean="0"/>
              <a:t>()</a:t>
            </a:r>
          </a:p>
          <a:p>
            <a:pPr>
              <a:buNone/>
            </a:pPr>
            <a:r>
              <a:rPr lang="en-US" altLang="zh-CN" sz="1600" dirty="0" smtClean="0"/>
              <a:t>&lt;/script&gt;</a:t>
            </a:r>
            <a:endParaRPr lang="zh-CN" altLang="en-US" sz="16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Progress for </a:t>
            </a: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ajax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975</TotalTime>
  <Pages>0</Pages>
  <Words>533</Words>
  <Characters>0</Characters>
  <Application>Microsoft PowerPoint</Application>
  <DocSecurity>0</DocSecurity>
  <PresentationFormat>全屏显示(4:3)</PresentationFormat>
  <Lines>0</Lines>
  <Paragraphs>169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幻灯片 1</vt:lpstr>
      <vt:lpstr>幻灯片 2</vt:lpstr>
      <vt:lpstr>本节内容</vt:lpstr>
      <vt:lpstr>Selector api</vt:lpstr>
      <vt:lpstr>幻灯片 5</vt:lpstr>
      <vt:lpstr>JSON parse</vt:lpstr>
      <vt:lpstr>hashchange</vt:lpstr>
      <vt:lpstr>async,defer for script</vt:lpstr>
      <vt:lpstr>Progress for ajax</vt:lpstr>
      <vt:lpstr>DeviceOrientation</vt:lpstr>
      <vt:lpstr>touch events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135</cp:revision>
  <cp:lastPrinted>1601-01-01T00:00:00Z</cp:lastPrinted>
  <dcterms:created xsi:type="dcterms:W3CDTF">2008-10-05T13:05:37Z</dcterms:created>
  <dcterms:modified xsi:type="dcterms:W3CDTF">2012-04-21T09:18:35Z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