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sldIdLst>
    <p:sldId id="257" r:id="rId2"/>
    <p:sldId id="259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562" y="-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</a:t>
            </a:r>
            <a:r>
              <a:rPr lang="zh-CN" altLang="en-US" dirty="0" smtClean="0"/>
              <a:t>博项目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个人资料页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zh-CN" altLang="en-US" sz="3200" dirty="0" smtClean="0"/>
              <a:t>登录页面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注册页面</a:t>
            </a:r>
            <a:endParaRPr lang="en-US" altLang="zh-CN" sz="32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3350</TotalTime>
  <Pages>0</Pages>
  <Words>42</Words>
  <Characters>0</Characters>
  <Application>Microsoft PowerPoint</Application>
  <DocSecurity>0</DocSecurity>
  <PresentationFormat>全屏显示(4:3)</PresentationFormat>
  <Lines>0</Lines>
  <Paragraphs>20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聚合</vt:lpstr>
      <vt:lpstr>幻灯片 1</vt:lpstr>
      <vt:lpstr>上节回顾</vt:lpstr>
      <vt:lpstr>本节内容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514</cp:revision>
  <cp:lastPrinted>1601-01-01T00:00:00Z</cp:lastPrinted>
  <dcterms:created xsi:type="dcterms:W3CDTF">2008-10-05T13:05:37Z</dcterms:created>
  <dcterms:modified xsi:type="dcterms:W3CDTF">2012-09-02T15:19:46Z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