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5"/>
  </p:notesMasterIdLst>
  <p:sldIdLst>
    <p:sldId id="257" r:id="rId2"/>
    <p:sldId id="262" r:id="rId3"/>
    <p:sldId id="261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C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37" autoAdjust="0"/>
  </p:normalViewPr>
  <p:slideViewPr>
    <p:cSldViewPr>
      <p:cViewPr>
        <p:scale>
          <a:sx n="80" d="100"/>
          <a:sy n="80" d="100"/>
        </p:scale>
        <p:origin x="-2562" y="-9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7213" cy="7802721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72BF1-D26D-493D-95B1-04F88A68DA1D}" type="datetimeFigureOut">
              <a:rPr lang="zh-CN" altLang="en-US" smtClean="0"/>
              <a:pPr/>
              <a:t>2012/9/23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0CA8D-64FF-4322-9B6B-6BF518870B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30CA8D-64FF-4322-9B6B-6BF518870BE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>
                <a:defRPr/>
              </a:pPr>
              <a:endParaRPr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5C76AEB-DCDE-46FA-9E22-1157EFD1A2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ED75E3-DB0A-40C6-8FF6-E39B6C4940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22F1-6822-4EC8-A7F8-BDF2417A6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2D928-A9F8-42E9-B4A9-B794E456AB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7EFC5B-788D-43A4-AC3B-5FBE4ED968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1277BD-ACED-4F64-997F-15FBA0D16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066F507-F1A6-4800-A24B-68DD3062C7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63037E0-3302-4A92-9A6C-150887F7B2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B481F-EFCE-4C65-A620-B5B6EE6956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417BB04-0469-4644-B4C8-5A69C9CE68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B6B90E-1448-4AF2-B281-2FE2795969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A281B71-4B10-4ABF-A8EB-08F9FFF5D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58" r:id="rId2"/>
    <p:sldLayoutId id="2147483863" r:id="rId3"/>
    <p:sldLayoutId id="2147483864" r:id="rId4"/>
    <p:sldLayoutId id="2147483865" r:id="rId5"/>
    <p:sldLayoutId id="2147483866" r:id="rId6"/>
    <p:sldLayoutId id="2147483859" r:id="rId7"/>
    <p:sldLayoutId id="2147483867" r:id="rId8"/>
    <p:sldLayoutId id="2147483868" r:id="rId9"/>
    <p:sldLayoutId id="2147483860" r:id="rId10"/>
    <p:sldLayoutId id="214748386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2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371600" y="762000"/>
            <a:ext cx="617220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sz="66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北风网项目培训</a:t>
            </a:r>
          </a:p>
          <a:p>
            <a:pPr>
              <a:defRPr/>
            </a:pPr>
            <a:endParaRPr lang="zh-CN" altLang="zh-CN" sz="6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0" y="2971800"/>
            <a:ext cx="9144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 dirty="0"/>
              <a:t>html5</a:t>
            </a:r>
            <a:r>
              <a:rPr lang="zh-CN" altLang="en-US" sz="3200" dirty="0"/>
              <a:t>、</a:t>
            </a:r>
            <a:r>
              <a:rPr lang="en-US" altLang="zh-CN" sz="3200" dirty="0"/>
              <a:t>css3</a:t>
            </a:r>
            <a:r>
              <a:rPr lang="zh-CN" altLang="en-US" sz="3200" dirty="0"/>
              <a:t>在移动互联网中的开发</a:t>
            </a:r>
          </a:p>
        </p:txBody>
      </p:sp>
      <p:sp>
        <p:nvSpPr>
          <p:cNvPr id="9220" name="Text Box 5"/>
          <p:cNvSpPr txBox="1">
            <a:spLocks noChangeArrowheads="1"/>
          </p:cNvSpPr>
          <p:nvPr/>
        </p:nvSpPr>
        <p:spPr bwMode="auto">
          <a:xfrm>
            <a:off x="0" y="52578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dirty="0">
                <a:solidFill>
                  <a:srgbClr val="000066"/>
                </a:solidFill>
              </a:rPr>
              <a:t>讲师：</a:t>
            </a:r>
            <a:r>
              <a:rPr lang="en-US" altLang="zh-CN" dirty="0">
                <a:solidFill>
                  <a:srgbClr val="000066"/>
                </a:solidFill>
              </a:rPr>
              <a:t>BR</a:t>
            </a:r>
            <a:endParaRPr lang="zh-CN" altLang="en-US" dirty="0">
              <a:solidFill>
                <a:srgbClr val="000066"/>
              </a:solidFill>
            </a:endParaRP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2133600" y="4343401"/>
            <a:ext cx="5029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/>
              <a:t>——</a:t>
            </a:r>
            <a:r>
              <a:rPr lang="zh-CN" altLang="en-US" dirty="0" smtClean="0"/>
              <a:t>微博项目</a:t>
            </a:r>
            <a:r>
              <a:rPr lang="en-US" altLang="zh-CN" dirty="0" smtClean="0"/>
              <a:t>-</a:t>
            </a:r>
            <a:r>
              <a:rPr lang="zh-CN" altLang="en-US" smtClean="0"/>
              <a:t>微博列表</a:t>
            </a:r>
            <a:endParaRPr lang="en-US" dirty="0" smtClean="0"/>
          </a:p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72000"/>
          </a:xfrm>
        </p:spPr>
        <p:txBody>
          <a:bodyPr/>
          <a:lstStyle/>
          <a:p>
            <a:endParaRPr lang="en-US" altLang="zh-CN" b="1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  <p:sp>
        <p:nvSpPr>
          <p:cNvPr id="4" name="标题 3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本节内容</a:t>
            </a:r>
            <a:endParaRPr lang="zh-CN" alt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algn="ctr">
              <a:defRPr/>
            </a:pP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/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r>
              <a:rPr lang="zh-CN" altLang="en-US" sz="3700" dirty="0" smtClean="0">
                <a:solidFill>
                  <a:schemeClr val="hlink"/>
                </a:solidFill>
                <a:effectLst/>
              </a:rPr>
              <a:t>本课程版权归北风网所有</a:t>
            </a:r>
            <a:br>
              <a:rPr lang="zh-CN" altLang="en-US" sz="3700" dirty="0" smtClean="0">
                <a:solidFill>
                  <a:schemeClr val="hlink"/>
                </a:solidFill>
                <a:effectLst/>
              </a:rPr>
            </a:br>
            <a:endParaRPr lang="en-US" altLang="zh-CN" sz="3700" dirty="0" smtClean="0">
              <a:solidFill>
                <a:schemeClr val="hlink"/>
              </a:solidFill>
              <a:effectLst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8229600" cy="3949700"/>
          </a:xfrm>
        </p:spPr>
        <p:txBody>
          <a:bodyPr/>
          <a:lstStyle/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  <a:p>
            <a:pPr algn="ctr">
              <a:buFont typeface="Wingdings 3" pitchFamily="18" charset="2"/>
              <a:buNone/>
            </a:pPr>
            <a:r>
              <a:rPr lang="zh-CN" altLang="en-US" dirty="0" smtClean="0"/>
              <a:t>欢迎访问我们的官方网站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dirty="0" smtClean="0"/>
              <a:t>www.ibeifeng.com</a:t>
            </a:r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en-US" altLang="zh-CN" dirty="0" smtClean="0"/>
          </a:p>
          <a:p>
            <a:pPr algn="ctr">
              <a:buFont typeface="Wingdings 3" pitchFamily="18" charset="2"/>
              <a:buNone/>
            </a:pPr>
            <a:endParaRPr lang="zh-CN" altLang="en-US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3351</TotalTime>
  <Pages>0</Pages>
  <Words>35</Words>
  <Characters>0</Characters>
  <Application>Microsoft PowerPoint</Application>
  <DocSecurity>0</DocSecurity>
  <PresentationFormat>全屏显示(4:3)</PresentationFormat>
  <Lines>0</Lines>
  <Paragraphs>14</Paragraphs>
  <Slides>3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聚合</vt:lpstr>
      <vt:lpstr>幻灯片 1</vt:lpstr>
      <vt:lpstr>本节内容</vt:lpstr>
      <vt:lpstr>   本课程版权归北风网所有 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Raymond</cp:lastModifiedBy>
  <cp:revision>519</cp:revision>
  <cp:lastPrinted>1601-01-01T00:00:00Z</cp:lastPrinted>
  <dcterms:created xsi:type="dcterms:W3CDTF">2008-10-05T13:05:37Z</dcterms:created>
  <dcterms:modified xsi:type="dcterms:W3CDTF">2012-09-22T16:39:32Z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2052-6.3.0.1705</vt:lpwstr>
  </property>
</Properties>
</file>