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5"/>
  </p:notesMasterIdLst>
  <p:sldIdLst>
    <p:sldId id="257" r:id="rId2"/>
    <p:sldId id="262" r:id="rId3"/>
    <p:sldId id="261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2BF1-D26D-493D-95B1-04F88A68DA1D}" type="datetimeFigureOut">
              <a:rPr lang="zh-CN" altLang="en-US" smtClean="0"/>
              <a:pPr/>
              <a:t>2012/9/23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0CA8D-64FF-4322-9B6B-6BF518870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CA8D-64FF-4322-9B6B-6BF518870BE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133600" y="4343401"/>
            <a:ext cx="502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微博项目</a:t>
            </a:r>
            <a:r>
              <a:rPr lang="en-US" altLang="zh-CN" dirty="0" smtClean="0"/>
              <a:t>-@</a:t>
            </a:r>
            <a:r>
              <a:rPr lang="zh-CN" altLang="en-US" dirty="0" smtClean="0"/>
              <a:t>我的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转发微博</a:t>
            </a:r>
            <a:endParaRPr lang="en-US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endParaRPr lang="en-US" altLang="zh-CN" b="1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endParaRPr lang="en-US" altLang="zh-CN" sz="3700" dirty="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3404</TotalTime>
  <Pages>0</Pages>
  <Words>38</Words>
  <Characters>0</Characters>
  <Application>Microsoft PowerPoint</Application>
  <DocSecurity>0</DocSecurity>
  <PresentationFormat>全屏显示(4:3)</PresentationFormat>
  <Lines>0</Lines>
  <Paragraphs>14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聚合</vt:lpstr>
      <vt:lpstr>幻灯片 1</vt:lpstr>
      <vt:lpstr>本节内容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526</cp:revision>
  <cp:lastPrinted>1601-01-01T00:00:00Z</cp:lastPrinted>
  <dcterms:created xsi:type="dcterms:W3CDTF">2008-10-05T13:05:37Z</dcterms:created>
  <dcterms:modified xsi:type="dcterms:W3CDTF">2012-09-23T08:35:34Z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