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7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微博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完善、优化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、转播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、转播自动加上分隔符和用户的昵称，输入框自动获得</a:t>
            </a:r>
            <a:r>
              <a:rPr lang="zh-CN" altLang="en-US" dirty="0" smtClean="0"/>
              <a:t>焦点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、提炼、精简微博列表的代码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、增加微博用户昵称的连接。完善个人资料页面。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、发送微博增加本地存储功能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3406</TotalTime>
  <Pages>0</Pages>
  <Words>91</Words>
  <Characters>0</Characters>
  <Application>Microsoft PowerPoint</Application>
  <DocSecurity>0</DocSecurity>
  <PresentationFormat>全屏显示(4:3)</PresentationFormat>
  <Lines>0</Lines>
  <Paragraphs>27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幻灯片 1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528</cp:revision>
  <cp:lastPrinted>1601-01-01T00:00:00Z</cp:lastPrinted>
  <dcterms:created xsi:type="dcterms:W3CDTF">2008-10-05T13:05:37Z</dcterms:created>
  <dcterms:modified xsi:type="dcterms:W3CDTF">2012-09-23T10:24:01Z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