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讲师：</a:t>
            </a:r>
            <a:r>
              <a:rPr lang="en-US" altLang="zh-CN">
                <a:solidFill>
                  <a:srgbClr val="000066"/>
                </a:solidFill>
              </a:rPr>
              <a:t>BR</a:t>
            </a:r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743200" y="4343400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——html5</a:t>
            </a:r>
            <a:r>
              <a:rPr lang="zh-CN" altLang="en-US" dirty="0" smtClean="0"/>
              <a:t>新元素、属性体验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838200" y="457200"/>
            <a:ext cx="7239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914400" y="1143000"/>
            <a:ext cx="7315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23887" indent="-514350">
              <a:buNone/>
            </a:pPr>
            <a:r>
              <a:rPr lang="en-US" altLang="zh-CN" dirty="0" smtClean="0"/>
              <a:t>1. selectors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2. JSON parse</a:t>
            </a:r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Hashchange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4. </a:t>
            </a:r>
            <a:r>
              <a:rPr lang="en-US" altLang="zh-CN" dirty="0" err="1" smtClean="0"/>
              <a:t>async,defer</a:t>
            </a:r>
            <a:r>
              <a:rPr lang="en-US" altLang="zh-CN" dirty="0" smtClean="0"/>
              <a:t> for script</a:t>
            </a:r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5. Progress for </a:t>
            </a:r>
            <a:r>
              <a:rPr lang="en-US" altLang="zh-CN" dirty="0" err="1" smtClean="0"/>
              <a:t>ajax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6. </a:t>
            </a:r>
            <a:r>
              <a:rPr lang="en-US" altLang="zh-CN" dirty="0" err="1" smtClean="0"/>
              <a:t>DeviceOrientation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en-US" altLang="zh-CN" dirty="0" smtClean="0"/>
              <a:t>7. touch events</a:t>
            </a:r>
            <a:endParaRPr lang="zh-CN" altLang="en-US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新增表现元素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新增语义元素</a:t>
            </a:r>
            <a:endParaRPr lang="en-US" altLang="zh-CN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何为表现元素：可以看的见效果变化的元素。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1. Progress </a:t>
            </a:r>
          </a:p>
          <a:p>
            <a:pPr marL="566737" indent="-457200">
              <a:buNone/>
            </a:pPr>
            <a:r>
              <a:rPr lang="en-US" altLang="zh-CN" sz="2000" dirty="0" smtClean="0"/>
              <a:t>	</a:t>
            </a:r>
            <a:r>
              <a:rPr lang="en-US" altLang="zh-CN" sz="1800" dirty="0" smtClean="0"/>
              <a:t>&lt;progress max="100" value="30"&gt;&lt;/progress&gt;</a:t>
            </a:r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2. Mark</a:t>
            </a:r>
          </a:p>
          <a:p>
            <a:pPr marL="566737" indent="-457200">
              <a:buNone/>
            </a:pPr>
            <a:r>
              <a:rPr lang="en-US" altLang="zh-CN" sz="1800" dirty="0" smtClean="0"/>
              <a:t>        &lt;mark&gt;</a:t>
            </a:r>
            <a:r>
              <a:rPr lang="zh-CN" altLang="en-US" sz="1800" dirty="0" smtClean="0"/>
              <a:t>搜索结果</a:t>
            </a:r>
            <a:r>
              <a:rPr lang="en-US" altLang="zh-CN" sz="1800" dirty="0" smtClean="0"/>
              <a:t>&lt;/mark&gt;</a:t>
            </a:r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3. Address</a:t>
            </a:r>
          </a:p>
          <a:p>
            <a:pPr marL="566737" indent="-457200">
              <a:buNone/>
            </a:pPr>
            <a:r>
              <a:rPr lang="en-US" altLang="zh-CN" sz="1800" dirty="0" smtClean="0"/>
              <a:t>         &lt;address&gt;</a:t>
            </a:r>
            <a:r>
              <a:rPr lang="zh-CN" altLang="en-US" sz="1800" dirty="0" smtClean="0"/>
              <a:t>中国，北京</a:t>
            </a:r>
            <a:r>
              <a:rPr lang="en-US" altLang="zh-CN" sz="1800" dirty="0" smtClean="0"/>
              <a:t>&lt;/address&gt;</a:t>
            </a:r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4. </a:t>
            </a:r>
            <a:r>
              <a:rPr lang="en-US" altLang="zh-CN" sz="1800" dirty="0" err="1" smtClean="0"/>
              <a:t>Colgroup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col</a:t>
            </a:r>
            <a:endParaRPr lang="en-US" altLang="zh-CN" sz="1800" dirty="0" smtClean="0"/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5. </a:t>
            </a:r>
            <a:r>
              <a:rPr lang="en-US" altLang="zh-CN" sz="1800" dirty="0" err="1" smtClean="0"/>
              <a:t>Keygen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生成</a:t>
            </a:r>
            <a:r>
              <a:rPr lang="en-US" altLang="zh-CN" sz="1800" dirty="0" smtClean="0"/>
              <a:t>public key</a:t>
            </a:r>
            <a:endParaRPr lang="zh-CN" altLang="en-US" sz="1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新增表现元素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3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6. </a:t>
            </a:r>
            <a:r>
              <a:rPr lang="en-US" altLang="zh-CN" sz="2000" dirty="0" err="1" smtClean="0"/>
              <a:t>fieldset</a:t>
            </a:r>
            <a:r>
              <a:rPr lang="en-US" altLang="zh-CN" sz="2000" dirty="0" smtClean="0"/>
              <a:t> </a:t>
            </a:r>
            <a:r>
              <a:rPr lang="en-US" sz="2000" dirty="0" smtClean="0"/>
              <a:t>legend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7. </a:t>
            </a:r>
            <a:r>
              <a:rPr lang="en-US" altLang="zh-CN" sz="2000" dirty="0" err="1" smtClean="0"/>
              <a:t>ol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li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   </a:t>
            </a:r>
            <a:r>
              <a:rPr lang="en-US" altLang="zh-CN" sz="2000" dirty="0" err="1" smtClean="0"/>
              <a:t>reversed,start,type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8. q </a:t>
            </a:r>
            <a:r>
              <a:rPr lang="zh-CN" altLang="en-US" sz="2000" dirty="0" smtClean="0"/>
              <a:t>引用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9. </a:t>
            </a:r>
            <a:r>
              <a:rPr lang="en-US" altLang="zh-CN" sz="2000" dirty="0" err="1" smtClean="0"/>
              <a:t>contenteditable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5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10. Input</a:t>
            </a:r>
          </a:p>
          <a:p>
            <a:pPr>
              <a:buNone/>
            </a:pPr>
            <a:r>
              <a:rPr lang="en-US" altLang="zh-CN" sz="1800" dirty="0" smtClean="0"/>
              <a:t>		color</a:t>
            </a:r>
          </a:p>
          <a:p>
            <a:pPr>
              <a:buNone/>
            </a:pPr>
            <a:r>
              <a:rPr lang="en-US" altLang="zh-CN" sz="1800" dirty="0" smtClean="0"/>
              <a:t> 		email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url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	number</a:t>
            </a:r>
          </a:p>
          <a:p>
            <a:pPr>
              <a:buNone/>
            </a:pPr>
            <a:r>
              <a:rPr lang="en-US" altLang="zh-CN" sz="1800" dirty="0" smtClean="0"/>
              <a:t>		range</a:t>
            </a:r>
          </a:p>
          <a:p>
            <a:pPr>
              <a:buNone/>
            </a:pPr>
            <a:r>
              <a:rPr lang="en-US" altLang="zh-CN" sz="1800" dirty="0" smtClean="0"/>
              <a:t>		search	</a:t>
            </a: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 </a:t>
            </a:r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属性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	pattern</a:t>
            </a:r>
          </a:p>
          <a:p>
            <a:pPr>
              <a:buNone/>
            </a:pPr>
            <a:r>
              <a:rPr lang="en-US" altLang="zh-CN" sz="1800" dirty="0" smtClean="0"/>
              <a:t>		required</a:t>
            </a:r>
          </a:p>
          <a:p>
            <a:pPr>
              <a:buNone/>
            </a:pPr>
            <a:r>
              <a:rPr lang="en-US" altLang="zh-CN" sz="1800" dirty="0" smtClean="0"/>
              <a:t>              placeholder</a:t>
            </a:r>
          </a:p>
          <a:p>
            <a:pPr>
              <a:buNone/>
            </a:pPr>
            <a:r>
              <a:rPr lang="en-US" altLang="zh-CN" sz="1800" dirty="0" smtClean="0"/>
              <a:t>		autofocus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11. Form</a:t>
            </a:r>
            <a:r>
              <a:rPr lang="zh-CN" altLang="en-US" sz="2000" dirty="0" smtClean="0"/>
              <a:t>属性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novalidate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oninput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Header footer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Details summary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</a:t>
            </a:r>
            <a:r>
              <a:rPr lang="en-US" altLang="zh-CN" sz="2000" dirty="0" err="1" smtClean="0"/>
              <a:t>Nav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4.Section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5. </a:t>
            </a:r>
            <a:r>
              <a:rPr lang="en-US" altLang="zh-CN" sz="2000" dirty="0" err="1" smtClean="0"/>
              <a:t>article,time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新增语义元素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877</TotalTime>
  <Pages>0</Pages>
  <Words>123</Words>
  <Characters>0</Characters>
  <Application>Microsoft PowerPoint</Application>
  <DocSecurity>0</DocSecurity>
  <PresentationFormat>全屏显示(4:3)</PresentationFormat>
  <Lines>0</Lines>
  <Paragraphs>79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聚合</vt:lpstr>
      <vt:lpstr>幻灯片 1</vt:lpstr>
      <vt:lpstr>幻灯片 2</vt:lpstr>
      <vt:lpstr>本节内容</vt:lpstr>
      <vt:lpstr>新增表现元素</vt:lpstr>
      <vt:lpstr>幻灯片 5</vt:lpstr>
      <vt:lpstr>幻灯片 6</vt:lpstr>
      <vt:lpstr>新增语义元素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125</cp:revision>
  <cp:lastPrinted>1601-01-01T00:00:00Z</cp:lastPrinted>
  <dcterms:created xsi:type="dcterms:W3CDTF">2008-10-05T13:05:37Z</dcterms:created>
  <dcterms:modified xsi:type="dcterms:W3CDTF">2012-04-21T14:50:22Z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