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2" r:id="rId5"/>
    <p:sldId id="263" r:id="rId6"/>
    <p:sldId id="266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</a:rPr>
              <a:t>讲师：</a:t>
            </a:r>
            <a:r>
              <a:rPr lang="en-US" altLang="zh-CN">
                <a:solidFill>
                  <a:srgbClr val="000066"/>
                </a:solidFill>
              </a:rPr>
              <a:t>BR</a:t>
            </a:r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掌控我们的</a:t>
            </a:r>
            <a:r>
              <a:rPr lang="en-US" altLang="zh-CN" dirty="0" smtClean="0"/>
              <a:t>history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914400" y="11430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新增表现元素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新增语义元素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标题 3"/>
          <p:cNvSpPr txBox="1">
            <a:spLocks noChangeArrowheads="1"/>
          </p:cNvSpPr>
          <p:nvPr/>
        </p:nvSpPr>
        <p:spPr bwMode="auto">
          <a:xfrm>
            <a:off x="457200" y="274638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上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节回顾</a:t>
            </a:r>
            <a:endParaRPr kumimoji="0" lang="zh-CN" altLang="en-US" sz="2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Session history</a:t>
            </a:r>
            <a:r>
              <a:rPr lang="zh-CN" altLang="en-US" sz="2000" dirty="0" smtClean="0"/>
              <a:t>介绍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en-US" altLang="zh-CN" sz="2000" dirty="0" smtClean="0"/>
              <a:t>Session </a:t>
            </a:r>
            <a:r>
              <a:rPr lang="en-US" altLang="zh-CN" sz="2000" dirty="0" smtClean="0"/>
              <a:t>history </a:t>
            </a:r>
            <a:r>
              <a:rPr lang="en-US" altLang="zh-CN" sz="2000" dirty="0" smtClean="0"/>
              <a:t>API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Demo</a:t>
            </a:r>
            <a:r>
              <a:rPr lang="zh-CN" altLang="en-US" sz="2000" dirty="0" smtClean="0"/>
              <a:t>修改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 Location API</a:t>
            </a:r>
            <a:endParaRPr lang="zh-CN" altLang="en-US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为什么叫</a:t>
            </a:r>
            <a:r>
              <a:rPr lang="en-US" altLang="zh-CN" sz="2000" dirty="0" smtClean="0"/>
              <a:t>Session History</a:t>
            </a:r>
          </a:p>
          <a:p>
            <a:pPr>
              <a:buNone/>
            </a:pPr>
            <a:r>
              <a:rPr lang="en-US" altLang="zh-CN" sz="2000" dirty="0" smtClean="0"/>
              <a:t>	    </a:t>
            </a:r>
            <a:r>
              <a:rPr lang="zh-CN" altLang="en-US" sz="2000" dirty="0" smtClean="0"/>
              <a:t>只在当前会话中有效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什么是</a:t>
            </a:r>
            <a:r>
              <a:rPr lang="en-US" altLang="zh-CN" sz="2000" dirty="0" smtClean="0"/>
              <a:t>Session History</a:t>
            </a:r>
          </a:p>
          <a:p>
            <a:pPr>
              <a:buNone/>
            </a:pPr>
            <a:r>
              <a:rPr lang="en-US" altLang="zh-CN" sz="2000" dirty="0" smtClean="0"/>
              <a:t>	     1) </a:t>
            </a:r>
            <a:r>
              <a:rPr lang="zh-CN" altLang="en-US" sz="2000" dirty="0" smtClean="0"/>
              <a:t>当前会话中的浏览上下文的</a:t>
            </a:r>
            <a:r>
              <a:rPr lang="zh-CN" altLang="en-US" sz="2000" dirty="0" smtClean="0"/>
              <a:t>记录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历史记录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     2)	 </a:t>
            </a:r>
            <a:r>
              <a:rPr lang="zh-CN" altLang="en-US" sz="2000" dirty="0" smtClean="0"/>
              <a:t>有数量限制</a:t>
            </a:r>
            <a:r>
              <a:rPr lang="en-US" altLang="zh-CN" sz="2000" dirty="0" smtClean="0"/>
              <a:t>(FIFO)	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Session History</a:t>
            </a:r>
            <a:r>
              <a:rPr lang="zh-CN" altLang="en-US" sz="2000" dirty="0" smtClean="0"/>
              <a:t>有什么用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      </a:t>
            </a:r>
            <a:r>
              <a:rPr lang="zh-CN" altLang="en-US" sz="2000" dirty="0" smtClean="0"/>
              <a:t>前进后退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</a:p>
          <a:p>
            <a:pPr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为什么要掌控</a:t>
            </a:r>
            <a:r>
              <a:rPr lang="en-US" altLang="zh-CN" sz="2000" dirty="0" smtClean="0"/>
              <a:t>Session History</a:t>
            </a:r>
          </a:p>
          <a:p>
            <a:pPr>
              <a:buNone/>
            </a:pPr>
            <a:r>
              <a:rPr lang="en-US" altLang="zh-CN" sz="2000" dirty="0" smtClean="0"/>
              <a:t>	      </a:t>
            </a:r>
            <a:r>
              <a:rPr lang="zh-CN" altLang="en-US" sz="2000" dirty="0" smtClean="0"/>
              <a:t>处理</a:t>
            </a:r>
            <a:r>
              <a:rPr lang="en-US" altLang="zh-CN" sz="2000" dirty="0" err="1" smtClean="0"/>
              <a:t>ajax</a:t>
            </a:r>
            <a:r>
              <a:rPr lang="zh-CN" altLang="en-US" sz="2000" dirty="0" smtClean="0"/>
              <a:t>无法返回后退的问题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	</a:t>
            </a:r>
            <a:endParaRPr lang="zh-CN" altLang="en-US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什么是</a:t>
            </a: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Session History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window . history . Length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历史记录的长度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window . history . go( [ delta ] )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向前或向后跳多少步到某个历史记录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go(-1) go(1) go(0)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window . history . back()</a:t>
            </a:r>
          </a:p>
          <a:p>
            <a:pPr>
              <a:buNone/>
            </a:pPr>
            <a:r>
              <a:rPr lang="en-US" altLang="zh-CN" sz="2000" dirty="0" smtClean="0"/>
              <a:t>		go(-1)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 window . history . forward()</a:t>
            </a:r>
          </a:p>
          <a:p>
            <a:pPr>
              <a:buNone/>
            </a:pPr>
            <a:r>
              <a:rPr lang="en-US" altLang="zh-CN" sz="2000" dirty="0" smtClean="0"/>
              <a:t>		go(1)</a:t>
            </a:r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History API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5. window . history .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pushState</a:t>
            </a:r>
            <a:r>
              <a:rPr lang="en-US" altLang="zh-CN" sz="2000" dirty="0" smtClean="0">
                <a:solidFill>
                  <a:srgbClr val="FF0000"/>
                </a:solidFill>
              </a:rPr>
              <a:t>(data, title [,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000" dirty="0" smtClean="0">
                <a:solidFill>
                  <a:srgbClr val="FF0000"/>
                </a:solidFill>
              </a:rPr>
              <a:t> ] 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 </a:t>
            </a:r>
            <a:r>
              <a:rPr lang="zh-CN" altLang="en-US" sz="2000" dirty="0" smtClean="0">
                <a:solidFill>
                  <a:srgbClr val="FF0000"/>
                </a:solidFill>
              </a:rPr>
              <a:t>向当前</a:t>
            </a:r>
            <a:r>
              <a:rPr lang="en-US" altLang="zh-CN" sz="2000" dirty="0" smtClean="0">
                <a:solidFill>
                  <a:srgbClr val="FF0000"/>
                </a:solidFill>
              </a:rPr>
              <a:t>history</a:t>
            </a:r>
            <a:r>
              <a:rPr lang="zh-CN" altLang="en-US" sz="2000" dirty="0" smtClean="0">
                <a:solidFill>
                  <a:srgbClr val="FF0000"/>
                </a:solidFill>
              </a:rPr>
              <a:t>添加一些自定义的数据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6. window . history .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replaceState</a:t>
            </a:r>
            <a:r>
              <a:rPr lang="en-US" altLang="zh-CN" sz="2000" dirty="0" smtClean="0">
                <a:solidFill>
                  <a:srgbClr val="FF0000"/>
                </a:solidFill>
              </a:rPr>
              <a:t>(data, title [,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000" dirty="0" smtClean="0">
                <a:solidFill>
                  <a:srgbClr val="FF0000"/>
                </a:solidFill>
              </a:rPr>
              <a:t> ] 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 </a:t>
            </a:r>
            <a:r>
              <a:rPr lang="zh-CN" altLang="en-US" sz="2000" dirty="0" smtClean="0">
                <a:solidFill>
                  <a:srgbClr val="FF0000"/>
                </a:solidFill>
              </a:rPr>
              <a:t>替换当前</a:t>
            </a:r>
            <a:r>
              <a:rPr lang="en-US" altLang="zh-CN" sz="2000" dirty="0" smtClean="0">
                <a:solidFill>
                  <a:srgbClr val="FF0000"/>
                </a:solidFill>
              </a:rPr>
              <a:t>history</a:t>
            </a:r>
            <a:r>
              <a:rPr lang="zh-CN" altLang="en-US" sz="2000" dirty="0" smtClean="0">
                <a:solidFill>
                  <a:srgbClr val="FF0000"/>
                </a:solidFill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data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7. window . history . state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 </a:t>
            </a:r>
            <a:r>
              <a:rPr lang="zh-CN" altLang="en-US" sz="2000" dirty="0" smtClean="0">
                <a:solidFill>
                  <a:srgbClr val="FF0000"/>
                </a:solidFill>
              </a:rPr>
              <a:t>获取当前</a:t>
            </a:r>
            <a:r>
              <a:rPr lang="en-US" altLang="zh-CN" sz="2000" dirty="0" smtClean="0">
                <a:solidFill>
                  <a:srgbClr val="FF0000"/>
                </a:solidFill>
              </a:rPr>
              <a:t>history</a:t>
            </a:r>
            <a:r>
              <a:rPr lang="zh-CN" altLang="en-US" sz="2000" dirty="0" smtClean="0">
                <a:solidFill>
                  <a:srgbClr val="FF0000"/>
                </a:solidFill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data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8.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window.onpopstate</a:t>
            </a:r>
            <a:r>
              <a:rPr lang="en-US" altLang="zh-CN" sz="2000" dirty="0" smtClean="0">
                <a:solidFill>
                  <a:srgbClr val="FF0000"/>
                </a:solidFill>
              </a:rPr>
              <a:t> = function(event){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 //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event.state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}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通过</a:t>
            </a:r>
            <a:r>
              <a:rPr lang="en-US" altLang="zh-CN" sz="2000" dirty="0" smtClean="0">
                <a:solidFill>
                  <a:srgbClr val="FF0000"/>
                </a:solidFill>
              </a:rPr>
              <a:t>history</a:t>
            </a:r>
            <a:r>
              <a:rPr lang="zh-CN" altLang="en-US" sz="2000" dirty="0" smtClean="0">
                <a:solidFill>
                  <a:srgbClr val="FF0000"/>
                </a:solidFill>
              </a:rPr>
              <a:t>回退、前进后触发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onpopstate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History API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修改前面的</a:t>
            </a:r>
            <a:r>
              <a:rPr lang="en-US" altLang="zh-CN" sz="2000" dirty="0" err="1" smtClean="0"/>
              <a:t>ajax</a:t>
            </a:r>
            <a:r>
              <a:rPr lang="en-US" altLang="zh-CN" sz="2000" dirty="0" smtClean="0"/>
              <a:t> demo</a:t>
            </a:r>
            <a:r>
              <a:rPr lang="zh-CN" altLang="en-US" sz="2000" dirty="0" smtClean="0"/>
              <a:t>，让支持返回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Demo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修改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 location .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 [ = value ]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获取、设置当前页面地址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 location . assign(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跳转到某个地址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location . replace(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替换当前页面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  location . reload()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重新加载页面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Location </a:t>
            </a:r>
            <a:r>
              <a:rPr lang="en-US" altLang="zh-CN" sz="24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api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796</TotalTime>
  <Pages>0</Pages>
  <Words>123</Words>
  <Characters>0</Characters>
  <Application>Microsoft PowerPoint</Application>
  <DocSecurity>0</DocSecurity>
  <PresentationFormat>全屏显示(4:3)</PresentationFormat>
  <Lines>0</Lines>
  <Paragraphs>78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幻灯片 1</vt:lpstr>
      <vt:lpstr>幻灯片 2</vt:lpstr>
      <vt:lpstr>本节内容</vt:lpstr>
      <vt:lpstr>什么是Session History</vt:lpstr>
      <vt:lpstr>History API</vt:lpstr>
      <vt:lpstr>History API</vt:lpstr>
      <vt:lpstr>Demo修改</vt:lpstr>
      <vt:lpstr>Location api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110</cp:revision>
  <cp:lastPrinted>1601-01-01T00:00:00Z</cp:lastPrinted>
  <dcterms:created xsi:type="dcterms:W3CDTF">2008-10-05T13:05:37Z</dcterms:created>
  <dcterms:modified xsi:type="dcterms:W3CDTF">2012-04-26T13:45:45Z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