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51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多媒体盛宴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之前的本地存储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WAP</a:t>
            </a:r>
            <a:r>
              <a:rPr lang="zh-CN" altLang="en-US" dirty="0" smtClean="0"/>
              <a:t>时代的本地存储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现在支持的本地存储及使用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3810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 smtClean="0"/>
              <a:t>. </a:t>
            </a:r>
            <a:r>
              <a:rPr lang="en-US" altLang="zh-CN" sz="2000" dirty="0" smtClean="0"/>
              <a:t>Audio 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简单音乐播放器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、属性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Audio </a:t>
            </a: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52600" y="106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检测可以播放的</a:t>
                      </a:r>
                      <a:r>
                        <a:rPr lang="en-US" altLang="zh-CN" dirty="0" smtClean="0"/>
                        <a:t>mime 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52600" y="2438400"/>
          <a:ext cx="6096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是否暂停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是否结束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autopaly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是否自动播放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设置或返回循环状态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返回播放开始到现在的时间的秒数，或者设置一个值做为其播放点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显示是否有控制条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设置音量（</a:t>
                      </a:r>
                      <a:r>
                        <a:rPr kumimoji="0" lang="en-US" altLang="zh-CN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 ~ 1.0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），或者获取音量的值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设置静音，或者获取当前是否静音的状态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seekable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Start(0),end(0)  </a:t>
                      </a:r>
                      <a:r>
                        <a:rPr lang="zh-CN" altLang="en-US" smtClean="0"/>
                        <a:t>返回开始、结束的适合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、事件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914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开始下载数据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正在下载数据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可以播放，</a:t>
                      </a:r>
                      <a:r>
                        <a:rPr lang="zh-CN" altLang="en-US" dirty="0" smtClean="0"/>
                        <a:t>数据不一定加载完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canplaythrough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可以播放，数据加载完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播放时间改变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播放完毕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音量改变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可以自动播放歌曲。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可以开始、暂停。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可以调节声音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显示播放进度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可以调节进度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6. controls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音乐播放器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919</TotalTime>
  <Pages>0</Pages>
  <Words>239</Words>
  <Characters>0</Characters>
  <Application>Microsoft PowerPoint</Application>
  <DocSecurity>0</DocSecurity>
  <PresentationFormat>全屏显示(4:3)</PresentationFormat>
  <Lines>0</Lines>
  <Paragraphs>88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幻灯片 1</vt:lpstr>
      <vt:lpstr>幻灯片 2</vt:lpstr>
      <vt:lpstr>本节内容</vt:lpstr>
      <vt:lpstr>Audio api</vt:lpstr>
      <vt:lpstr>幻灯片 5</vt:lpstr>
      <vt:lpstr>音乐播放器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107</cp:revision>
  <cp:lastPrinted>1601-01-01T00:00:00Z</cp:lastPrinted>
  <dcterms:created xsi:type="dcterms:W3CDTF">2008-10-05T13:05:37Z</dcterms:created>
  <dcterms:modified xsi:type="dcterms:W3CDTF">2012-05-05T14:12:03Z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