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2" r:id="rId5"/>
    <p:sldId id="264" r:id="rId6"/>
    <p:sldId id="263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js.com/" TargetMode="External"/><Relationship Id="rId2" Type="http://schemas.openxmlformats.org/officeDocument/2006/relationships/hyperlink" Target="http://www.delphiki.com/html5/play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5video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多媒体盛宴</a:t>
            </a:r>
            <a:r>
              <a:rPr lang="en-US" altLang="zh-CN" dirty="0" smtClean="0"/>
              <a:t>2-</a:t>
            </a:r>
            <a:r>
              <a:rPr lang="zh-CN" altLang="en-US" dirty="0" smtClean="0"/>
              <a:t>视频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914400" y="1143000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3887" indent="-514350">
              <a:buNone/>
            </a:pPr>
            <a:r>
              <a:rPr lang="zh-CN" altLang="en-US" dirty="0" smtClean="0"/>
              <a:t>一、</a:t>
            </a:r>
            <a:r>
              <a:rPr lang="en-US" altLang="zh-CN" dirty="0" smtClean="0"/>
              <a:t> Audio 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marL="623887" indent="-514350">
              <a:buNone/>
            </a:pPr>
            <a:endParaRPr lang="en-US" altLang="zh-CN" dirty="0" smtClean="0"/>
          </a:p>
          <a:p>
            <a:pPr marL="623887" indent="-514350">
              <a:buNone/>
            </a:pPr>
            <a:r>
              <a:rPr lang="zh-CN" altLang="en-US" dirty="0" smtClean="0"/>
              <a:t>二、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简单音乐播放器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标题 3"/>
          <p:cNvSpPr txBox="1">
            <a:spLocks noChangeArrowheads="1"/>
          </p:cNvSpPr>
          <p:nvPr/>
        </p:nvSpPr>
        <p:spPr bwMode="auto">
          <a:xfrm>
            <a:off x="457200" y="381000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上</a:t>
            </a:r>
            <a:r>
              <a:rPr kumimoji="0" lang="zh-CN" altLang="en-US" sz="2400" b="1" i="0" u="none" strike="noStrike" kern="1200" cap="none" spc="0" normalizeH="0" baseline="0" noProof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节回顾</a:t>
            </a:r>
            <a:endParaRPr kumimoji="0" lang="zh-CN" altLang="en-US" sz="2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1. </a:t>
            </a:r>
            <a:r>
              <a:rPr lang="en-US" altLang="zh-CN" sz="2000" dirty="0" err="1" smtClean="0"/>
              <a:t>Vedio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api</a:t>
            </a:r>
            <a:endParaRPr lang="en-US" altLang="zh-CN" sz="2000" dirty="0" smtClean="0"/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视频</a:t>
            </a:r>
            <a:r>
              <a:rPr lang="zh-CN" altLang="en-US" sz="2000" dirty="0" smtClean="0"/>
              <a:t>播放器</a:t>
            </a:r>
            <a:endParaRPr lang="en-US" altLang="zh-CN" sz="2000" dirty="0" smtClean="0"/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3. </a:t>
            </a:r>
            <a:r>
              <a:rPr lang="en-US" altLang="zh-CN" sz="2000" dirty="0" err="1" smtClean="0"/>
              <a:t>Webvtt</a:t>
            </a:r>
            <a:endParaRPr lang="en-US" altLang="zh-CN" sz="2000" dirty="0" smtClean="0"/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视频网站介绍</a:t>
            </a:r>
            <a:endParaRPr lang="zh-CN" altLang="en-US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、方法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 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、属性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Video </a:t>
            </a:r>
            <a:r>
              <a:rPr lang="en-US" altLang="zh-CN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api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52600" y="914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播放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pause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暂停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canPlayType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检测可以播放的</a:t>
                      </a:r>
                      <a:r>
                        <a:rPr lang="en-US" altLang="zh-CN" dirty="0" smtClean="0"/>
                        <a:t>mime 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52600" y="2286000"/>
          <a:ext cx="6096000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是否暂停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默认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是否结束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autopaly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是否自动播放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设置或返回循环状态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返回播放开始到现在的时间的秒数，或者设置一个值做为其播放点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显示是否有控制条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设置音量（</a:t>
                      </a:r>
                      <a:r>
                        <a:rPr kumimoji="0" lang="en-US" altLang="zh-CN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 ~ 1.0</a:t>
                      </a:r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），或者获取音量的值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设置静音，或者获取当前是否静音的状态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seekable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Start(0),end(0)  </a:t>
                      </a:r>
                      <a:r>
                        <a:rPr lang="zh-CN" altLang="en-US" dirty="0" smtClean="0"/>
                        <a:t>返回开始、结束</a:t>
                      </a:r>
                      <a:r>
                        <a:rPr lang="zh-CN" altLang="en-US" dirty="0" smtClean="0"/>
                        <a:t>的时间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Width,height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设置屏幕高宽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1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、事件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914400"/>
          <a:ext cx="6096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开始下载数据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正在下载数据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开始播放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暂停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canplay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可以播放，数据不一定加载完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canplaythrough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可以播放，数据加载完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播放时间改变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播放完毕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volumechange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音量改变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自带</a:t>
            </a:r>
            <a:r>
              <a:rPr lang="en-US" altLang="zh-CN" sz="2000" dirty="0" smtClean="0"/>
              <a:t>controls</a:t>
            </a:r>
            <a:r>
              <a:rPr lang="zh-CN" altLang="en-US" sz="2000" dirty="0" smtClean="0"/>
              <a:t>的视频播放器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如何全屏，取消全屏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	</a:t>
            </a:r>
            <a:r>
              <a:rPr lang="en-US" sz="2000" dirty="0" smtClean="0"/>
              <a:t> // </a:t>
            </a:r>
            <a:r>
              <a:rPr lang="en-US" sz="2000" dirty="0" err="1" smtClean="0"/>
              <a:t>Webkit</a:t>
            </a:r>
            <a:r>
              <a:rPr lang="en-US" sz="2000" dirty="0" smtClean="0"/>
              <a:t> (works in Safari5.1 and Chrome 15) </a:t>
            </a:r>
            <a:r>
              <a:rPr lang="en-US" sz="2000" dirty="0" err="1" smtClean="0"/>
              <a:t>element.webkitRequestFullScreen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document.webkit</a:t>
            </a:r>
            <a:r>
              <a:rPr lang="en-US" altLang="zh-CN" sz="2000" dirty="0" err="1" smtClean="0"/>
              <a:t>Exit</a:t>
            </a:r>
            <a:r>
              <a:rPr lang="en-US" sz="2000" dirty="0" err="1" smtClean="0"/>
              <a:t>FullScreen</a:t>
            </a:r>
            <a:r>
              <a:rPr lang="en-US" sz="2000" dirty="0" smtClean="0"/>
              <a:t>();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// Firefox (works in nightly)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element.mozRequestFullScreen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document.mozExitFullScreen</a:t>
            </a:r>
            <a:r>
              <a:rPr lang="en-US" sz="2000" dirty="0" smtClean="0"/>
              <a:t>();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// W3C </a:t>
            </a:r>
            <a:r>
              <a:rPr lang="zh-CN" altLang="en-US" sz="2000" dirty="0" smtClean="0"/>
              <a:t>提议 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element.requestFullscreen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document.exitFullscreen</a:t>
            </a:r>
            <a:r>
              <a:rPr lang="en-US" sz="2000" dirty="0" smtClean="0"/>
              <a:t>();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视频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播放器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WEBVTT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视频中文本追踪</a:t>
            </a:r>
            <a:r>
              <a:rPr lang="zh-CN" altLang="en-US" sz="2000" dirty="0" smtClean="0"/>
              <a:t>功能</a:t>
            </a:r>
            <a:r>
              <a:rPr lang="en-US" altLang="zh-CN" sz="2000" dirty="0" smtClean="0"/>
              <a:t>(Video text track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简单</a:t>
            </a:r>
            <a:r>
              <a:rPr lang="zh-CN" altLang="en-US" sz="2000" dirty="0" smtClean="0"/>
              <a:t>可以理解为可以直接操作在视频上</a:t>
            </a:r>
            <a:r>
              <a:rPr lang="zh-CN" altLang="en-US" sz="2000" dirty="0" smtClean="0"/>
              <a:t>显示文字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字幕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通过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中固定格式的</a:t>
            </a:r>
            <a:r>
              <a:rPr lang="en-US" altLang="zh-CN" sz="2000" dirty="0" err="1" smtClean="0"/>
              <a:t>vtt</a:t>
            </a:r>
            <a:r>
              <a:rPr lang="zh-CN" altLang="en-US" sz="2000" dirty="0" smtClean="0"/>
              <a:t>文件来对操作显示在视频中的问题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格式</a:t>
            </a:r>
            <a:r>
              <a:rPr lang="zh-CN" altLang="en-US" sz="2000" dirty="0" smtClean="0"/>
              <a:t>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sz="2000" dirty="0" smtClean="0"/>
              <a:t>WEBVTT FILE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idstring</a:t>
            </a:r>
            <a:r>
              <a:rPr lang="en-US" sz="2000" dirty="0" smtClean="0"/>
              <a:t>] </a:t>
            </a:r>
          </a:p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hh</a:t>
            </a:r>
            <a:r>
              <a:rPr lang="en-US" sz="2000" dirty="0" smtClean="0"/>
              <a:t>:]</a:t>
            </a:r>
            <a:r>
              <a:rPr lang="en-US" sz="2000" dirty="0" err="1" smtClean="0"/>
              <a:t>mm:ss.msmsms</a:t>
            </a:r>
            <a:r>
              <a:rPr lang="en-US" sz="2000" dirty="0" smtClean="0"/>
              <a:t> --&gt; [</a:t>
            </a:r>
            <a:r>
              <a:rPr lang="en-US" sz="2000" dirty="0" err="1" smtClean="0"/>
              <a:t>hh</a:t>
            </a:r>
            <a:r>
              <a:rPr lang="en-US" sz="2000" dirty="0" smtClean="0"/>
              <a:t>:]</a:t>
            </a:r>
            <a:r>
              <a:rPr lang="en-US" sz="2000" dirty="0" err="1" smtClean="0"/>
              <a:t>mm:ss.msmsms</a:t>
            </a:r>
            <a:r>
              <a:rPr lang="en-US" sz="2000" dirty="0" smtClean="0"/>
              <a:t> [cue settings] </a:t>
            </a:r>
          </a:p>
          <a:p>
            <a:pPr>
              <a:buNone/>
            </a:pPr>
            <a:r>
              <a:rPr lang="en-US" sz="2000" dirty="0" smtClean="0"/>
              <a:t>TextLine1 </a:t>
            </a:r>
          </a:p>
          <a:p>
            <a:pPr>
              <a:buNone/>
            </a:pPr>
            <a:r>
              <a:rPr lang="en-US" sz="2000" dirty="0" smtClean="0"/>
              <a:t>TextLine2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WebVtt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://www.delphiki.com/html5/playr/</a:t>
            </a:r>
            <a:endParaRPr lang="en-US" altLang="zh-CN" sz="2000" dirty="0" smtClean="0"/>
          </a:p>
          <a:p>
            <a:pPr>
              <a:buNone/>
            </a:pPr>
            <a:endParaRPr lang="en-US" sz="2000" dirty="0" smtClean="0">
              <a:hlinkClick r:id="rId3"/>
            </a:endParaRPr>
          </a:p>
          <a:p>
            <a:pPr>
              <a:buNone/>
            </a:pPr>
            <a:r>
              <a:rPr lang="en-US" sz="2000" dirty="0" smtClean="0">
                <a:hlinkClick r:id="rId3"/>
              </a:rPr>
              <a:t>2.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 smtClean="0">
                <a:hlinkClick r:id="rId3"/>
              </a:rPr>
              <a:t>://videojs.com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</a:t>
            </a:r>
            <a:r>
              <a:rPr lang="en-US" sz="2000" dirty="0" smtClean="0">
                <a:hlinkClick r:id="rId4"/>
              </a:rPr>
              <a:t>http://html5video.org/</a:t>
            </a:r>
            <a:endParaRPr lang="zh-CN" altLang="en-US" sz="2000" dirty="0"/>
          </a:p>
        </p:txBody>
      </p:sp>
      <p:sp>
        <p:nvSpPr>
          <p:cNvPr id="3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h5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视频开发网站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1100</TotalTime>
  <Pages>0</Pages>
  <Words>249</Words>
  <Characters>0</Characters>
  <Application>Microsoft PowerPoint</Application>
  <DocSecurity>0</DocSecurity>
  <PresentationFormat>全屏显示(4:3)</PresentationFormat>
  <Lines>0</Lines>
  <Paragraphs>113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幻灯片 1</vt:lpstr>
      <vt:lpstr>幻灯片 2</vt:lpstr>
      <vt:lpstr>本节内容</vt:lpstr>
      <vt:lpstr>Video api</vt:lpstr>
      <vt:lpstr>幻灯片 5</vt:lpstr>
      <vt:lpstr>视频播放器</vt:lpstr>
      <vt:lpstr>WebVtt</vt:lpstr>
      <vt:lpstr>h5视频开发网站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134</cp:revision>
  <cp:lastPrinted>1601-01-01T00:00:00Z</cp:lastPrinted>
  <dcterms:created xsi:type="dcterms:W3CDTF">2008-10-05T13:05:37Z</dcterms:created>
  <dcterms:modified xsi:type="dcterms:W3CDTF">2012-05-07T14:03:46Z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