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99992" y="3356992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69269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PER.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2"/>
            <a:endCxn id="4" idx="0"/>
          </p:cNvCxnSpPr>
          <p:nvPr/>
        </p:nvCxnSpPr>
        <p:spPr>
          <a:xfrm>
            <a:off x="1583668" y="1628800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07904" y="620688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A.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2"/>
            <a:endCxn id="5" idx="0"/>
          </p:cNvCxnSpPr>
          <p:nvPr/>
        </p:nvCxnSpPr>
        <p:spPr>
          <a:xfrm>
            <a:off x="1583668" y="1628800"/>
            <a:ext cx="3528392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99592" y="4869160"/>
            <a:ext cx="290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a.__proto</a:t>
            </a:r>
            <a:r>
              <a:rPr lang="en-US" altLang="zh-CN" dirty="0" smtClean="0"/>
              <a:t>__ = </a:t>
            </a:r>
            <a:r>
              <a:rPr lang="en-US" altLang="zh-CN" dirty="0" err="1" smtClean="0"/>
              <a:t>per.prototype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5172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PER</a:t>
            </a:r>
            <a:r>
              <a:rPr lang="zh-CN" altLang="en-US" dirty="0" smtClean="0"/>
              <a:t>是空对象 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就完全集成类</a:t>
            </a:r>
            <a:r>
              <a:rPr lang="en-US" altLang="zh-CN" dirty="0" smtClean="0"/>
              <a:t>per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285293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95936" y="350100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692696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PER.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2"/>
            <a:endCxn id="4" idx="0"/>
          </p:cNvCxnSpPr>
          <p:nvPr/>
        </p:nvCxnSpPr>
        <p:spPr>
          <a:xfrm>
            <a:off x="1583668" y="1628800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07904" y="620688"/>
            <a:ext cx="1944216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B.</a:t>
            </a:r>
            <a:r>
              <a:rPr lang="zh-CN" altLang="en-US" dirty="0" smtClean="0"/>
              <a:t>原型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 flipV="1">
            <a:off x="1583668" y="3501008"/>
            <a:ext cx="30243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99592" y="4869160"/>
            <a:ext cx="290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a.__proto</a:t>
            </a:r>
            <a:r>
              <a:rPr lang="en-US" altLang="zh-CN" dirty="0" smtClean="0"/>
              <a:t>__ = </a:t>
            </a:r>
            <a:r>
              <a:rPr lang="en-US" altLang="zh-CN" dirty="0" err="1" smtClean="0"/>
              <a:t>per.prototype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51723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PER</a:t>
            </a:r>
            <a:r>
              <a:rPr lang="zh-CN" altLang="en-US" dirty="0" smtClean="0"/>
              <a:t>是空对象 那么</a:t>
            </a:r>
            <a:r>
              <a:rPr lang="en-US" altLang="zh-CN" dirty="0" smtClean="0"/>
              <a:t>a</a:t>
            </a:r>
            <a:r>
              <a:rPr lang="zh-CN" altLang="en-US" dirty="0" smtClean="0"/>
              <a:t>就完全集成类</a:t>
            </a:r>
            <a:r>
              <a:rPr lang="en-US" altLang="zh-CN" dirty="0" smtClean="0"/>
              <a:t>per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1840" y="213285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1600" y="2060848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64088" y="2132856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  <a:endCxn id="4" idx="1"/>
          </p:cNvCxnSpPr>
          <p:nvPr/>
        </p:nvCxnSpPr>
        <p:spPr>
          <a:xfrm>
            <a:off x="2195736" y="2600908"/>
            <a:ext cx="93610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4355976" y="267291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57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yunfengcheng</dc:creator>
  <cp:lastModifiedBy>yunfengcheng</cp:lastModifiedBy>
  <cp:revision>26</cp:revision>
  <dcterms:created xsi:type="dcterms:W3CDTF">2012-06-18T13:00:56Z</dcterms:created>
  <dcterms:modified xsi:type="dcterms:W3CDTF">2012-06-18T13:11:53Z</dcterms:modified>
</cp:coreProperties>
</file>