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23928" y="1700808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23928" y="5157192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Author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3568" y="2420888"/>
            <a:ext cx="244827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Extned</a:t>
            </a:r>
            <a:r>
              <a:rPr lang="en-US" altLang="zh-CN" dirty="0" smtClean="0"/>
              <a:t>(</a:t>
            </a:r>
            <a:r>
              <a:rPr lang="zh-CN" altLang="en-US" dirty="0" smtClean="0"/>
              <a:t>子类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父类</a:t>
            </a:r>
            <a:r>
              <a:rPr lang="en-US" altLang="zh-CN" dirty="0" smtClean="0"/>
              <a:t>){}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95936" y="3573016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 = function(){}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2"/>
            <a:endCxn id="7" idx="0"/>
          </p:cNvCxnSpPr>
          <p:nvPr/>
        </p:nvCxnSpPr>
        <p:spPr>
          <a:xfrm>
            <a:off x="4788024" y="270892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5" idx="0"/>
          </p:cNvCxnSpPr>
          <p:nvPr/>
        </p:nvCxnSpPr>
        <p:spPr>
          <a:xfrm>
            <a:off x="4788024" y="436510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804248" y="1556792"/>
            <a:ext cx="1728192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Author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superClass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851920" y="260648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9" idx="3"/>
            <a:endCxn id="4" idx="0"/>
          </p:cNvCxnSpPr>
          <p:nvPr/>
        </p:nvCxnSpPr>
        <p:spPr>
          <a:xfrm flipH="1">
            <a:off x="4788024" y="692696"/>
            <a:ext cx="79208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3"/>
            <a:endCxn id="18" idx="1"/>
          </p:cNvCxnSpPr>
          <p:nvPr/>
        </p:nvCxnSpPr>
        <p:spPr>
          <a:xfrm>
            <a:off x="5580112" y="692696"/>
            <a:ext cx="1224136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608" y="764704"/>
            <a:ext cx="1584176" cy="460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toJSONString</a:t>
            </a:r>
            <a:r>
              <a:rPr lang="en-US" altLang="zh-CN" dirty="0" smtClean="0"/>
              <a:t>)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toJSONString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toJSONString</a:t>
            </a:r>
            <a:r>
              <a:rPr lang="en-US" altLang="zh-CN" dirty="0" smtClean="0"/>
              <a:t>)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toJSONString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toJSONString</a:t>
            </a:r>
            <a:r>
              <a:rPr lang="en-US" altLang="zh-CN" dirty="0" smtClean="0"/>
              <a:t>)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toJSONString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20072" y="3645024"/>
            <a:ext cx="1728192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</a:p>
          <a:p>
            <a:pPr algn="ctr"/>
            <a:r>
              <a:rPr lang="en-US" altLang="zh-CN" dirty="0" smtClean="0"/>
              <a:t>(this)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76056" y="980728"/>
            <a:ext cx="187220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toJSONString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 algn="ctr"/>
            <a:endParaRPr lang="zh-CN" altLang="en-US" dirty="0"/>
          </a:p>
        </p:txBody>
      </p:sp>
      <p:cxnSp>
        <p:nvCxnSpPr>
          <p:cNvPr id="8" name="直接箭头连接符 7"/>
          <p:cNvCxnSpPr>
            <a:stCxn id="6" idx="2"/>
            <a:endCxn id="5" idx="0"/>
          </p:cNvCxnSpPr>
          <p:nvPr/>
        </p:nvCxnSpPr>
        <p:spPr>
          <a:xfrm>
            <a:off x="6012160" y="2708920"/>
            <a:ext cx="7200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411760" y="1916832"/>
            <a:ext cx="316835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46</Words>
  <Application>Microsoft Office PowerPoint</Application>
  <PresentationFormat>全屏显示(4:3)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yunfengcheng</dc:creator>
  <cp:lastModifiedBy>yunfengcheng</cp:lastModifiedBy>
  <cp:revision>40</cp:revision>
  <dcterms:created xsi:type="dcterms:W3CDTF">2012-06-18T14:59:46Z</dcterms:created>
  <dcterms:modified xsi:type="dcterms:W3CDTF">2012-06-18T15:32:33Z</dcterms:modified>
</cp:coreProperties>
</file>