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857224" y="1428736"/>
            <a:ext cx="1357322" cy="15001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API</a:t>
            </a:r>
            <a:endParaRPr lang="zh-CN" altLang="en-US" sz="2400" b="1" dirty="0"/>
          </a:p>
        </p:txBody>
      </p:sp>
      <p:sp>
        <p:nvSpPr>
          <p:cNvPr id="5" name="折角形 4"/>
          <p:cNvSpPr/>
          <p:nvPr/>
        </p:nvSpPr>
        <p:spPr>
          <a:xfrm>
            <a:off x="5857884" y="1428736"/>
            <a:ext cx="1857388" cy="164307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VIEW</a:t>
            </a:r>
            <a:endParaRPr lang="zh-CN" altLang="en-US" sz="2400" b="1" dirty="0"/>
          </a:p>
        </p:txBody>
      </p:sp>
      <p:sp>
        <p:nvSpPr>
          <p:cNvPr id="6" name="左右箭头 5"/>
          <p:cNvSpPr/>
          <p:nvPr/>
        </p:nvSpPr>
        <p:spPr>
          <a:xfrm>
            <a:off x="2357422" y="1857364"/>
            <a:ext cx="3286148" cy="64294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50043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独立单元测试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自由变化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3571876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独立页面调用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独立变化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admin</cp:lastModifiedBy>
  <cp:revision>15</cp:revision>
  <dcterms:created xsi:type="dcterms:W3CDTF">2012-06-18T05:56:56Z</dcterms:created>
  <dcterms:modified xsi:type="dcterms:W3CDTF">2012-06-18T06:03:44Z</dcterms:modified>
</cp:coreProperties>
</file>