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0100" y="1000108"/>
            <a:ext cx="1357322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58082" y="1000108"/>
            <a:ext cx="1357322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1736" y="1000108"/>
            <a:ext cx="1357322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86446" y="1000108"/>
            <a:ext cx="1357322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43372" y="1000108"/>
            <a:ext cx="1357322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子系统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28728" y="3357562"/>
            <a:ext cx="300039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门面</a:t>
            </a: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00628" y="3357562"/>
            <a:ext cx="3000396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门面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2"/>
            <a:endCxn id="9" idx="0"/>
          </p:cNvCxnSpPr>
          <p:nvPr/>
        </p:nvCxnSpPr>
        <p:spPr>
          <a:xfrm rot="16200000" flipH="1">
            <a:off x="1803777" y="2232413"/>
            <a:ext cx="1000132" cy="125016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 rot="5400000">
            <a:off x="3375414" y="1910943"/>
            <a:ext cx="1000132" cy="1893107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9" idx="0"/>
          </p:cNvCxnSpPr>
          <p:nvPr/>
        </p:nvCxnSpPr>
        <p:spPr>
          <a:xfrm rot="5400000">
            <a:off x="4196951" y="1089406"/>
            <a:ext cx="1000132" cy="3536181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  <a:endCxn id="10" idx="0"/>
          </p:cNvCxnSpPr>
          <p:nvPr/>
        </p:nvCxnSpPr>
        <p:spPr>
          <a:xfrm rot="16200000" flipH="1">
            <a:off x="4375545" y="1232281"/>
            <a:ext cx="1000132" cy="325042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10" idx="0"/>
          </p:cNvCxnSpPr>
          <p:nvPr/>
        </p:nvCxnSpPr>
        <p:spPr>
          <a:xfrm rot="16200000" flipH="1">
            <a:off x="5161363" y="2018099"/>
            <a:ext cx="1000132" cy="167879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0" idx="0"/>
          </p:cNvCxnSpPr>
          <p:nvPr/>
        </p:nvCxnSpPr>
        <p:spPr>
          <a:xfrm rot="16200000" flipH="1">
            <a:off x="5982900" y="2839636"/>
            <a:ext cx="1000132" cy="357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10" idx="0"/>
          </p:cNvCxnSpPr>
          <p:nvPr/>
        </p:nvCxnSpPr>
        <p:spPr>
          <a:xfrm rot="5400000">
            <a:off x="6768719" y="2089538"/>
            <a:ext cx="1000132" cy="15359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剪去单角的矩形 24"/>
          <p:cNvSpPr/>
          <p:nvPr/>
        </p:nvSpPr>
        <p:spPr>
          <a:xfrm>
            <a:off x="3786182" y="4929198"/>
            <a:ext cx="2214578" cy="1285884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9" idx="2"/>
            <a:endCxn id="25" idx="3"/>
          </p:cNvCxnSpPr>
          <p:nvPr/>
        </p:nvCxnSpPr>
        <p:spPr>
          <a:xfrm rot="16200000" flipH="1">
            <a:off x="3411132" y="3446859"/>
            <a:ext cx="1000132" cy="1964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2"/>
            <a:endCxn id="25" idx="3"/>
          </p:cNvCxnSpPr>
          <p:nvPr/>
        </p:nvCxnSpPr>
        <p:spPr>
          <a:xfrm rot="5400000">
            <a:off x="5197083" y="3625455"/>
            <a:ext cx="1000132" cy="160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28604"/>
            <a:ext cx="3009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43042" y="1071546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的注册方式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简单看成一个子系统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786182" y="1571612"/>
            <a:ext cx="785818" cy="12858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00364" y="3143248"/>
            <a:ext cx="2428892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抽象出一个门面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使调用变得见简单</a:t>
            </a:r>
            <a:endParaRPr lang="zh-CN" altLang="en-US" dirty="0"/>
          </a:p>
        </p:txBody>
      </p:sp>
      <p:sp>
        <p:nvSpPr>
          <p:cNvPr id="12" name="剪去单角的矩形 11"/>
          <p:cNvSpPr/>
          <p:nvPr/>
        </p:nvSpPr>
        <p:spPr>
          <a:xfrm>
            <a:off x="3357554" y="5357826"/>
            <a:ext cx="1785950" cy="642942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786182" y="4000504"/>
            <a:ext cx="785818" cy="12858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admin</cp:lastModifiedBy>
  <cp:revision>27</cp:revision>
  <dcterms:created xsi:type="dcterms:W3CDTF">2012-06-19T02:20:39Z</dcterms:created>
  <dcterms:modified xsi:type="dcterms:W3CDTF">2012-06-19T02:35:31Z</dcterms:modified>
</cp:coreProperties>
</file>