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2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2012/6/19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2012/6/19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2012/6/19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2012/6/19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2012/6/19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2012/6/19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2012/6/19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1538" y="1285860"/>
            <a:ext cx="68580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 smtClean="0"/>
              <a:t>组合模式中把对象分为两种</a:t>
            </a:r>
            <a:r>
              <a:rPr lang="en-US" altLang="zh-CN" dirty="0" smtClean="0"/>
              <a:t>(</a:t>
            </a:r>
            <a:r>
              <a:rPr lang="zh-CN" altLang="en-US" dirty="0" smtClean="0"/>
              <a:t>组合对象</a:t>
            </a:r>
            <a:r>
              <a:rPr lang="en-US" altLang="zh-CN" dirty="0" smtClean="0"/>
              <a:t>,</a:t>
            </a:r>
            <a:r>
              <a:rPr lang="zh-CN" altLang="en-US" dirty="0" smtClean="0"/>
              <a:t>和叶子对象</a:t>
            </a:r>
            <a:r>
              <a:rPr lang="en-US" altLang="zh-CN" dirty="0" smtClean="0"/>
              <a:t>)</a:t>
            </a:r>
          </a:p>
          <a:p>
            <a:pPr marL="342900" indent="-342900">
              <a:buAutoNum type="arabicPeriod"/>
            </a:pPr>
            <a:r>
              <a:rPr lang="zh-CN" altLang="en-US" dirty="0" smtClean="0"/>
              <a:t>组合对象和叶子对象实现同一批操作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对组合对象执行的操作可以向下传递到叶子节点进行操作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这样就会弱化类与类之间的耦合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他常用的手法是把对象组合成属性结构的对象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000760" y="2643182"/>
            <a:ext cx="2286016" cy="10715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642910" y="285728"/>
            <a:ext cx="1714512" cy="28575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一班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286512" y="2786058"/>
            <a:ext cx="1714512" cy="2857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组合对象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142976" y="642918"/>
            <a:ext cx="1714512" cy="28575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一班一组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428728" y="1000108"/>
            <a:ext cx="1714512" cy="28575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428728" y="1357298"/>
            <a:ext cx="1714512" cy="28575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6286512" y="3214686"/>
            <a:ext cx="1714512" cy="28575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叶子对象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142976" y="1714488"/>
            <a:ext cx="1714512" cy="28575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一班二组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1428728" y="2071678"/>
            <a:ext cx="1714512" cy="28575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428728" y="2428868"/>
            <a:ext cx="1714512" cy="28575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642910" y="2857496"/>
            <a:ext cx="1714512" cy="28575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二班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1214414" y="3214686"/>
            <a:ext cx="1714512" cy="28575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二班一组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1500166" y="3571876"/>
            <a:ext cx="1714512" cy="28575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1500166" y="3929066"/>
            <a:ext cx="1714512" cy="28575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1214414" y="4286256"/>
            <a:ext cx="1714512" cy="28575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二班二组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1500166" y="4643446"/>
            <a:ext cx="1714512" cy="28575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j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1500166" y="5000636"/>
            <a:ext cx="1714512" cy="28575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k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5857884" y="428604"/>
            <a:ext cx="2571768" cy="50006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接口群</a:t>
            </a:r>
            <a:endParaRPr lang="zh-CN" altLang="en-US" dirty="0"/>
          </a:p>
        </p:txBody>
      </p:sp>
      <p:cxnSp>
        <p:nvCxnSpPr>
          <p:cNvPr id="23" name="直接箭头连接符 22"/>
          <p:cNvCxnSpPr>
            <a:stCxn id="21" idx="2"/>
            <a:endCxn id="20" idx="0"/>
          </p:cNvCxnSpPr>
          <p:nvPr/>
        </p:nvCxnSpPr>
        <p:spPr>
          <a:xfrm rot="5400000">
            <a:off x="6286512" y="1785926"/>
            <a:ext cx="171451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6" idx="3"/>
            <a:endCxn id="5" idx="1"/>
          </p:cNvCxnSpPr>
          <p:nvPr/>
        </p:nvCxnSpPr>
        <p:spPr>
          <a:xfrm>
            <a:off x="2857488" y="785794"/>
            <a:ext cx="3429024" cy="21431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4" idx="3"/>
            <a:endCxn id="5" idx="1"/>
          </p:cNvCxnSpPr>
          <p:nvPr/>
        </p:nvCxnSpPr>
        <p:spPr>
          <a:xfrm>
            <a:off x="2357422" y="428604"/>
            <a:ext cx="3929090" cy="25003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10" idx="3"/>
            <a:endCxn id="5" idx="1"/>
          </p:cNvCxnSpPr>
          <p:nvPr/>
        </p:nvCxnSpPr>
        <p:spPr>
          <a:xfrm>
            <a:off x="2857488" y="1857364"/>
            <a:ext cx="3429024" cy="10715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13" idx="3"/>
            <a:endCxn id="5" idx="1"/>
          </p:cNvCxnSpPr>
          <p:nvPr/>
        </p:nvCxnSpPr>
        <p:spPr>
          <a:xfrm flipV="1">
            <a:off x="2357422" y="2928934"/>
            <a:ext cx="3929090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17" idx="3"/>
            <a:endCxn id="5" idx="1"/>
          </p:cNvCxnSpPr>
          <p:nvPr/>
        </p:nvCxnSpPr>
        <p:spPr>
          <a:xfrm flipV="1">
            <a:off x="2928926" y="2928934"/>
            <a:ext cx="3357586" cy="15001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14" idx="3"/>
            <a:endCxn id="5" idx="1"/>
          </p:cNvCxnSpPr>
          <p:nvPr/>
        </p:nvCxnSpPr>
        <p:spPr>
          <a:xfrm flipV="1">
            <a:off x="2928926" y="2928934"/>
            <a:ext cx="3357586" cy="428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7" idx="3"/>
            <a:endCxn id="9" idx="1"/>
          </p:cNvCxnSpPr>
          <p:nvPr/>
        </p:nvCxnSpPr>
        <p:spPr>
          <a:xfrm>
            <a:off x="3143240" y="1142984"/>
            <a:ext cx="3143272" cy="22145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8" idx="3"/>
            <a:endCxn id="9" idx="1"/>
          </p:cNvCxnSpPr>
          <p:nvPr/>
        </p:nvCxnSpPr>
        <p:spPr>
          <a:xfrm>
            <a:off x="3143240" y="1500174"/>
            <a:ext cx="3143272" cy="18573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11" idx="3"/>
            <a:endCxn id="9" idx="1"/>
          </p:cNvCxnSpPr>
          <p:nvPr/>
        </p:nvCxnSpPr>
        <p:spPr>
          <a:xfrm>
            <a:off x="3143240" y="2214554"/>
            <a:ext cx="3143272" cy="1143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12" idx="3"/>
            <a:endCxn id="9" idx="1"/>
          </p:cNvCxnSpPr>
          <p:nvPr/>
        </p:nvCxnSpPr>
        <p:spPr>
          <a:xfrm>
            <a:off x="3143240" y="2571744"/>
            <a:ext cx="3143272" cy="7858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15" idx="3"/>
            <a:endCxn id="9" idx="1"/>
          </p:cNvCxnSpPr>
          <p:nvPr/>
        </p:nvCxnSpPr>
        <p:spPr>
          <a:xfrm flipV="1">
            <a:off x="3214678" y="3357562"/>
            <a:ext cx="3071834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16" idx="3"/>
            <a:endCxn id="9" idx="1"/>
          </p:cNvCxnSpPr>
          <p:nvPr/>
        </p:nvCxnSpPr>
        <p:spPr>
          <a:xfrm flipV="1">
            <a:off x="3214678" y="3357562"/>
            <a:ext cx="3071834" cy="7143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18" idx="3"/>
            <a:endCxn id="9" idx="1"/>
          </p:cNvCxnSpPr>
          <p:nvPr/>
        </p:nvCxnSpPr>
        <p:spPr>
          <a:xfrm flipV="1">
            <a:off x="3214678" y="3357562"/>
            <a:ext cx="3071834" cy="14287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stCxn id="19" idx="3"/>
            <a:endCxn id="9" idx="1"/>
          </p:cNvCxnSpPr>
          <p:nvPr/>
        </p:nvCxnSpPr>
        <p:spPr>
          <a:xfrm flipV="1">
            <a:off x="3214678" y="3357562"/>
            <a:ext cx="3071834" cy="17859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428992" y="5286388"/>
            <a:ext cx="50006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实现相同的接口意味着有相同的方法</a:t>
            </a:r>
            <a:r>
              <a:rPr lang="en-US" altLang="zh-CN" dirty="0" smtClean="0"/>
              <a:t>,</a:t>
            </a:r>
            <a:r>
              <a:rPr lang="zh-CN" altLang="en-US" dirty="0" smtClean="0"/>
              <a:t>那么显示的调用</a:t>
            </a:r>
            <a:r>
              <a:rPr lang="en-US" altLang="zh-CN" dirty="0" smtClean="0"/>
              <a:t>”</a:t>
            </a:r>
            <a:r>
              <a:rPr lang="zh-CN" altLang="en-US" dirty="0" smtClean="0"/>
              <a:t>组合对象的</a:t>
            </a:r>
            <a:r>
              <a:rPr lang="en-US" altLang="zh-CN" dirty="0" smtClean="0"/>
              <a:t>”</a:t>
            </a:r>
            <a:r>
              <a:rPr lang="zh-CN" altLang="en-US" dirty="0" smtClean="0"/>
              <a:t>方法就会隐式递归的调用</a:t>
            </a:r>
            <a:r>
              <a:rPr lang="en-US" altLang="zh-CN" dirty="0" smtClean="0"/>
              <a:t>”</a:t>
            </a:r>
            <a:r>
              <a:rPr lang="zh-CN" altLang="en-US" dirty="0" smtClean="0"/>
              <a:t>叶子对象的方法</a:t>
            </a:r>
            <a:r>
              <a:rPr lang="en-US" altLang="zh-CN" dirty="0" smtClean="0"/>
              <a:t>”</a:t>
            </a:r>
            <a:r>
              <a:rPr lang="en-US" altLang="zh-CN" dirty="0" smtClean="0">
                <a:sym typeface="Wingdings" pitchFamily="2" charset="2"/>
              </a:rPr>
              <a:t></a:t>
            </a:r>
            <a:r>
              <a:rPr lang="zh-CN" altLang="en-US" dirty="0" smtClean="0">
                <a:sym typeface="Wingdings" pitchFamily="2" charset="2"/>
              </a:rPr>
              <a:t>组合离不开递归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132</Words>
  <PresentationFormat>全屏显示(4:3)</PresentationFormat>
  <Paragraphs>23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</vt:lpstr>
      <vt:lpstr>幻灯片 1</vt:lpstr>
      <vt:lpstr>幻灯片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yunfengcheng</dc:creator>
  <cp:lastModifiedBy>admin</cp:lastModifiedBy>
  <cp:revision>30</cp:revision>
  <dcterms:created xsi:type="dcterms:W3CDTF">2012-06-19T06:56:40Z</dcterms:created>
  <dcterms:modified xsi:type="dcterms:W3CDTF">2012-06-19T07:08:28Z</dcterms:modified>
</cp:coreProperties>
</file>