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714356"/>
            <a:ext cx="1724056" cy="16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6128" y="857232"/>
            <a:ext cx="2096448" cy="147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3571876"/>
            <a:ext cx="1600232" cy="13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4083" y="3643314"/>
            <a:ext cx="1309685" cy="113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3786190"/>
            <a:ext cx="1929975" cy="85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>
            <a:stCxn id="2054" idx="3"/>
          </p:cNvCxnSpPr>
          <p:nvPr/>
        </p:nvCxnSpPr>
        <p:spPr>
          <a:xfrm>
            <a:off x="2430009" y="4212433"/>
            <a:ext cx="856107" cy="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52" idx="3"/>
            <a:endCxn id="2053" idx="1"/>
          </p:cNvCxnSpPr>
          <p:nvPr/>
        </p:nvCxnSpPr>
        <p:spPr>
          <a:xfrm flipV="1">
            <a:off x="4743472" y="4212092"/>
            <a:ext cx="1090611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642918"/>
            <a:ext cx="14287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.NET(</a:t>
            </a:r>
            <a:r>
              <a:rPr lang="zh-CN" altLang="en-US" dirty="0" smtClean="0"/>
              <a:t>成品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2132" y="714356"/>
            <a:ext cx="1428760" cy="928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(</a:t>
            </a:r>
            <a:r>
              <a:rPr lang="zh-CN" altLang="en-US" dirty="0" smtClean="0"/>
              <a:t>成品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剪去单角的矩形 5"/>
          <p:cNvSpPr/>
          <p:nvPr/>
        </p:nvSpPr>
        <p:spPr>
          <a:xfrm>
            <a:off x="928662" y="4500570"/>
            <a:ext cx="2143140" cy="100013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PAGE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6" idx="3"/>
          </p:cNvCxnSpPr>
          <p:nvPr/>
        </p:nvCxnSpPr>
        <p:spPr>
          <a:xfrm rot="5400000">
            <a:off x="535753" y="3036091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缺角矩形 12"/>
          <p:cNvSpPr/>
          <p:nvPr/>
        </p:nvSpPr>
        <p:spPr>
          <a:xfrm>
            <a:off x="5715008" y="2714620"/>
            <a:ext cx="1143008" cy="1000132"/>
          </a:xfrm>
          <a:prstGeom prst="plaqu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适配器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2"/>
            <a:endCxn id="13" idx="0"/>
          </p:cNvCxnSpPr>
          <p:nvPr/>
        </p:nvCxnSpPr>
        <p:spPr>
          <a:xfrm rot="5400000">
            <a:off x="5750727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6" idx="0"/>
          </p:cNvCxnSpPr>
          <p:nvPr/>
        </p:nvCxnSpPr>
        <p:spPr>
          <a:xfrm rot="5400000">
            <a:off x="4036215" y="2750339"/>
            <a:ext cx="1285884" cy="321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786058"/>
            <a:ext cx="31001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728" y="571480"/>
            <a:ext cx="200026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00562" y="571480"/>
            <a:ext cx="200026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EXTJS</a:t>
            </a:r>
            <a:endParaRPr lang="zh-CN" altLang="en-US" dirty="0"/>
          </a:p>
        </p:txBody>
      </p:sp>
      <p:sp>
        <p:nvSpPr>
          <p:cNvPr id="6" name="剪去单角的矩形 5"/>
          <p:cNvSpPr/>
          <p:nvPr/>
        </p:nvSpPr>
        <p:spPr>
          <a:xfrm>
            <a:off x="1714480" y="4500570"/>
            <a:ext cx="2143140" cy="100013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EXTJS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4643438" y="4500570"/>
            <a:ext cx="2143140" cy="100013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JSP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8" name="缺角矩形 7"/>
          <p:cNvSpPr/>
          <p:nvPr/>
        </p:nvSpPr>
        <p:spPr>
          <a:xfrm>
            <a:off x="3500430" y="2500306"/>
            <a:ext cx="1143008" cy="1000132"/>
          </a:xfrm>
          <a:prstGeom prst="plaqu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适配器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2"/>
            <a:endCxn id="7" idx="3"/>
          </p:cNvCxnSpPr>
          <p:nvPr/>
        </p:nvCxnSpPr>
        <p:spPr>
          <a:xfrm rot="16200000" flipH="1">
            <a:off x="4393405" y="3178967"/>
            <a:ext cx="100013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6" idx="3"/>
          </p:cNvCxnSpPr>
          <p:nvPr/>
        </p:nvCxnSpPr>
        <p:spPr>
          <a:xfrm rot="5400000">
            <a:off x="2928926" y="3357562"/>
            <a:ext cx="100013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8" idx="0"/>
          </p:cNvCxnSpPr>
          <p:nvPr/>
        </p:nvCxnSpPr>
        <p:spPr>
          <a:xfrm rot="16200000" flipH="1">
            <a:off x="2607455" y="1035827"/>
            <a:ext cx="1285884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8" idx="0"/>
          </p:cNvCxnSpPr>
          <p:nvPr/>
        </p:nvCxnSpPr>
        <p:spPr>
          <a:xfrm rot="5400000">
            <a:off x="4143372" y="1142984"/>
            <a:ext cx="128588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yunfengcheng</cp:lastModifiedBy>
  <cp:revision>38</cp:revision>
  <dcterms:created xsi:type="dcterms:W3CDTF">2012-06-21T02:44:23Z</dcterms:created>
  <dcterms:modified xsi:type="dcterms:W3CDTF">2012-06-30T02:55:01Z</dcterms:modified>
</cp:coreProperties>
</file>