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2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2012/6/21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2012/6/21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2012/6/21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2012/6/21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2012/6/21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2012/6/21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2012/6/21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2012/6/21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2012/6/21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2012/6/21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2012/6/21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2012/6/21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71538" y="357166"/>
            <a:ext cx="7000924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InterFace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071538" y="2357430"/>
            <a:ext cx="1428760" cy="71438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car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928926" y="2357430"/>
            <a:ext cx="1428760" cy="71438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786314" y="2357430"/>
            <a:ext cx="1428760" cy="71438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6643702" y="2357430"/>
            <a:ext cx="1428760" cy="71438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K</a:t>
            </a:r>
            <a:endParaRPr lang="zh-CN" altLang="en-US" dirty="0"/>
          </a:p>
        </p:txBody>
      </p:sp>
      <p:cxnSp>
        <p:nvCxnSpPr>
          <p:cNvPr id="10" name="直接箭头连接符 9"/>
          <p:cNvCxnSpPr>
            <a:stCxn id="4" idx="2"/>
            <a:endCxn id="5" idx="0"/>
          </p:cNvCxnSpPr>
          <p:nvPr/>
        </p:nvCxnSpPr>
        <p:spPr>
          <a:xfrm rot="5400000">
            <a:off x="2393141" y="178571"/>
            <a:ext cx="1571636" cy="27860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4" idx="2"/>
            <a:endCxn id="6" idx="0"/>
          </p:cNvCxnSpPr>
          <p:nvPr/>
        </p:nvCxnSpPr>
        <p:spPr>
          <a:xfrm rot="5400000">
            <a:off x="3321835" y="1107265"/>
            <a:ext cx="1571636" cy="9286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4" idx="2"/>
            <a:endCxn id="7" idx="0"/>
          </p:cNvCxnSpPr>
          <p:nvPr/>
        </p:nvCxnSpPr>
        <p:spPr>
          <a:xfrm rot="16200000" flipH="1">
            <a:off x="4250529" y="1107265"/>
            <a:ext cx="1571636" cy="9286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4" idx="2"/>
            <a:endCxn id="8" idx="0"/>
          </p:cNvCxnSpPr>
          <p:nvPr/>
        </p:nvCxnSpPr>
        <p:spPr>
          <a:xfrm rot="16200000" flipH="1">
            <a:off x="5179223" y="178571"/>
            <a:ext cx="1571636" cy="27860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流程图: 可选过程 22"/>
          <p:cNvSpPr/>
          <p:nvPr/>
        </p:nvSpPr>
        <p:spPr>
          <a:xfrm>
            <a:off x="857224" y="4714884"/>
            <a:ext cx="1857388" cy="1143008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目标组建对象</a:t>
            </a:r>
            <a:endParaRPr lang="zh-CN" altLang="en-US" dirty="0"/>
          </a:p>
        </p:txBody>
      </p:sp>
      <p:sp>
        <p:nvSpPr>
          <p:cNvPr id="24" name="流程图: 可选过程 23"/>
          <p:cNvSpPr/>
          <p:nvPr/>
        </p:nvSpPr>
        <p:spPr>
          <a:xfrm>
            <a:off x="3143240" y="4714884"/>
            <a:ext cx="5143536" cy="1143008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目标对象的装饰着</a:t>
            </a:r>
            <a:endParaRPr lang="zh-CN" altLang="en-US" dirty="0"/>
          </a:p>
        </p:txBody>
      </p:sp>
      <p:cxnSp>
        <p:nvCxnSpPr>
          <p:cNvPr id="26" name="直接连接符 25"/>
          <p:cNvCxnSpPr>
            <a:stCxn id="5" idx="2"/>
            <a:endCxn id="23" idx="0"/>
          </p:cNvCxnSpPr>
          <p:nvPr/>
        </p:nvCxnSpPr>
        <p:spPr>
          <a:xfrm rot="5400000">
            <a:off x="964381" y="3893347"/>
            <a:ext cx="164307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stCxn id="6" idx="2"/>
            <a:endCxn id="24" idx="0"/>
          </p:cNvCxnSpPr>
          <p:nvPr/>
        </p:nvCxnSpPr>
        <p:spPr>
          <a:xfrm rot="16200000" flipH="1">
            <a:off x="3857620" y="2857496"/>
            <a:ext cx="1643074" cy="20717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>
            <a:stCxn id="7" idx="2"/>
            <a:endCxn id="24" idx="0"/>
          </p:cNvCxnSpPr>
          <p:nvPr/>
        </p:nvCxnSpPr>
        <p:spPr>
          <a:xfrm rot="16200000" flipH="1">
            <a:off x="4786314" y="3786190"/>
            <a:ext cx="1643074" cy="2143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>
            <a:stCxn id="8" idx="2"/>
            <a:endCxn id="24" idx="0"/>
          </p:cNvCxnSpPr>
          <p:nvPr/>
        </p:nvCxnSpPr>
        <p:spPr>
          <a:xfrm rot="5400000">
            <a:off x="5715008" y="3071810"/>
            <a:ext cx="1643074" cy="16430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42910" y="357166"/>
            <a:ext cx="7429552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如何让</a:t>
            </a:r>
            <a:r>
              <a:rPr lang="en-US" altLang="zh-CN" dirty="0" smtClean="0"/>
              <a:t>Car</a:t>
            </a:r>
            <a:r>
              <a:rPr lang="zh-CN" altLang="en-US" dirty="0" smtClean="0"/>
              <a:t>具有</a:t>
            </a:r>
            <a:r>
              <a:rPr lang="en-US" altLang="zh-CN" dirty="0" smtClean="0"/>
              <a:t>M</a:t>
            </a:r>
            <a:r>
              <a:rPr lang="zh-CN" altLang="en-US" dirty="0" smtClean="0"/>
              <a:t>和</a:t>
            </a:r>
            <a:r>
              <a:rPr lang="en-US" altLang="zh-CN" dirty="0" smtClean="0"/>
              <a:t>N</a:t>
            </a:r>
            <a:r>
              <a:rPr lang="zh-CN" altLang="en-US" dirty="0" smtClean="0"/>
              <a:t>的特性</a:t>
            </a:r>
            <a:r>
              <a:rPr lang="en-US" altLang="zh-CN" dirty="0" smtClean="0"/>
              <a:t>?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928662" y="1428736"/>
            <a:ext cx="5286412" cy="335758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 dirty="0" smtClean="0"/>
              <a:t>M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500166" y="1785926"/>
            <a:ext cx="4143404" cy="271910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928794" y="2143116"/>
            <a:ext cx="3133748" cy="205652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 dirty="0" smtClean="0"/>
              <a:t>Cat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26</Words>
  <PresentationFormat>全屏显示(4:3)</PresentationFormat>
  <Paragraphs>11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</vt:lpstr>
      <vt:lpstr>幻灯片 1</vt:lpstr>
      <vt:lpstr>幻灯片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yunfengcheng</dc:creator>
  <cp:lastModifiedBy>admin</cp:lastModifiedBy>
  <cp:revision>31</cp:revision>
  <dcterms:created xsi:type="dcterms:W3CDTF">2012-06-21T09:00:44Z</dcterms:created>
  <dcterms:modified xsi:type="dcterms:W3CDTF">2012-06-21T09:17:13Z</dcterms:modified>
</cp:coreProperties>
</file>