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332656"/>
            <a:ext cx="83529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3608" y="1124744"/>
            <a:ext cx="7560840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目标实现类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75656" y="1196752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39752" y="1196752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03848" y="1196752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24128" y="1196752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16216" y="1196752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43608" y="2420888"/>
            <a:ext cx="7560840" cy="1152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代理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067944" y="76470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851920" y="764704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流程图: 文档 16"/>
          <p:cNvSpPr/>
          <p:nvPr/>
        </p:nvSpPr>
        <p:spPr>
          <a:xfrm>
            <a:off x="3563888" y="5157192"/>
            <a:ext cx="2520280" cy="8640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5652120" y="3573016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940152" y="3068960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形状 21"/>
          <p:cNvCxnSpPr>
            <a:endCxn id="20" idx="1"/>
          </p:cNvCxnSpPr>
          <p:nvPr/>
        </p:nvCxnSpPr>
        <p:spPr>
          <a:xfrm rot="5400000" flipH="1" flipV="1">
            <a:off x="5652120" y="3284984"/>
            <a:ext cx="288032" cy="2880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547664" y="2492896"/>
            <a:ext cx="67687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</a:t>
            </a:r>
            <a:r>
              <a:rPr lang="zh-CN" altLang="en-US" dirty="0" smtClean="0"/>
              <a:t>进行本类实例化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0" idx="0"/>
            <a:endCxn id="9" idx="2"/>
          </p:cNvCxnSpPr>
          <p:nvPr/>
        </p:nvCxnSpPr>
        <p:spPr>
          <a:xfrm flipH="1" flipV="1">
            <a:off x="6012160" y="1628800"/>
            <a:ext cx="216024" cy="14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332656"/>
            <a:ext cx="83529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3608" y="1124744"/>
            <a:ext cx="7560840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目标实现类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75656" y="1196752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39752" y="1196752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03848" y="1196752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24128" y="1196752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452320" y="1268760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43608" y="2420888"/>
            <a:ext cx="7560840" cy="1152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代理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067944" y="76470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851920" y="764704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流程图: 文档 13"/>
          <p:cNvSpPr/>
          <p:nvPr/>
        </p:nvSpPr>
        <p:spPr>
          <a:xfrm>
            <a:off x="3563888" y="5157192"/>
            <a:ext cx="2520280" cy="8640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5652120" y="3573016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940152" y="3212976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f01</a:t>
            </a:r>
            <a:endParaRPr lang="zh-CN" altLang="en-US" dirty="0"/>
          </a:p>
        </p:txBody>
      </p:sp>
      <p:cxnSp>
        <p:nvCxnSpPr>
          <p:cNvPr id="17" name="形状 16"/>
          <p:cNvCxnSpPr>
            <a:endCxn id="16" idx="1"/>
          </p:cNvCxnSpPr>
          <p:nvPr/>
        </p:nvCxnSpPr>
        <p:spPr>
          <a:xfrm flipV="1">
            <a:off x="5652120" y="3356992"/>
            <a:ext cx="288032" cy="2160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940152" y="2564904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实例化本类</a:t>
            </a:r>
            <a:endParaRPr lang="zh-CN" altLang="en-US" sz="1400" dirty="0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6084168" y="292494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660232" y="292494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6" idx="3"/>
            <a:endCxn id="9" idx="3"/>
          </p:cNvCxnSpPr>
          <p:nvPr/>
        </p:nvCxnSpPr>
        <p:spPr>
          <a:xfrm flipH="1" flipV="1">
            <a:off x="6300192" y="1412776"/>
            <a:ext cx="504056" cy="1944216"/>
          </a:xfrm>
          <a:prstGeom prst="bentConnector3">
            <a:avLst>
              <a:gd name="adj1" fmla="val -4535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Office PowerPoint</Application>
  <PresentationFormat>全屏显示(4:3)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yunfengcheng</dc:creator>
  <cp:lastModifiedBy>yunfengcheng</cp:lastModifiedBy>
  <cp:revision>17</cp:revision>
  <dcterms:created xsi:type="dcterms:W3CDTF">2012-07-03T13:53:28Z</dcterms:created>
  <dcterms:modified xsi:type="dcterms:W3CDTF">2012-07-03T14:00:01Z</dcterms:modified>
</cp:coreProperties>
</file>