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72B48-5726-49BF-B1D2-D6E368F9AF7E}" type="doc">
      <dgm:prSet loTypeId="urn:microsoft.com/office/officeart/2005/8/layout/chevron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170E54C-DA23-4202-8220-F92351AB87B6}">
      <dgm:prSet phldrT="[文本]"/>
      <dgm:spPr/>
      <dgm:t>
        <a:bodyPr/>
        <a:lstStyle/>
        <a:p>
          <a:r>
            <a:rPr lang="zh-CN" altLang="en-US" dirty="0" smtClean="0"/>
            <a:t>链入口</a:t>
          </a:r>
          <a:endParaRPr lang="zh-CN" altLang="en-US" dirty="0"/>
        </a:p>
      </dgm:t>
    </dgm:pt>
    <dgm:pt modelId="{E6A3D945-8F8E-4B04-916F-E8CB1741E44D}" type="parTrans" cxnId="{116876F5-1F8D-4FF1-976B-D96E0A352C68}">
      <dgm:prSet/>
      <dgm:spPr/>
      <dgm:t>
        <a:bodyPr/>
        <a:lstStyle/>
        <a:p>
          <a:endParaRPr lang="zh-CN" altLang="en-US"/>
        </a:p>
      </dgm:t>
    </dgm:pt>
    <dgm:pt modelId="{B5EDC3CA-DC58-43D6-9C88-955D8B60237A}" type="sibTrans" cxnId="{116876F5-1F8D-4FF1-976B-D96E0A352C68}">
      <dgm:prSet/>
      <dgm:spPr/>
      <dgm:t>
        <a:bodyPr/>
        <a:lstStyle/>
        <a:p>
          <a:endParaRPr lang="zh-CN" altLang="en-US"/>
        </a:p>
      </dgm:t>
    </dgm:pt>
    <dgm:pt modelId="{3BD97F18-5FB2-48B1-80D9-7FFB454937FE}">
      <dgm:prSet phldrT="[文本]"/>
      <dgm:spPr/>
      <dgm:t>
        <a:bodyPr/>
        <a:lstStyle/>
        <a:p>
          <a:r>
            <a:rPr lang="zh-CN" altLang="en-US" dirty="0" smtClean="0"/>
            <a:t>完成功能</a:t>
          </a:r>
          <a:r>
            <a:rPr lang="en-US" altLang="zh-CN" dirty="0" smtClean="0"/>
            <a:t>-&gt;</a:t>
          </a:r>
          <a:r>
            <a:rPr lang="zh-CN" altLang="en-US" dirty="0" smtClean="0"/>
            <a:t>返回</a:t>
          </a:r>
          <a:endParaRPr lang="zh-CN" altLang="en-US" dirty="0"/>
        </a:p>
      </dgm:t>
    </dgm:pt>
    <dgm:pt modelId="{B513917E-AC76-4590-A072-37416E7E1153}" type="parTrans" cxnId="{73B8C7C5-0A54-4707-9D59-833D2ABCB9DE}">
      <dgm:prSet/>
      <dgm:spPr/>
      <dgm:t>
        <a:bodyPr/>
        <a:lstStyle/>
        <a:p>
          <a:endParaRPr lang="zh-CN" altLang="en-US"/>
        </a:p>
      </dgm:t>
    </dgm:pt>
    <dgm:pt modelId="{4D9CAD88-CB93-4828-9DDE-3B80CBAEC654}" type="sibTrans" cxnId="{73B8C7C5-0A54-4707-9D59-833D2ABCB9DE}">
      <dgm:prSet/>
      <dgm:spPr/>
      <dgm:t>
        <a:bodyPr/>
        <a:lstStyle/>
        <a:p>
          <a:endParaRPr lang="zh-CN" altLang="en-US"/>
        </a:p>
      </dgm:t>
    </dgm:pt>
    <dgm:pt modelId="{2A68EC6C-6C04-40E0-9974-FC978FAD1910}">
      <dgm:prSet phldrT="[文本]"/>
      <dgm:spPr/>
      <dgm:t>
        <a:bodyPr/>
        <a:lstStyle/>
        <a:p>
          <a:r>
            <a:rPr lang="zh-CN" altLang="en-US" dirty="0" smtClean="0"/>
            <a:t>没有完成</a:t>
          </a:r>
          <a:r>
            <a:rPr lang="en-US" altLang="zh-CN" dirty="0" smtClean="0"/>
            <a:t>-&gt;</a:t>
          </a:r>
          <a:r>
            <a:rPr lang="zh-CN" altLang="en-US" dirty="0" smtClean="0"/>
            <a:t>向下传递</a:t>
          </a:r>
          <a:endParaRPr lang="zh-CN" altLang="en-US" dirty="0"/>
        </a:p>
      </dgm:t>
    </dgm:pt>
    <dgm:pt modelId="{9956E00F-C8DE-446C-AAF2-4081EF089748}" type="parTrans" cxnId="{9B87BAA9-F63D-4986-B82E-7F6A63E04EDD}">
      <dgm:prSet/>
      <dgm:spPr/>
      <dgm:t>
        <a:bodyPr/>
        <a:lstStyle/>
        <a:p>
          <a:endParaRPr lang="zh-CN" altLang="en-US"/>
        </a:p>
      </dgm:t>
    </dgm:pt>
    <dgm:pt modelId="{BA8E49FC-585F-422E-B8FF-23E1B7AF4104}" type="sibTrans" cxnId="{9B87BAA9-F63D-4986-B82E-7F6A63E04EDD}">
      <dgm:prSet/>
      <dgm:spPr/>
      <dgm:t>
        <a:bodyPr/>
        <a:lstStyle/>
        <a:p>
          <a:endParaRPr lang="zh-CN" altLang="en-US"/>
        </a:p>
      </dgm:t>
    </dgm:pt>
    <dgm:pt modelId="{1439EF9D-3F91-4868-91C3-67B72EA01FEC}">
      <dgm:prSet phldrT="[文本]"/>
      <dgm:spPr/>
      <dgm:t>
        <a:bodyPr/>
        <a:lstStyle/>
        <a:p>
          <a:r>
            <a:rPr lang="zh-CN" altLang="en-US" dirty="0" smtClean="0"/>
            <a:t>链节点</a:t>
          </a:r>
          <a:endParaRPr lang="zh-CN" altLang="en-US" dirty="0"/>
        </a:p>
      </dgm:t>
    </dgm:pt>
    <dgm:pt modelId="{358B2BDF-4E12-4222-B462-7416494B2F0B}" type="parTrans" cxnId="{48C84C0E-1156-4A78-BC46-A43D4082D716}">
      <dgm:prSet/>
      <dgm:spPr/>
      <dgm:t>
        <a:bodyPr/>
        <a:lstStyle/>
        <a:p>
          <a:endParaRPr lang="zh-CN" altLang="en-US"/>
        </a:p>
      </dgm:t>
    </dgm:pt>
    <dgm:pt modelId="{D74211FE-50CF-4098-A023-25497B45AB73}" type="sibTrans" cxnId="{48C84C0E-1156-4A78-BC46-A43D4082D716}">
      <dgm:prSet/>
      <dgm:spPr/>
      <dgm:t>
        <a:bodyPr/>
        <a:lstStyle/>
        <a:p>
          <a:endParaRPr lang="zh-CN" altLang="en-US"/>
        </a:p>
      </dgm:t>
    </dgm:pt>
    <dgm:pt modelId="{1E2F99BE-D51F-4657-A825-4A68D28436AE}">
      <dgm:prSet phldrT="[文本]"/>
      <dgm:spPr/>
      <dgm:t>
        <a:bodyPr/>
        <a:lstStyle/>
        <a:p>
          <a:r>
            <a:rPr lang="zh-CN" altLang="en-US" dirty="0" smtClean="0"/>
            <a:t>完成功能</a:t>
          </a:r>
          <a:r>
            <a:rPr lang="en-US" altLang="zh-CN" dirty="0" smtClean="0"/>
            <a:t>-&gt;</a:t>
          </a:r>
          <a:r>
            <a:rPr lang="zh-CN" altLang="en-US" dirty="0" smtClean="0"/>
            <a:t>返回</a:t>
          </a:r>
          <a:endParaRPr lang="zh-CN" altLang="en-US" dirty="0"/>
        </a:p>
      </dgm:t>
    </dgm:pt>
    <dgm:pt modelId="{93FA7995-126C-4109-A264-B0A6087DC630}" type="parTrans" cxnId="{15709BC8-805B-4A20-8EAB-470BC359185E}">
      <dgm:prSet/>
      <dgm:spPr/>
      <dgm:t>
        <a:bodyPr/>
        <a:lstStyle/>
        <a:p>
          <a:endParaRPr lang="zh-CN" altLang="en-US"/>
        </a:p>
      </dgm:t>
    </dgm:pt>
    <dgm:pt modelId="{89476128-4BEE-472E-98B0-D21200D46647}" type="sibTrans" cxnId="{15709BC8-805B-4A20-8EAB-470BC359185E}">
      <dgm:prSet/>
      <dgm:spPr/>
      <dgm:t>
        <a:bodyPr/>
        <a:lstStyle/>
        <a:p>
          <a:endParaRPr lang="zh-CN" altLang="en-US"/>
        </a:p>
      </dgm:t>
    </dgm:pt>
    <dgm:pt modelId="{5F6E25F7-75D3-413F-88E3-35CD8E3E48B2}">
      <dgm:prSet phldrT="[文本]"/>
      <dgm:spPr/>
      <dgm:t>
        <a:bodyPr/>
        <a:lstStyle/>
        <a:p>
          <a:r>
            <a:rPr lang="zh-CN" altLang="en-US" dirty="0" smtClean="0"/>
            <a:t>没有完成</a:t>
          </a:r>
          <a:r>
            <a:rPr lang="en-US" altLang="zh-CN" dirty="0" smtClean="0"/>
            <a:t>-&gt;</a:t>
          </a:r>
          <a:r>
            <a:rPr lang="zh-CN" altLang="en-US" dirty="0" smtClean="0"/>
            <a:t>向下传递</a:t>
          </a:r>
          <a:endParaRPr lang="zh-CN" altLang="en-US" dirty="0"/>
        </a:p>
      </dgm:t>
    </dgm:pt>
    <dgm:pt modelId="{C6A8FB61-0AD3-45EB-A1E1-061495FEB0C4}" type="parTrans" cxnId="{C709035D-C663-4E22-BC30-474EA97E2086}">
      <dgm:prSet/>
      <dgm:spPr/>
      <dgm:t>
        <a:bodyPr/>
        <a:lstStyle/>
        <a:p>
          <a:endParaRPr lang="zh-CN" altLang="en-US"/>
        </a:p>
      </dgm:t>
    </dgm:pt>
    <dgm:pt modelId="{3415E5C5-839E-4041-A511-C92A4B85A0BB}" type="sibTrans" cxnId="{C709035D-C663-4E22-BC30-474EA97E2086}">
      <dgm:prSet/>
      <dgm:spPr/>
      <dgm:t>
        <a:bodyPr/>
        <a:lstStyle/>
        <a:p>
          <a:endParaRPr lang="zh-CN" altLang="en-US"/>
        </a:p>
      </dgm:t>
    </dgm:pt>
    <dgm:pt modelId="{04554CD2-0386-48CA-9EE2-26A164AE29C3}">
      <dgm:prSet phldrT="[文本]"/>
      <dgm:spPr/>
      <dgm:t>
        <a:bodyPr/>
        <a:lstStyle/>
        <a:p>
          <a:r>
            <a:rPr lang="zh-CN" altLang="en-US" smtClean="0"/>
            <a:t>链节点</a:t>
          </a:r>
          <a:endParaRPr lang="zh-CN" altLang="en-US" dirty="0"/>
        </a:p>
      </dgm:t>
    </dgm:pt>
    <dgm:pt modelId="{01733121-F915-48F9-ADFC-C9077279DD7A}" type="parTrans" cxnId="{156FBE62-EA73-4028-9DB6-ADFDA9F1CFC8}">
      <dgm:prSet/>
      <dgm:spPr/>
      <dgm:t>
        <a:bodyPr/>
        <a:lstStyle/>
        <a:p>
          <a:endParaRPr lang="zh-CN" altLang="en-US"/>
        </a:p>
      </dgm:t>
    </dgm:pt>
    <dgm:pt modelId="{F3EEB7DA-E996-4302-922A-6E19D1261DC8}" type="sibTrans" cxnId="{156FBE62-EA73-4028-9DB6-ADFDA9F1CFC8}">
      <dgm:prSet/>
      <dgm:spPr/>
      <dgm:t>
        <a:bodyPr/>
        <a:lstStyle/>
        <a:p>
          <a:endParaRPr lang="zh-CN" altLang="en-US"/>
        </a:p>
      </dgm:t>
    </dgm:pt>
    <dgm:pt modelId="{39BB7622-A56B-407C-A0FA-DBE7EC044927}">
      <dgm:prSet phldrT="[文本]"/>
      <dgm:spPr/>
      <dgm:t>
        <a:bodyPr/>
        <a:lstStyle/>
        <a:p>
          <a:r>
            <a:rPr lang="zh-CN" altLang="en-US" dirty="0" smtClean="0"/>
            <a:t>完成功能</a:t>
          </a:r>
          <a:r>
            <a:rPr lang="en-US" altLang="zh-CN" dirty="0" smtClean="0"/>
            <a:t>-&gt;</a:t>
          </a:r>
          <a:r>
            <a:rPr lang="zh-CN" altLang="en-US" dirty="0" smtClean="0"/>
            <a:t>返回</a:t>
          </a:r>
          <a:endParaRPr lang="zh-CN" altLang="en-US" dirty="0"/>
        </a:p>
      </dgm:t>
    </dgm:pt>
    <dgm:pt modelId="{C5116B18-F8BD-4543-879D-FD5349DD2444}" type="parTrans" cxnId="{17877ED0-A846-4F65-B6C0-610B9D319BF6}">
      <dgm:prSet/>
      <dgm:spPr/>
      <dgm:t>
        <a:bodyPr/>
        <a:lstStyle/>
        <a:p>
          <a:endParaRPr lang="zh-CN" altLang="en-US"/>
        </a:p>
      </dgm:t>
    </dgm:pt>
    <dgm:pt modelId="{6D720F16-43FD-4B7F-B93F-CD6DBDF01F83}" type="sibTrans" cxnId="{17877ED0-A846-4F65-B6C0-610B9D319BF6}">
      <dgm:prSet/>
      <dgm:spPr/>
      <dgm:t>
        <a:bodyPr/>
        <a:lstStyle/>
        <a:p>
          <a:endParaRPr lang="zh-CN" altLang="en-US"/>
        </a:p>
      </dgm:t>
    </dgm:pt>
    <dgm:pt modelId="{CFDB8AA9-2C10-4EEC-973A-78B22A13426F}">
      <dgm:prSet phldrT="[文本]"/>
      <dgm:spPr/>
      <dgm:t>
        <a:bodyPr/>
        <a:lstStyle/>
        <a:p>
          <a:r>
            <a:rPr lang="zh-CN" altLang="en-US" dirty="0" smtClean="0"/>
            <a:t>没有完成</a:t>
          </a:r>
          <a:r>
            <a:rPr lang="en-US" altLang="zh-CN" dirty="0" smtClean="0"/>
            <a:t>-&gt;</a:t>
          </a:r>
          <a:r>
            <a:rPr lang="zh-CN" altLang="en-US" dirty="0" smtClean="0"/>
            <a:t>向下传递</a:t>
          </a:r>
          <a:endParaRPr lang="zh-CN" altLang="en-US" dirty="0"/>
        </a:p>
      </dgm:t>
    </dgm:pt>
    <dgm:pt modelId="{4491F721-6E3E-46DA-929B-4836112F4A03}" type="parTrans" cxnId="{5CAB19DC-9BB5-47AB-93CB-CC163C9953CF}">
      <dgm:prSet/>
      <dgm:spPr/>
      <dgm:t>
        <a:bodyPr/>
        <a:lstStyle/>
        <a:p>
          <a:endParaRPr lang="zh-CN" altLang="en-US"/>
        </a:p>
      </dgm:t>
    </dgm:pt>
    <dgm:pt modelId="{4D256575-FFE6-4A9A-93C4-2CAFA43D4DFD}" type="sibTrans" cxnId="{5CAB19DC-9BB5-47AB-93CB-CC163C9953CF}">
      <dgm:prSet/>
      <dgm:spPr/>
      <dgm:t>
        <a:bodyPr/>
        <a:lstStyle/>
        <a:p>
          <a:endParaRPr lang="zh-CN" altLang="en-US"/>
        </a:p>
      </dgm:t>
    </dgm:pt>
    <dgm:pt modelId="{5D26B773-9676-48E0-B355-0905EFA6A619}" type="pres">
      <dgm:prSet presAssocID="{C7572B48-5726-49BF-B1D2-D6E368F9AF7E}" presName="linearFlow" presStyleCnt="0">
        <dgm:presLayoutVars>
          <dgm:dir/>
          <dgm:animLvl val="lvl"/>
          <dgm:resizeHandles val="exact"/>
        </dgm:presLayoutVars>
      </dgm:prSet>
      <dgm:spPr/>
    </dgm:pt>
    <dgm:pt modelId="{0C010410-88D2-4023-AFE3-BCF8BD340FB0}" type="pres">
      <dgm:prSet presAssocID="{7170E54C-DA23-4202-8220-F92351AB87B6}" presName="composite" presStyleCnt="0"/>
      <dgm:spPr/>
    </dgm:pt>
    <dgm:pt modelId="{E6DC4479-E9E5-41C2-A8E7-CC3B76AC4C24}" type="pres">
      <dgm:prSet presAssocID="{7170E54C-DA23-4202-8220-F92351AB87B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D498D2-3ED4-4B23-989E-E46656A212D7}" type="pres">
      <dgm:prSet presAssocID="{7170E54C-DA23-4202-8220-F92351AB87B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1FB59C-7F50-459E-8594-30D012E211BE}" type="pres">
      <dgm:prSet presAssocID="{B5EDC3CA-DC58-43D6-9C88-955D8B60237A}" presName="sp" presStyleCnt="0"/>
      <dgm:spPr/>
    </dgm:pt>
    <dgm:pt modelId="{FEEDD429-3140-4B60-B551-CA1EBB79D6C3}" type="pres">
      <dgm:prSet presAssocID="{1439EF9D-3F91-4868-91C3-67B72EA01FEC}" presName="composite" presStyleCnt="0"/>
      <dgm:spPr/>
    </dgm:pt>
    <dgm:pt modelId="{D814D7BA-0FE2-4124-BCA7-C9D5CB44F6FE}" type="pres">
      <dgm:prSet presAssocID="{1439EF9D-3F91-4868-91C3-67B72EA01FE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DA73A69-2D56-43D5-B8B1-543B0ED16F68}" type="pres">
      <dgm:prSet presAssocID="{1439EF9D-3F91-4868-91C3-67B72EA01FE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62FAFD-B7C6-4383-A04D-6A7D6054F182}" type="pres">
      <dgm:prSet presAssocID="{D74211FE-50CF-4098-A023-25497B45AB73}" presName="sp" presStyleCnt="0"/>
      <dgm:spPr/>
    </dgm:pt>
    <dgm:pt modelId="{B0A8A365-D1C5-4A26-B23A-3BDAFE1ABE1D}" type="pres">
      <dgm:prSet presAssocID="{04554CD2-0386-48CA-9EE2-26A164AE29C3}" presName="composite" presStyleCnt="0"/>
      <dgm:spPr/>
    </dgm:pt>
    <dgm:pt modelId="{57C2D05D-C70E-459A-AC62-6363AEBE6F9F}" type="pres">
      <dgm:prSet presAssocID="{04554CD2-0386-48CA-9EE2-26A164AE29C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82BA0B-4E8E-4A6E-9F42-3F84AA256DD9}" type="pres">
      <dgm:prSet presAssocID="{04554CD2-0386-48CA-9EE2-26A164AE29C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B8C7C5-0A54-4707-9D59-833D2ABCB9DE}" srcId="{7170E54C-DA23-4202-8220-F92351AB87B6}" destId="{3BD97F18-5FB2-48B1-80D9-7FFB454937FE}" srcOrd="0" destOrd="0" parTransId="{B513917E-AC76-4590-A072-37416E7E1153}" sibTransId="{4D9CAD88-CB93-4828-9DDE-3B80CBAEC654}"/>
    <dgm:cxn modelId="{B5B7C151-4AEA-41A8-B63D-7AAFF01AB832}" type="presOf" srcId="{2A68EC6C-6C04-40E0-9974-FC978FAD1910}" destId="{DFD498D2-3ED4-4B23-989E-E46656A212D7}" srcOrd="0" destOrd="1" presId="urn:microsoft.com/office/officeart/2005/8/layout/chevron2"/>
    <dgm:cxn modelId="{17877ED0-A846-4F65-B6C0-610B9D319BF6}" srcId="{04554CD2-0386-48CA-9EE2-26A164AE29C3}" destId="{39BB7622-A56B-407C-A0FA-DBE7EC044927}" srcOrd="0" destOrd="0" parTransId="{C5116B18-F8BD-4543-879D-FD5349DD2444}" sibTransId="{6D720F16-43FD-4B7F-B93F-CD6DBDF01F83}"/>
    <dgm:cxn modelId="{D01151E8-A4DC-4E76-B199-7DB126BAE22D}" type="presOf" srcId="{39BB7622-A56B-407C-A0FA-DBE7EC044927}" destId="{0A82BA0B-4E8E-4A6E-9F42-3F84AA256DD9}" srcOrd="0" destOrd="0" presId="urn:microsoft.com/office/officeart/2005/8/layout/chevron2"/>
    <dgm:cxn modelId="{116876F5-1F8D-4FF1-976B-D96E0A352C68}" srcId="{C7572B48-5726-49BF-B1D2-D6E368F9AF7E}" destId="{7170E54C-DA23-4202-8220-F92351AB87B6}" srcOrd="0" destOrd="0" parTransId="{E6A3D945-8F8E-4B04-916F-E8CB1741E44D}" sibTransId="{B5EDC3CA-DC58-43D6-9C88-955D8B60237A}"/>
    <dgm:cxn modelId="{15709BC8-805B-4A20-8EAB-470BC359185E}" srcId="{1439EF9D-3F91-4868-91C3-67B72EA01FEC}" destId="{1E2F99BE-D51F-4657-A825-4A68D28436AE}" srcOrd="0" destOrd="0" parTransId="{93FA7995-126C-4109-A264-B0A6087DC630}" sibTransId="{89476128-4BEE-472E-98B0-D21200D46647}"/>
    <dgm:cxn modelId="{9B87BAA9-F63D-4986-B82E-7F6A63E04EDD}" srcId="{7170E54C-DA23-4202-8220-F92351AB87B6}" destId="{2A68EC6C-6C04-40E0-9974-FC978FAD1910}" srcOrd="1" destOrd="0" parTransId="{9956E00F-C8DE-446C-AAF2-4081EF089748}" sibTransId="{BA8E49FC-585F-422E-B8FF-23E1B7AF4104}"/>
    <dgm:cxn modelId="{5CAB19DC-9BB5-47AB-93CB-CC163C9953CF}" srcId="{04554CD2-0386-48CA-9EE2-26A164AE29C3}" destId="{CFDB8AA9-2C10-4EEC-973A-78B22A13426F}" srcOrd="1" destOrd="0" parTransId="{4491F721-6E3E-46DA-929B-4836112F4A03}" sibTransId="{4D256575-FFE6-4A9A-93C4-2CAFA43D4DFD}"/>
    <dgm:cxn modelId="{579F4E1D-2817-4C96-A8A0-382AE6AFCB1E}" type="presOf" srcId="{5F6E25F7-75D3-413F-88E3-35CD8E3E48B2}" destId="{FDA73A69-2D56-43D5-B8B1-543B0ED16F68}" srcOrd="0" destOrd="1" presId="urn:microsoft.com/office/officeart/2005/8/layout/chevron2"/>
    <dgm:cxn modelId="{3E7B89F2-8ECE-4FFA-B6A3-2190B1285AA0}" type="presOf" srcId="{04554CD2-0386-48CA-9EE2-26A164AE29C3}" destId="{57C2D05D-C70E-459A-AC62-6363AEBE6F9F}" srcOrd="0" destOrd="0" presId="urn:microsoft.com/office/officeart/2005/8/layout/chevron2"/>
    <dgm:cxn modelId="{752EF081-3193-4297-822D-E2D9781DFFAB}" type="presOf" srcId="{1439EF9D-3F91-4868-91C3-67B72EA01FEC}" destId="{D814D7BA-0FE2-4124-BCA7-C9D5CB44F6FE}" srcOrd="0" destOrd="0" presId="urn:microsoft.com/office/officeart/2005/8/layout/chevron2"/>
    <dgm:cxn modelId="{93C6E2D3-1884-4BC8-BCC3-AB5EF98B6DD7}" type="presOf" srcId="{C7572B48-5726-49BF-B1D2-D6E368F9AF7E}" destId="{5D26B773-9676-48E0-B355-0905EFA6A619}" srcOrd="0" destOrd="0" presId="urn:microsoft.com/office/officeart/2005/8/layout/chevron2"/>
    <dgm:cxn modelId="{C709035D-C663-4E22-BC30-474EA97E2086}" srcId="{1439EF9D-3F91-4868-91C3-67B72EA01FEC}" destId="{5F6E25F7-75D3-413F-88E3-35CD8E3E48B2}" srcOrd="1" destOrd="0" parTransId="{C6A8FB61-0AD3-45EB-A1E1-061495FEB0C4}" sibTransId="{3415E5C5-839E-4041-A511-C92A4B85A0BB}"/>
    <dgm:cxn modelId="{156FBE62-EA73-4028-9DB6-ADFDA9F1CFC8}" srcId="{C7572B48-5726-49BF-B1D2-D6E368F9AF7E}" destId="{04554CD2-0386-48CA-9EE2-26A164AE29C3}" srcOrd="2" destOrd="0" parTransId="{01733121-F915-48F9-ADFC-C9077279DD7A}" sibTransId="{F3EEB7DA-E996-4302-922A-6E19D1261DC8}"/>
    <dgm:cxn modelId="{490EF090-BF91-43C3-ADE7-CD862E12C1EB}" type="presOf" srcId="{7170E54C-DA23-4202-8220-F92351AB87B6}" destId="{E6DC4479-E9E5-41C2-A8E7-CC3B76AC4C24}" srcOrd="0" destOrd="0" presId="urn:microsoft.com/office/officeart/2005/8/layout/chevron2"/>
    <dgm:cxn modelId="{D5842475-B99D-4100-86DA-DB3C2FDA548B}" type="presOf" srcId="{3BD97F18-5FB2-48B1-80D9-7FFB454937FE}" destId="{DFD498D2-3ED4-4B23-989E-E46656A212D7}" srcOrd="0" destOrd="0" presId="urn:microsoft.com/office/officeart/2005/8/layout/chevron2"/>
    <dgm:cxn modelId="{48C84C0E-1156-4A78-BC46-A43D4082D716}" srcId="{C7572B48-5726-49BF-B1D2-D6E368F9AF7E}" destId="{1439EF9D-3F91-4868-91C3-67B72EA01FEC}" srcOrd="1" destOrd="0" parTransId="{358B2BDF-4E12-4222-B462-7416494B2F0B}" sibTransId="{D74211FE-50CF-4098-A023-25497B45AB73}"/>
    <dgm:cxn modelId="{765EBC43-932D-4C80-9ED6-E3367F12EE3D}" type="presOf" srcId="{1E2F99BE-D51F-4657-A825-4A68D28436AE}" destId="{FDA73A69-2D56-43D5-B8B1-543B0ED16F68}" srcOrd="0" destOrd="0" presId="urn:microsoft.com/office/officeart/2005/8/layout/chevron2"/>
    <dgm:cxn modelId="{404D7E0D-D08B-4EA7-BE3D-B406021BA2FB}" type="presOf" srcId="{CFDB8AA9-2C10-4EEC-973A-78B22A13426F}" destId="{0A82BA0B-4E8E-4A6E-9F42-3F84AA256DD9}" srcOrd="0" destOrd="1" presId="urn:microsoft.com/office/officeart/2005/8/layout/chevron2"/>
    <dgm:cxn modelId="{41B2489B-BA91-4FA5-9E59-C74DFD2EEE7A}" type="presParOf" srcId="{5D26B773-9676-48E0-B355-0905EFA6A619}" destId="{0C010410-88D2-4023-AFE3-BCF8BD340FB0}" srcOrd="0" destOrd="0" presId="urn:microsoft.com/office/officeart/2005/8/layout/chevron2"/>
    <dgm:cxn modelId="{4B135E76-C565-4E59-83F0-ADB2F414EF97}" type="presParOf" srcId="{0C010410-88D2-4023-AFE3-BCF8BD340FB0}" destId="{E6DC4479-E9E5-41C2-A8E7-CC3B76AC4C24}" srcOrd="0" destOrd="0" presId="urn:microsoft.com/office/officeart/2005/8/layout/chevron2"/>
    <dgm:cxn modelId="{984A60E7-469B-47BB-A645-3343EC3C7685}" type="presParOf" srcId="{0C010410-88D2-4023-AFE3-BCF8BD340FB0}" destId="{DFD498D2-3ED4-4B23-989E-E46656A212D7}" srcOrd="1" destOrd="0" presId="urn:microsoft.com/office/officeart/2005/8/layout/chevron2"/>
    <dgm:cxn modelId="{69DFB435-BFA5-43AF-B346-8DBAA70E29B9}" type="presParOf" srcId="{5D26B773-9676-48E0-B355-0905EFA6A619}" destId="{0A1FB59C-7F50-459E-8594-30D012E211BE}" srcOrd="1" destOrd="0" presId="urn:microsoft.com/office/officeart/2005/8/layout/chevron2"/>
    <dgm:cxn modelId="{814B582E-010A-4035-AD41-0AE887EC3049}" type="presParOf" srcId="{5D26B773-9676-48E0-B355-0905EFA6A619}" destId="{FEEDD429-3140-4B60-B551-CA1EBB79D6C3}" srcOrd="2" destOrd="0" presId="urn:microsoft.com/office/officeart/2005/8/layout/chevron2"/>
    <dgm:cxn modelId="{07A72DA0-F674-4630-BCB6-C8B2D1A622D9}" type="presParOf" srcId="{FEEDD429-3140-4B60-B551-CA1EBB79D6C3}" destId="{D814D7BA-0FE2-4124-BCA7-C9D5CB44F6FE}" srcOrd="0" destOrd="0" presId="urn:microsoft.com/office/officeart/2005/8/layout/chevron2"/>
    <dgm:cxn modelId="{3265E894-2D93-428E-B836-71227E621E0C}" type="presParOf" srcId="{FEEDD429-3140-4B60-B551-CA1EBB79D6C3}" destId="{FDA73A69-2D56-43D5-B8B1-543B0ED16F68}" srcOrd="1" destOrd="0" presId="urn:microsoft.com/office/officeart/2005/8/layout/chevron2"/>
    <dgm:cxn modelId="{055F5202-62C6-44CE-901A-EB89648F4F71}" type="presParOf" srcId="{5D26B773-9676-48E0-B355-0905EFA6A619}" destId="{0562FAFD-B7C6-4383-A04D-6A7D6054F182}" srcOrd="3" destOrd="0" presId="urn:microsoft.com/office/officeart/2005/8/layout/chevron2"/>
    <dgm:cxn modelId="{60A396A1-6B4D-4726-9000-54207C2340E4}" type="presParOf" srcId="{5D26B773-9676-48E0-B355-0905EFA6A619}" destId="{B0A8A365-D1C5-4A26-B23A-3BDAFE1ABE1D}" srcOrd="4" destOrd="0" presId="urn:microsoft.com/office/officeart/2005/8/layout/chevron2"/>
    <dgm:cxn modelId="{AF5159AE-759D-45C0-86E4-AD891B4EEBEE}" type="presParOf" srcId="{B0A8A365-D1C5-4A26-B23A-3BDAFE1ABE1D}" destId="{57C2D05D-C70E-459A-AC62-6363AEBE6F9F}" srcOrd="0" destOrd="0" presId="urn:microsoft.com/office/officeart/2005/8/layout/chevron2"/>
    <dgm:cxn modelId="{59AE4112-281B-4699-8017-C63DC32D9CF5}" type="presParOf" srcId="{B0A8A365-D1C5-4A26-B23A-3BDAFE1ABE1D}" destId="{0A82BA0B-4E8E-4A6E-9F42-3F84AA256DD9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357290" y="12144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3286116" y="142852"/>
            <a:ext cx="171451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目标对象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86116" y="5357826"/>
            <a:ext cx="1714512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>
          <a:xfrm rot="5400000">
            <a:off x="3857620" y="92867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3858414" y="507207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5107785" y="3036091"/>
            <a:ext cx="292895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yunfengcheng</dc:creator>
  <cp:lastModifiedBy>admin</cp:lastModifiedBy>
  <cp:revision>6</cp:revision>
  <dcterms:created xsi:type="dcterms:W3CDTF">2012-06-28T08:03:33Z</dcterms:created>
  <dcterms:modified xsi:type="dcterms:W3CDTF">2012-06-28T08:08:07Z</dcterms:modified>
</cp:coreProperties>
</file>