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8" autoAdjust="0"/>
  </p:normalViewPr>
  <p:slideViewPr>
    <p:cSldViewPr>
      <p:cViewPr varScale="1">
        <p:scale>
          <a:sx n="100" d="100"/>
          <a:sy n="100" d="100"/>
        </p:scale>
        <p:origin x="-3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571480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接收者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58016" y="571480"/>
            <a:ext cx="114300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发送者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85852" y="1285860"/>
            <a:ext cx="5929354" cy="501654"/>
            <a:chOff x="1285852" y="1785926"/>
            <a:chExt cx="5929354" cy="50165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285852" y="2285992"/>
              <a:ext cx="5929354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571868" y="178592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订阅之后</a:t>
              </a:r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2500298" y="2214554"/>
            <a:ext cx="3857652" cy="27146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57488" y="2857496"/>
            <a:ext cx="114300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接收者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00298" y="221455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发送者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57488" y="3643314"/>
            <a:ext cx="1143008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发放方法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13" idx="3"/>
            <a:endCxn id="10" idx="3"/>
          </p:cNvCxnSpPr>
          <p:nvPr/>
        </p:nvCxnSpPr>
        <p:spPr>
          <a:xfrm flipV="1">
            <a:off x="4000496" y="3143248"/>
            <a:ext cx="1588" cy="785818"/>
          </a:xfrm>
          <a:prstGeom prst="bentConnector3">
            <a:avLst>
              <a:gd name="adj1" fmla="val 5218358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3108" y="535782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持有对接收者操作引用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7" idx="0"/>
            <a:endCxn id="13" idx="2"/>
          </p:cNvCxnSpPr>
          <p:nvPr/>
        </p:nvCxnSpPr>
        <p:spPr>
          <a:xfrm rot="5400000" flipH="1" flipV="1">
            <a:off x="2857488" y="478632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29124" y="33575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rot="5400000" flipH="1" flipV="1">
            <a:off x="4714876" y="357187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72066" y="34290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news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4" idx="2"/>
          </p:cNvCxnSpPr>
          <p:nvPr/>
        </p:nvCxnSpPr>
        <p:spPr>
          <a:xfrm rot="5400000">
            <a:off x="-1143040" y="3357562"/>
            <a:ext cx="44291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2"/>
          </p:cNvCxnSpPr>
          <p:nvPr/>
        </p:nvCxnSpPr>
        <p:spPr>
          <a:xfrm rot="5400000">
            <a:off x="5107785" y="3464719"/>
            <a:ext cx="46434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0034" y="2214554"/>
            <a:ext cx="35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独立变化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72396" y="2285992"/>
            <a:ext cx="35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独立变化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admin</cp:lastModifiedBy>
  <cp:revision>31</cp:revision>
  <dcterms:created xsi:type="dcterms:W3CDTF">2012-06-29T07:03:47Z</dcterms:created>
  <dcterms:modified xsi:type="dcterms:W3CDTF">2012-06-29T08:18:26Z</dcterms:modified>
</cp:coreProperties>
</file>