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 varScale="1">
        <p:scale>
          <a:sx n="59" d="100"/>
          <a:sy n="59" d="100"/>
        </p:scale>
        <p:origin x="2412" y="4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ridescentX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ridescentmia.github.io/resume/" TargetMode="External"/><Relationship Id="rId5" Type="http://schemas.openxmlformats.org/officeDocument/2006/relationships/hyperlink" Target="https://github.com/IridescentMia" TargetMode="External"/><Relationship Id="rId4" Type="http://schemas.openxmlformats.org/officeDocument/2006/relationships/hyperlink" Target="https://iridescentmia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方向：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 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5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王大胆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一定的使用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CRUD SPA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过后端程序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图像处理和平面设计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大黑山松岚大学学习优秀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188-0000-0000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IridescentXS@gmail.com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IridescentMia.github.io/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github.com/IridescentMia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://IridescentMia.github.io/resume/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2004563"/>
            <a:chOff x="416608" y="3709272"/>
            <a:chExt cx="2867930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2016.2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- 2016.6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情况，使用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进行聚类，使用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7940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341686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2015.1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ABCDViz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6425128"/>
            <a:ext cx="287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Leaflet.js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进行绘制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图等形式展现所选时空范围内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进行聚类，使用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66088" cy="1619842"/>
            <a:chOff x="418451" y="7819857"/>
            <a:chExt cx="2866088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2739</TotalTime>
  <Words>504</Words>
  <Application>Microsoft Office PowerPoint</Application>
  <PresentationFormat>A4 纸张(210x297 毫米)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Mia</cp:lastModifiedBy>
  <cp:revision>795</cp:revision>
  <dcterms:created xsi:type="dcterms:W3CDTF">2016-02-14T01:21:46Z</dcterms:created>
  <dcterms:modified xsi:type="dcterms:W3CDTF">2017-04-04T06:51:08Z</dcterms:modified>
</cp:coreProperties>
</file>