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91FD-E7E8-6B47-960A-A0FF96827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EF5F6-F4B4-EE46-8D01-9E056482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78E0-5295-FB42-B329-F0974C3D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667D-F3CF-D449-AE7C-49C7BB14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387A-D375-E24D-A3B4-A2C92625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F2FF-0B82-7146-9518-89940B2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6F2B0-1380-CE47-99A2-F9D0407CF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4C54-1CC8-9E44-B7FB-568940E5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EBCF-1122-5E44-B013-4B87595A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0FCF-862C-E240-A02B-894B078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F2937-459B-F94C-BB83-D1E302F71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01F3-007E-1749-BC92-02C47F84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8DC7-5C26-2043-95A7-9CEBC123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BA6F-AF78-CD4D-88D5-0109977E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031F-47AE-674C-9FB7-34410CB5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94D7-B17C-F740-95BE-5B4AF365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2A0D-6E6E-6849-8B80-8FE6EE37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72E9-0250-A24D-ADC7-ADE4B054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EFDC-9771-C943-8253-F8851C1F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0DD6-EEB8-0F41-A723-54F39201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F6B8-C44C-024D-8DFF-0712ECB4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FED7-5FC3-4D4D-BEA9-24890DE3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2E91-1AD5-6540-A784-81A3C0B2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65D1F-73F3-A340-953F-5A4A4AE7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73E4-A71C-BC42-A8DD-D476D1A5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CA6A-A37D-604F-B84B-98E43D83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D20E-EC54-DF41-942A-2AACA873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2DF5-440F-714B-9320-586B4893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2E2E-EEF9-BA45-A78A-C29AB171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4FEB1-4489-DC44-B318-C6F2B7C3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192B4-B637-8B42-9CC6-D490A558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AA2E-2E7D-2D45-8880-39BE4525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C2F7F-037A-B046-ADE5-68DB6082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90E13-CA1B-3844-9A09-37B1367C4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4C492-A961-364D-8440-4A5C1FFBE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5B4F0-434D-3B40-91E1-E9B3D3B2D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7481-F41E-3441-95BE-71A8CFA5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0CEE2-9A22-784F-B31B-4FE8AC8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766B4-293D-4C45-B394-63BA2AC4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250C-47A5-EF42-A8BA-C86C97BB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4615-37C1-C843-ACDA-0D969404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4E2E0-581D-7742-B53D-8A0EB1D8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C4AB8-CD2C-374D-8AEF-27A2958C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8A5A-1D9A-7540-9B6A-F8559037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1C9EF-A41D-2845-BB15-B0FAB8D3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CB93-92C5-B349-B87D-0A2FC97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B0A6-B01C-6249-BF40-450B8262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419D-EA76-384A-A651-32C9B4A0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CB6DA-E6AA-744F-A0F3-BADDFC2F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B9E3-72B0-EC43-BF67-817C4F93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08BC3-D312-4942-A8D4-1269D3A1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0682-6C18-CD40-B303-B6F8BE0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5AC1-C8EF-9547-8FC1-764BB03B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B2C56-ABFE-8846-83BF-71C2C5E4E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70FA1-8A9D-DB40-B266-889D20FE6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273F2-8CA7-1E4F-BEE6-5C9101A2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B364-82DB-8A4B-AB93-2C07EB4E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88178-400F-A24A-A01D-79454C01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81BE7-7414-2C49-9B5D-3CBB905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A331-96F2-6C4F-8628-8C495434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9107-2C4B-6842-8153-294FBD32F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E410-153C-8144-B0D0-C1AB847F0160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4E172-5BF5-BC40-AB43-0DD21EEEE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8FB9-85F3-A242-B3B8-BDF2F1A4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92D4-86DF-A344-9CF9-ACBD1030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ors.co/256eff-46237a-3ddc97-fcfcfc-ff495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D8305-C908-6941-8EFD-86ECA23BB650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Blue: 256EFF, 37-110-255</a:t>
            </a:r>
          </a:p>
          <a:p>
            <a:r>
              <a:rPr lang="en-US" dirty="0"/>
              <a:t>Violet: 46237A, 70-35-122</a:t>
            </a:r>
          </a:p>
          <a:p>
            <a:r>
              <a:rPr lang="en-US" dirty="0"/>
              <a:t>Green: 3DDC97, 61-220-151</a:t>
            </a:r>
          </a:p>
          <a:p>
            <a:r>
              <a:rPr lang="en-US" dirty="0"/>
              <a:t>White: FCFCFC, 252-252-252</a:t>
            </a:r>
          </a:p>
          <a:p>
            <a:r>
              <a:rPr lang="en-US" dirty="0"/>
              <a:t>Red: FF495C, 255-73-92</a:t>
            </a:r>
          </a:p>
          <a:p>
            <a:r>
              <a:rPr lang="en-CA" dirty="0">
                <a:hlinkClick r:id="rId2"/>
              </a:rPr>
              <a:t>https://coolors.co/256eff-46237a-3ddc97-fcfcfc-ff495c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Mengye Ren</dc:creator>
  <cp:lastModifiedBy>Mengye Ren</cp:lastModifiedBy>
  <cp:revision>1</cp:revision>
  <dcterms:created xsi:type="dcterms:W3CDTF">2020-05-23T21:33:55Z</dcterms:created>
  <dcterms:modified xsi:type="dcterms:W3CDTF">2020-05-23T21:34:06Z</dcterms:modified>
</cp:coreProperties>
</file>