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CB5B-A3CB-A34A-B8C7-48F3EEA3A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0A731-C2FF-B24E-A9EB-78C0049A4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563E2-C6F7-AD43-9DD7-E90F5B4E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5435-5950-C94A-8FB9-69A04C01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F362-CCD7-B543-ACEB-11CA9509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723E-87E8-7E4B-A56B-7A649F52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78878-D42F-9F4A-B94D-72EA11D7C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DA4C-8A92-2247-A859-38BBD1BC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E8A4A-8AEF-864B-B2C9-90CBFB6A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B6E4-0D8B-8542-8E6B-5DADFB9A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72D4C-987A-9A42-92C2-FBED1BF3C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7756-9D9F-1D43-A3FF-62F4D36E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6386F-7F8D-4E47-80E8-B5944501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227A2-DBFA-E24A-958E-A1480D89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55E2C-183A-D44C-88B9-BBE98997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486-8EB5-7940-B890-02A62151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E64C-CD30-9044-A75E-057BA987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43D6-0FA4-0943-AEDA-CB58352E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4602F-0B43-8542-9D87-2EB20F0F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C373-EC02-9C47-9EE0-459A016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2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B627-4008-E840-91C5-C1DB5595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E4122-4B8A-9D40-AADE-2B8BBFA22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9FF2B-A19B-4244-A9CB-206F58A4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E254-4CCA-AE4C-9DD0-27BC5137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FCEE-4CE4-D944-9135-12335C1B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16E4-AACC-A847-ACC1-B366BCF7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EA47-B793-7340-B348-F648D5201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86846-1818-E24F-9AF3-8EE90DEE0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D56-F7C4-014C-AAC5-01334A1E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69793-8D53-294A-88BB-91A9619C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92B21-BA96-9B4A-B619-23B9D6C7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8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660F-315A-2D40-8E1D-FD7A959D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16BB7-C256-6B4D-8584-3600D5CA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BF497-A1D9-4347-87C7-A8203657F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D4CE9-A4D0-2344-86A0-CB258B1AD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EC315-D088-BB4C-92FD-7587883B7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17D29-BC76-594B-AA96-A988256F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22B5D-9B51-EF46-B920-A10A08DC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7FB69-DF62-3041-9808-E4242B38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9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E8B5-BFA8-3E43-9D3D-ED5EAA98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0509-F079-F94C-AE79-19220F50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6D967-130D-874B-B2C6-7ED6E75F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9FE5-00EE-AD4C-A149-462291E5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F1798-339E-F74F-A749-7589B03C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23828-C754-604C-A76A-7456FFD7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774B3-C43B-8D47-943E-22F274CA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7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F54C-FF45-3C43-BAC5-8817FBD3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B532-F3B7-174B-BF3B-1AA488D9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3A784-4E87-4E43-A792-11199ADA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2E0CE-0C0B-714A-B0C2-91C2AC48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DEFFE-A851-AD4E-A893-6C671E95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57D3A-0A9C-BD46-85AA-5D0B5241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5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E29-2B8A-1A4F-BA21-9D5BB1EA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B58E6-7FE0-D646-9E91-754C4FCFE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7A332-47BE-D44C-9AD3-187FD90F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F957A-F4A0-D845-8A78-DA05A090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6DA2B-ED33-0D4D-930F-CCB3C89C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D5A8-B49D-BE40-A36A-699DDB94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5E3E2-5661-AA42-8B95-F7CE87EA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8DFA-F404-0546-A0B2-9077E4F2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C39C-0841-5E48-80A7-6B1D09AFC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4CD4-688C-164A-A020-584B90355205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B000E-E45E-2241-818C-F475928B2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3DFD-557A-C941-9855-25C114BA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C225B-0E01-3A4C-9D67-971AEC02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AE401-4FB5-6A42-9312-04721CD6F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7" t="49159" b="6616"/>
          <a:stretch/>
        </p:blipFill>
        <p:spPr>
          <a:xfrm>
            <a:off x="71440" y="424542"/>
            <a:ext cx="12279646" cy="2007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BB559-5091-AD4C-8EE5-18E36D6F4A0C}"/>
              </a:ext>
            </a:extLst>
          </p:cNvPr>
          <p:cNvSpPr txBox="1"/>
          <p:nvPr/>
        </p:nvSpPr>
        <p:spPr>
          <a:xfrm>
            <a:off x="127573" y="22928"/>
            <a:ext cx="293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A) </a:t>
            </a:r>
            <a:r>
              <a:rPr lang="en-US" sz="1600" dirty="0"/>
              <a:t>Instance Category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89FD0-90E1-3A4E-B713-D5EDD1676808}"/>
              </a:ext>
            </a:extLst>
          </p:cNvPr>
          <p:cNvSpPr txBox="1"/>
          <p:nvPr/>
        </p:nvSpPr>
        <p:spPr>
          <a:xfrm>
            <a:off x="4901495" y="22929"/>
            <a:ext cx="288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B) </a:t>
            </a:r>
            <a:r>
              <a:rPr lang="en-US" sz="1600" dirty="0"/>
              <a:t>Frames Between Occurrences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E3717-A786-4D40-8FE9-00679B5C4A3B}"/>
              </a:ext>
            </a:extLst>
          </p:cNvPr>
          <p:cNvSpPr txBox="1"/>
          <p:nvPr/>
        </p:nvSpPr>
        <p:spPr>
          <a:xfrm>
            <a:off x="7945618" y="22928"/>
            <a:ext cx="3120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C) </a:t>
            </a:r>
            <a:r>
              <a:rPr lang="en-US" sz="1600" dirty="0"/>
              <a:t>Unique Viewpoints / 100 Frames</a:t>
            </a:r>
          </a:p>
        </p:txBody>
      </p:sp>
    </p:spTree>
    <p:extLst>
      <p:ext uri="{BB962C8B-B14F-4D97-AF65-F5344CB8AC3E}">
        <p14:creationId xmlns:p14="http://schemas.microsoft.com/office/powerpoint/2010/main" val="159335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1</cp:revision>
  <dcterms:created xsi:type="dcterms:W3CDTF">2020-06-21T18:02:26Z</dcterms:created>
  <dcterms:modified xsi:type="dcterms:W3CDTF">2020-06-21T18:06:27Z</dcterms:modified>
</cp:coreProperties>
</file>