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8"/>
    <p:restoredTop sz="94640"/>
  </p:normalViewPr>
  <p:slideViewPr>
    <p:cSldViewPr snapToGrid="0" snapToObjects="1">
      <p:cViewPr>
        <p:scale>
          <a:sx n="120" d="100"/>
          <a:sy n="120" d="100"/>
        </p:scale>
        <p:origin x="-984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7DE3-3C7A-6D41-B9D5-D820A99DA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00A2-8B36-DC4C-AA44-2348A95E7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BD73B-55DF-6346-BE57-FC9A0471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ED2F-2EB5-FD40-89F9-E543A26E22B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7410-A0B4-9247-A691-94966BD5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499B-64E8-BB40-87E1-60B995AE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5270-E094-0F47-BB1D-E4105594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7405-1AF6-A04B-B565-D72D12F9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A5CB4-BE24-834D-8B6B-344F4B8B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EC8E6-AD56-BD45-9739-214050C2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ED2F-2EB5-FD40-89F9-E543A26E22B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C8E0-C78D-F44D-B466-22101386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AD54A-3D58-FC49-9348-86286B11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5270-E094-0F47-BB1D-E4105594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FB5C9-E26E-A04A-AC6B-82145DFEB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F7BB1-7FC6-1140-9B0B-349604AFF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F2D8-50F2-BA4E-9B35-9C38309F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ED2F-2EB5-FD40-89F9-E543A26E22B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43FAE-5819-0947-9EBE-712DD9CD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6B8A3-B9DF-9E43-8B18-BBE60A46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5270-E094-0F47-BB1D-E4105594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9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3043-CC17-B340-8757-CA4D6932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A081-9D0E-F740-982D-D292CE1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84CC-16D6-7941-AAB8-3B5EF82F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ED2F-2EB5-FD40-89F9-E543A26E22B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9C87-A835-654B-8BA4-4AF6DDAE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1693-F76A-474F-8213-26A3EC76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5270-E094-0F47-BB1D-E4105594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0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F290-656C-8D42-A062-5788021A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A64B9-24B6-0D42-A73B-DCF74DE4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3EC5D-9CCD-4242-B793-100EA6EC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ED2F-2EB5-FD40-89F9-E543A26E22B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4B64-9BD6-3148-AAE2-C61B6356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77BDE-8D61-BB4F-B65B-7ED100CE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5270-E094-0F47-BB1D-E4105594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A71B-FE15-924D-B90D-1420BFC2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B91A-BF5F-2F46-8C7E-4EDBFFB47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5FB2D-FFD2-354C-A2A9-542C13B7A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116AA-1B2F-8E40-98F9-F50D04BA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ED2F-2EB5-FD40-89F9-E543A26E22B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AD98-2389-8246-8EB6-1A607B4D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8EE3F-D204-5C48-8E27-DAF5634B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5270-E094-0F47-BB1D-E4105594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2DA1-92D7-844B-AF39-4D6A6133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E22B-8B36-884F-AE24-699485C6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8209B-5D2E-7F45-889C-453F72505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C813C-F058-A845-89DE-7C95F5F2C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83083-69E8-884A-8333-21FBD732B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7B809-CB1F-9D40-8BCE-B9097FEB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ED2F-2EB5-FD40-89F9-E543A26E22B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26DED-A168-EB40-A502-09CFFFBE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7999F-198D-AF44-A003-ACC420BD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5270-E094-0F47-BB1D-E4105594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DA5E-1F7D-E242-997A-14442417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80866-D1BA-0047-AD03-09A25F32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ED2F-2EB5-FD40-89F9-E543A26E22B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AE31D-CB0F-1C48-A5A1-89641E1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16FC7-9E1E-4A43-BB40-6E8D6DAA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5270-E094-0F47-BB1D-E4105594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DDBE5-DC63-F64E-AA41-40F9B157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ED2F-2EB5-FD40-89F9-E543A26E22B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7AECC-B8A7-5546-A874-57ED2EEC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27019-E2E9-1749-80A2-6242287B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5270-E094-0F47-BB1D-E4105594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8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2243-F688-544A-8A5B-190AC05F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682B-43C0-1D41-9B27-A7AABE65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7BC8B-DC96-AA4E-8807-B095B2F1A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EAC14-B6A2-3349-8F28-8CFEF653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ED2F-2EB5-FD40-89F9-E543A26E22B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82FE5-4D99-5E49-B991-6FE0C60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C6C31-58C7-BC44-B821-4611C46E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5270-E094-0F47-BB1D-E4105594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FAAC-EE03-4945-9EF6-DED935C6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6C606-5770-A641-A78D-B21ACD3AD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66466-BD18-0546-B049-DA1EFC824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6FA16-3C9B-E244-B6C8-25CFB53E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ED2F-2EB5-FD40-89F9-E543A26E22B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9A140-C222-B24A-B7F0-E1AF96DC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39D4F-E55B-5B4B-90C1-42215D1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5270-E094-0F47-BB1D-E4105594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12819-667D-5244-845F-44E17F8D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DCA58-6C1B-A143-B616-DEFA2C02B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7904-1259-BA40-8B99-52A5B4EE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ED2F-2EB5-FD40-89F9-E543A26E22B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E77F-112C-CF42-894C-780705C3D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F51C4-7AE3-9445-B301-4EFD8AADA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95270-E094-0F47-BB1D-E4105594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3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8B355-58D1-8E48-86CE-38C15AD78728}"/>
              </a:ext>
            </a:extLst>
          </p:cNvPr>
          <p:cNvSpPr txBox="1"/>
          <p:nvPr/>
        </p:nvSpPr>
        <p:spPr>
          <a:xfrm>
            <a:off x="260114" y="190211"/>
            <a:ext cx="1954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Episode Setup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A334B8-30EF-7244-8D01-BC7276835E5B}"/>
              </a:ext>
            </a:extLst>
          </p:cNvPr>
          <p:cNvSpPr/>
          <p:nvPr/>
        </p:nvSpPr>
        <p:spPr>
          <a:xfrm>
            <a:off x="422190" y="2447229"/>
            <a:ext cx="1500512" cy="9850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12AC44-2B7C-CD49-9AD7-80BC78EF96D1}"/>
              </a:ext>
            </a:extLst>
          </p:cNvPr>
          <p:cNvSpPr/>
          <p:nvPr/>
        </p:nvSpPr>
        <p:spPr>
          <a:xfrm>
            <a:off x="666093" y="3799529"/>
            <a:ext cx="1012707" cy="985029"/>
          </a:xfrm>
          <a:prstGeom prst="ellips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35B6B-DC16-0B4A-ACD1-ACD750045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80" y="4050016"/>
            <a:ext cx="660533" cy="484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5C9CA4-AA45-5540-8375-F6565CCB1F7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1172446" y="3432258"/>
            <a:ext cx="1" cy="36727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C9E7EE-A70A-5D4E-9B10-0DD0BBDBFDC0}"/>
              </a:ext>
            </a:extLst>
          </p:cNvPr>
          <p:cNvCxnSpPr/>
          <p:nvPr/>
        </p:nvCxnSpPr>
        <p:spPr>
          <a:xfrm flipH="1" flipV="1">
            <a:off x="1135145" y="2066838"/>
            <a:ext cx="1" cy="36727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72AFEDA-9DFE-6344-8F23-E331AE961B8A}"/>
              </a:ext>
            </a:extLst>
          </p:cNvPr>
          <p:cNvSpPr/>
          <p:nvPr/>
        </p:nvSpPr>
        <p:spPr>
          <a:xfrm>
            <a:off x="628791" y="1094929"/>
            <a:ext cx="1012707" cy="985029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82F5B-98FE-D44A-90A4-25FFA3E5C9B1}"/>
              </a:ext>
            </a:extLst>
          </p:cNvPr>
          <p:cNvSpPr txBox="1"/>
          <p:nvPr/>
        </p:nvSpPr>
        <p:spPr>
          <a:xfrm>
            <a:off x="591213" y="1387597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Unknown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95276B-3D15-1242-BBD4-5240399AD5EC}"/>
              </a:ext>
            </a:extLst>
          </p:cNvPr>
          <p:cNvSpPr/>
          <p:nvPr/>
        </p:nvSpPr>
        <p:spPr>
          <a:xfrm>
            <a:off x="3907948" y="2447229"/>
            <a:ext cx="1500512" cy="9850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EC51C7-70AD-BD47-B1D5-4672F4E3BA70}"/>
              </a:ext>
            </a:extLst>
          </p:cNvPr>
          <p:cNvSpPr/>
          <p:nvPr/>
        </p:nvSpPr>
        <p:spPr>
          <a:xfrm>
            <a:off x="4151851" y="3799529"/>
            <a:ext cx="1012707" cy="985029"/>
          </a:xfrm>
          <a:prstGeom prst="ellips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01AF8D-484F-7144-8D7D-3B47A4679DC0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H="1" flipV="1">
            <a:off x="4658204" y="3432258"/>
            <a:ext cx="1" cy="36727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9CC953-DA24-6E44-B037-BEC269664D80}"/>
              </a:ext>
            </a:extLst>
          </p:cNvPr>
          <p:cNvCxnSpPr/>
          <p:nvPr/>
        </p:nvCxnSpPr>
        <p:spPr>
          <a:xfrm flipH="1" flipV="1">
            <a:off x="4620903" y="2066838"/>
            <a:ext cx="1" cy="36727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6DB5FB8-9D6E-E243-9D90-9538AAFDC674}"/>
              </a:ext>
            </a:extLst>
          </p:cNvPr>
          <p:cNvSpPr/>
          <p:nvPr/>
        </p:nvSpPr>
        <p:spPr>
          <a:xfrm>
            <a:off x="4114549" y="1094929"/>
            <a:ext cx="1012707" cy="985029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896BFC-990B-D741-9153-6040CBBB8E5E}"/>
              </a:ext>
            </a:extLst>
          </p:cNvPr>
          <p:cNvSpPr txBox="1"/>
          <p:nvPr/>
        </p:nvSpPr>
        <p:spPr>
          <a:xfrm>
            <a:off x="4076971" y="1387597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Unknown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A24E4-4367-5641-9965-4225B4DF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010" y="3602138"/>
            <a:ext cx="1265639" cy="12656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F6F070-6550-0F49-876F-475D72E76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715" y="3968951"/>
            <a:ext cx="714978" cy="714978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8F948F4-E073-DA4A-8263-A6071D580856}"/>
              </a:ext>
            </a:extLst>
          </p:cNvPr>
          <p:cNvSpPr/>
          <p:nvPr/>
        </p:nvSpPr>
        <p:spPr>
          <a:xfrm>
            <a:off x="2165069" y="2447229"/>
            <a:ext cx="1500512" cy="9850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20506C-3D62-DB4C-B4D7-744662715D0A}"/>
              </a:ext>
            </a:extLst>
          </p:cNvPr>
          <p:cNvSpPr/>
          <p:nvPr/>
        </p:nvSpPr>
        <p:spPr>
          <a:xfrm>
            <a:off x="2408972" y="3801340"/>
            <a:ext cx="1012707" cy="985029"/>
          </a:xfrm>
          <a:prstGeom prst="ellips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94F09C-E6B4-C94D-AC86-D1279FF7D36B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915325" y="3432258"/>
            <a:ext cx="1" cy="36908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157003-5D97-D74C-8715-5ADF9BA45239}"/>
              </a:ext>
            </a:extLst>
          </p:cNvPr>
          <p:cNvSpPr txBox="1"/>
          <p:nvPr/>
        </p:nvSpPr>
        <p:spPr>
          <a:xfrm>
            <a:off x="2639448" y="410683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FD4110A-AC5B-AA40-8076-BBB4A3D600A5}"/>
              </a:ext>
            </a:extLst>
          </p:cNvPr>
          <p:cNvSpPr/>
          <p:nvPr/>
        </p:nvSpPr>
        <p:spPr>
          <a:xfrm>
            <a:off x="5650827" y="2447229"/>
            <a:ext cx="1500512" cy="9850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E2F9A9-4197-C441-A4C9-A49BA85B27EE}"/>
              </a:ext>
            </a:extLst>
          </p:cNvPr>
          <p:cNvSpPr/>
          <p:nvPr/>
        </p:nvSpPr>
        <p:spPr>
          <a:xfrm>
            <a:off x="5894730" y="3801340"/>
            <a:ext cx="1012707" cy="985029"/>
          </a:xfrm>
          <a:prstGeom prst="ellips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592213-5815-0540-B34D-049674BAC781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6401083" y="3432258"/>
            <a:ext cx="1" cy="36908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D62E0D-A93B-0448-A532-823E276E03F2}"/>
              </a:ext>
            </a:extLst>
          </p:cNvPr>
          <p:cNvSpPr txBox="1"/>
          <p:nvPr/>
        </p:nvSpPr>
        <p:spPr>
          <a:xfrm>
            <a:off x="6073814" y="4106831"/>
            <a:ext cx="6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65BBD1E-4AA8-FF47-ADD5-AF52BDFB35D8}"/>
              </a:ext>
            </a:extLst>
          </p:cNvPr>
          <p:cNvSpPr/>
          <p:nvPr/>
        </p:nvSpPr>
        <p:spPr>
          <a:xfrm>
            <a:off x="7389866" y="2447229"/>
            <a:ext cx="1500512" cy="9850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B1CAF8D-C84A-7B4A-B98A-EE8B3B9BB55E}"/>
              </a:ext>
            </a:extLst>
          </p:cNvPr>
          <p:cNvSpPr/>
          <p:nvPr/>
        </p:nvSpPr>
        <p:spPr>
          <a:xfrm>
            <a:off x="7633769" y="3799529"/>
            <a:ext cx="1012707" cy="985029"/>
          </a:xfrm>
          <a:prstGeom prst="ellips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EE315B-87A1-8E4B-BC13-0A8D616B962C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flipH="1" flipV="1">
            <a:off x="8140122" y="3432258"/>
            <a:ext cx="1" cy="36727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51D299-3056-4245-874C-04F2094DED6C}"/>
              </a:ext>
            </a:extLst>
          </p:cNvPr>
          <p:cNvCxnSpPr/>
          <p:nvPr/>
        </p:nvCxnSpPr>
        <p:spPr>
          <a:xfrm flipH="1" flipV="1">
            <a:off x="8102821" y="2066838"/>
            <a:ext cx="1" cy="36727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4AF697B-E657-1441-A78E-6AF3EDA22A87}"/>
              </a:ext>
            </a:extLst>
          </p:cNvPr>
          <p:cNvSpPr/>
          <p:nvPr/>
        </p:nvSpPr>
        <p:spPr>
          <a:xfrm>
            <a:off x="7596467" y="1094929"/>
            <a:ext cx="1012707" cy="985029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358B83-1CEB-B64F-AA17-056C340CEF4F}"/>
              </a:ext>
            </a:extLst>
          </p:cNvPr>
          <p:cNvSpPr txBox="1"/>
          <p:nvPr/>
        </p:nvSpPr>
        <p:spPr>
          <a:xfrm>
            <a:off x="7826943" y="139649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Cup</a:t>
            </a:r>
          </a:p>
        </p:txBody>
      </p:sp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CDD77105-3CEC-AD4D-8DD8-2454D7BEC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9543" y="887664"/>
            <a:ext cx="670895" cy="670895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F019CD43-2700-5647-A047-ADF9B8A39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03565" y="909757"/>
            <a:ext cx="670895" cy="670895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51FCDEE9-928F-BE48-BDF6-C5F7C553F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5613" y="915853"/>
            <a:ext cx="670895" cy="670895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3292DE7-CB86-9D45-B847-2544ECFBC854}"/>
              </a:ext>
            </a:extLst>
          </p:cNvPr>
          <p:cNvSpPr/>
          <p:nvPr/>
        </p:nvSpPr>
        <p:spPr>
          <a:xfrm>
            <a:off x="9139024" y="2447229"/>
            <a:ext cx="1500512" cy="9850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416D8F-44A2-6E43-A16F-FE254F3F3097}"/>
              </a:ext>
            </a:extLst>
          </p:cNvPr>
          <p:cNvSpPr/>
          <p:nvPr/>
        </p:nvSpPr>
        <p:spPr>
          <a:xfrm>
            <a:off x="9382927" y="3801340"/>
            <a:ext cx="1012707" cy="985029"/>
          </a:xfrm>
          <a:prstGeom prst="ellips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71ADB2-7F33-0646-B050-89FC935B5FD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H="1" flipV="1">
            <a:off x="9889280" y="3432258"/>
            <a:ext cx="1" cy="36908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EEBCADD-AC4E-A24F-85BF-0C81B57B4D82}"/>
              </a:ext>
            </a:extLst>
          </p:cNvPr>
          <p:cNvSpPr txBox="1"/>
          <p:nvPr/>
        </p:nvSpPr>
        <p:spPr>
          <a:xfrm>
            <a:off x="9345349" y="4106831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Unknown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7C880D-465E-D345-BC3F-1410065644F5}"/>
              </a:ext>
            </a:extLst>
          </p:cNvPr>
          <p:cNvSpPr txBox="1"/>
          <p:nvPr/>
        </p:nvSpPr>
        <p:spPr>
          <a:xfrm>
            <a:off x="10730792" y="2370304"/>
            <a:ext cx="718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87AE580-02D3-EE44-9B45-C6ED66694C64}"/>
              </a:ext>
            </a:extLst>
          </p:cNvPr>
          <p:cNvSpPr/>
          <p:nvPr/>
        </p:nvSpPr>
        <p:spPr>
          <a:xfrm>
            <a:off x="422190" y="5876291"/>
            <a:ext cx="1500512" cy="2037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0C3301F-F93A-AC41-A2E5-72E8C1C945CD}"/>
              </a:ext>
            </a:extLst>
          </p:cNvPr>
          <p:cNvSpPr/>
          <p:nvPr/>
        </p:nvSpPr>
        <p:spPr>
          <a:xfrm>
            <a:off x="422190" y="5228568"/>
            <a:ext cx="1500512" cy="203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80E42F-10E0-D344-A3C1-3364392EC74E}"/>
              </a:ext>
            </a:extLst>
          </p:cNvPr>
          <p:cNvSpPr txBox="1"/>
          <p:nvPr/>
        </p:nvSpPr>
        <p:spPr>
          <a:xfrm>
            <a:off x="2165069" y="514840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Inference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60737F-8AC9-6743-B910-96423A5F1A0B}"/>
              </a:ext>
            </a:extLst>
          </p:cNvPr>
          <p:cNvSpPr txBox="1"/>
          <p:nvPr/>
        </p:nvSpPr>
        <p:spPr>
          <a:xfrm>
            <a:off x="2150441" y="579348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44188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43ACE1-D73C-044F-A8A4-E2D2C2FC7BBD}"/>
              </a:ext>
            </a:extLst>
          </p:cNvPr>
          <p:cNvSpPr txBox="1"/>
          <p:nvPr/>
        </p:nvSpPr>
        <p:spPr>
          <a:xfrm>
            <a:off x="260114" y="19021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Online </a:t>
            </a:r>
            <a:r>
              <a:rPr lang="en-US" sz="2400" dirty="0" err="1"/>
              <a:t>ProtoNet</a:t>
            </a:r>
            <a:endParaRPr lang="en-US" sz="2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E862BB-3A02-504D-A812-0EB01B21D5F1}"/>
              </a:ext>
            </a:extLst>
          </p:cNvPr>
          <p:cNvSpPr>
            <a:spLocks/>
          </p:cNvSpPr>
          <p:nvPr/>
        </p:nvSpPr>
        <p:spPr>
          <a:xfrm>
            <a:off x="2305155" y="2459499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5AD9BB-9D7D-8C45-851F-CAA47C560FA4}"/>
              </a:ext>
            </a:extLst>
          </p:cNvPr>
          <p:cNvSpPr>
            <a:spLocks/>
          </p:cNvSpPr>
          <p:nvPr/>
        </p:nvSpPr>
        <p:spPr>
          <a:xfrm>
            <a:off x="2305155" y="2642379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DBF973-DE4E-BC40-9C7C-20AC80554C37}"/>
              </a:ext>
            </a:extLst>
          </p:cNvPr>
          <p:cNvSpPr>
            <a:spLocks/>
          </p:cNvSpPr>
          <p:nvPr/>
        </p:nvSpPr>
        <p:spPr>
          <a:xfrm>
            <a:off x="2305155" y="2825259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5640A5-03B3-A14F-8274-1AF57F42F406}"/>
              </a:ext>
            </a:extLst>
          </p:cNvPr>
          <p:cNvSpPr>
            <a:spLocks/>
          </p:cNvSpPr>
          <p:nvPr/>
        </p:nvSpPr>
        <p:spPr>
          <a:xfrm>
            <a:off x="2305155" y="3008140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035900-9BF3-2543-8863-09E6329A22F5}"/>
              </a:ext>
            </a:extLst>
          </p:cNvPr>
          <p:cNvSpPr>
            <a:spLocks/>
          </p:cNvSpPr>
          <p:nvPr/>
        </p:nvSpPr>
        <p:spPr>
          <a:xfrm>
            <a:off x="2305155" y="3191019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75E526-6B89-B842-B569-93DC3722A948}"/>
              </a:ext>
            </a:extLst>
          </p:cNvPr>
          <p:cNvSpPr>
            <a:spLocks/>
          </p:cNvSpPr>
          <p:nvPr/>
        </p:nvSpPr>
        <p:spPr>
          <a:xfrm>
            <a:off x="2305155" y="3369353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4E72A4-228C-A74C-9E22-1387CF40B83F}"/>
              </a:ext>
            </a:extLst>
          </p:cNvPr>
          <p:cNvSpPr>
            <a:spLocks/>
          </p:cNvSpPr>
          <p:nvPr/>
        </p:nvSpPr>
        <p:spPr>
          <a:xfrm>
            <a:off x="2305155" y="3552545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2FB024E-0848-F84E-8AE3-EC88E3C2E918}"/>
              </a:ext>
            </a:extLst>
          </p:cNvPr>
          <p:cNvSpPr>
            <a:spLocks/>
          </p:cNvSpPr>
          <p:nvPr/>
        </p:nvSpPr>
        <p:spPr>
          <a:xfrm>
            <a:off x="2305155" y="3735425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5ACB7BA-7D53-3B4F-81FB-F3F280FD4B3D}"/>
              </a:ext>
            </a:extLst>
          </p:cNvPr>
          <p:cNvSpPr>
            <a:spLocks/>
          </p:cNvSpPr>
          <p:nvPr/>
        </p:nvSpPr>
        <p:spPr>
          <a:xfrm>
            <a:off x="2305155" y="3918304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1592B26-820F-364A-A7AE-846DEA80EE12}"/>
              </a:ext>
            </a:extLst>
          </p:cNvPr>
          <p:cNvSpPr>
            <a:spLocks/>
          </p:cNvSpPr>
          <p:nvPr/>
        </p:nvSpPr>
        <p:spPr>
          <a:xfrm>
            <a:off x="2305155" y="4101184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D16D6-28F2-334E-A6D8-38DD1871BDCA}"/>
              </a:ext>
            </a:extLst>
          </p:cNvPr>
          <p:cNvSpPr txBox="1"/>
          <p:nvPr/>
        </p:nvSpPr>
        <p:spPr>
          <a:xfrm>
            <a:off x="1765002" y="1996941"/>
            <a:ext cx="18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Prototype Storage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ADCC9E7B-1D1A-D041-A38D-8309DDA02BCF}"/>
              </a:ext>
            </a:extLst>
          </p:cNvPr>
          <p:cNvSpPr/>
          <p:nvPr/>
        </p:nvSpPr>
        <p:spPr>
          <a:xfrm>
            <a:off x="2384260" y="2497999"/>
            <a:ext cx="126280" cy="10886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38F3F1A-FDF3-4248-B3A9-4C9DB4DB1F77}"/>
              </a:ext>
            </a:extLst>
          </p:cNvPr>
          <p:cNvSpPr/>
          <p:nvPr/>
        </p:nvSpPr>
        <p:spPr>
          <a:xfrm>
            <a:off x="2643518" y="2494721"/>
            <a:ext cx="126280" cy="10886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6C317A8-38C4-F24E-B5C1-88430373230D}"/>
              </a:ext>
            </a:extLst>
          </p:cNvPr>
          <p:cNvSpPr/>
          <p:nvPr/>
        </p:nvSpPr>
        <p:spPr>
          <a:xfrm>
            <a:off x="2899662" y="2494721"/>
            <a:ext cx="126280" cy="10886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ACF9C-2AC4-5A47-B2DD-E8793F21B60E}"/>
              </a:ext>
            </a:extLst>
          </p:cNvPr>
          <p:cNvSpPr/>
          <p:nvPr/>
        </p:nvSpPr>
        <p:spPr>
          <a:xfrm>
            <a:off x="2393485" y="2679904"/>
            <a:ext cx="107830" cy="1078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0CFAFD-BA7B-7B48-8953-E9DEF69E0579}"/>
              </a:ext>
            </a:extLst>
          </p:cNvPr>
          <p:cNvSpPr/>
          <p:nvPr/>
        </p:nvSpPr>
        <p:spPr>
          <a:xfrm>
            <a:off x="2651184" y="2679904"/>
            <a:ext cx="107830" cy="1078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CF9161-D3C3-5342-B794-D6E3EE400527}"/>
              </a:ext>
            </a:extLst>
          </p:cNvPr>
          <p:cNvSpPr/>
          <p:nvPr/>
        </p:nvSpPr>
        <p:spPr>
          <a:xfrm>
            <a:off x="2908883" y="2679904"/>
            <a:ext cx="107830" cy="1078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FFDF0B-B356-0D44-B378-FEACAC99D5C6}"/>
              </a:ext>
            </a:extLst>
          </p:cNvPr>
          <p:cNvSpPr/>
          <p:nvPr/>
        </p:nvSpPr>
        <p:spPr>
          <a:xfrm>
            <a:off x="3715757" y="4136652"/>
            <a:ext cx="659697" cy="641667"/>
          </a:xfrm>
          <a:prstGeom prst="ellips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CB6961B-F6A1-EE44-BDDC-B2BD7578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45" y="4316019"/>
            <a:ext cx="430284" cy="31532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FD54752-585F-0940-A3C8-287B778208A5}"/>
              </a:ext>
            </a:extLst>
          </p:cNvPr>
          <p:cNvSpPr/>
          <p:nvPr/>
        </p:nvSpPr>
        <p:spPr>
          <a:xfrm>
            <a:off x="1270422" y="4101184"/>
            <a:ext cx="659696" cy="670560"/>
          </a:xfrm>
          <a:prstGeom prst="ellips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900D7-5869-6449-8FE0-D4C781C71671}"/>
              </a:ext>
            </a:extLst>
          </p:cNvPr>
          <p:cNvSpPr txBox="1"/>
          <p:nvPr/>
        </p:nvSpPr>
        <p:spPr>
          <a:xfrm>
            <a:off x="1347830" y="4314159"/>
            <a:ext cx="659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CA5F06-E4B9-564E-A663-A020182CCA01}"/>
              </a:ext>
            </a:extLst>
          </p:cNvPr>
          <p:cNvSpPr/>
          <p:nvPr/>
        </p:nvSpPr>
        <p:spPr>
          <a:xfrm>
            <a:off x="422959" y="4136651"/>
            <a:ext cx="659698" cy="641668"/>
          </a:xfrm>
          <a:prstGeom prst="ellips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0F28FCD-C977-0B46-A057-4CDC17930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39" y="4250222"/>
            <a:ext cx="465751" cy="4657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8EE25FD-D70A-3442-B18D-A84421EE8F5C}"/>
              </a:ext>
            </a:extLst>
          </p:cNvPr>
          <p:cNvSpPr txBox="1"/>
          <p:nvPr/>
        </p:nvSpPr>
        <p:spPr>
          <a:xfrm>
            <a:off x="3557421" y="4910617"/>
            <a:ext cx="1039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New Object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C4A430-CE53-EE4A-AD60-9127F1A4E3EC}"/>
              </a:ext>
            </a:extLst>
          </p:cNvPr>
          <p:cNvSpPr txBox="1"/>
          <p:nvPr/>
        </p:nvSpPr>
        <p:spPr>
          <a:xfrm>
            <a:off x="557327" y="4889597"/>
            <a:ext cx="1332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Previous Object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52A60B-F9A7-C54B-BFC3-A650118E9058}"/>
              </a:ext>
            </a:extLst>
          </p:cNvPr>
          <p:cNvSpPr txBox="1"/>
          <p:nvPr/>
        </p:nvSpPr>
        <p:spPr>
          <a:xfrm>
            <a:off x="970990" y="1087704"/>
            <a:ext cx="872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Inference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05FDFB-21E8-F744-8F23-A386F3420F00}"/>
              </a:ext>
            </a:extLst>
          </p:cNvPr>
          <p:cNvSpPr txBox="1"/>
          <p:nvPr/>
        </p:nvSpPr>
        <p:spPr>
          <a:xfrm>
            <a:off x="962849" y="146677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5910BA-7458-6E48-8599-0109C87086AA}"/>
              </a:ext>
            </a:extLst>
          </p:cNvPr>
          <p:cNvCxnSpPr>
            <a:cxnSpLocks/>
          </p:cNvCxnSpPr>
          <p:nvPr/>
        </p:nvCxnSpPr>
        <p:spPr>
          <a:xfrm flipV="1">
            <a:off x="441300" y="1260666"/>
            <a:ext cx="427860" cy="702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7C404F-D1B1-5141-80DA-430ADC2AFA88}"/>
              </a:ext>
            </a:extLst>
          </p:cNvPr>
          <p:cNvCxnSpPr>
            <a:cxnSpLocks/>
          </p:cNvCxnSpPr>
          <p:nvPr/>
        </p:nvCxnSpPr>
        <p:spPr>
          <a:xfrm flipV="1">
            <a:off x="436968" y="1613643"/>
            <a:ext cx="427860" cy="702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256DEEB-83FC-464D-8E83-D377A49C30F8}"/>
              </a:ext>
            </a:extLst>
          </p:cNvPr>
          <p:cNvSpPr txBox="1"/>
          <p:nvPr/>
        </p:nvSpPr>
        <p:spPr>
          <a:xfrm>
            <a:off x="1854615" y="237212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33FBDD-6E1E-E849-A101-F5FAB9431386}"/>
              </a:ext>
            </a:extLst>
          </p:cNvPr>
          <p:cNvSpPr txBox="1"/>
          <p:nvPr/>
        </p:nvSpPr>
        <p:spPr>
          <a:xfrm>
            <a:off x="1766421" y="2569481"/>
            <a:ext cx="554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plate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5C19F0-41C3-8F49-B660-E51CB2CE09AF}"/>
              </a:ext>
            </a:extLst>
          </p:cNvPr>
          <p:cNvCxnSpPr>
            <a:cxnSpLocks/>
          </p:cNvCxnSpPr>
          <p:nvPr/>
        </p:nvCxnSpPr>
        <p:spPr>
          <a:xfrm flipH="1">
            <a:off x="1173724" y="2745594"/>
            <a:ext cx="10699" cy="132146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C66047-9367-0040-9A87-70D92346E043}"/>
              </a:ext>
            </a:extLst>
          </p:cNvPr>
          <p:cNvCxnSpPr>
            <a:cxnSpLocks/>
          </p:cNvCxnSpPr>
          <p:nvPr/>
        </p:nvCxnSpPr>
        <p:spPr>
          <a:xfrm>
            <a:off x="1184423" y="2750295"/>
            <a:ext cx="593073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AC30060-DB5D-6443-A167-A08772CE7BD9}"/>
              </a:ext>
            </a:extLst>
          </p:cNvPr>
          <p:cNvSpPr/>
          <p:nvPr/>
        </p:nvSpPr>
        <p:spPr>
          <a:xfrm>
            <a:off x="2380314" y="2845547"/>
            <a:ext cx="134171" cy="1341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DD5FCD-DAAD-C649-BAEF-DD6A678D8246}"/>
              </a:ext>
            </a:extLst>
          </p:cNvPr>
          <p:cNvSpPr/>
          <p:nvPr/>
        </p:nvSpPr>
        <p:spPr>
          <a:xfrm>
            <a:off x="2639997" y="2846018"/>
            <a:ext cx="134171" cy="1341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1CE3FA5-D6EB-6D41-80A5-4CFB7AE4958F}"/>
              </a:ext>
            </a:extLst>
          </p:cNvPr>
          <p:cNvSpPr/>
          <p:nvPr/>
        </p:nvSpPr>
        <p:spPr>
          <a:xfrm>
            <a:off x="2896505" y="2846444"/>
            <a:ext cx="134171" cy="1341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F59691-0C51-BA45-AFD8-662AF32F682A}"/>
              </a:ext>
            </a:extLst>
          </p:cNvPr>
          <p:cNvSpPr txBox="1"/>
          <p:nvPr/>
        </p:nvSpPr>
        <p:spPr>
          <a:xfrm>
            <a:off x="1828502" y="2780238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29D770-690D-F141-A102-173AEEEF5686}"/>
              </a:ext>
            </a:extLst>
          </p:cNvPr>
          <p:cNvCxnSpPr>
            <a:cxnSpLocks/>
          </p:cNvCxnSpPr>
          <p:nvPr/>
        </p:nvCxnSpPr>
        <p:spPr>
          <a:xfrm flipH="1">
            <a:off x="3105046" y="2745594"/>
            <a:ext cx="972261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77D123-6FFA-1640-A3C0-9223ADCDC6B2}"/>
              </a:ext>
            </a:extLst>
          </p:cNvPr>
          <p:cNvCxnSpPr>
            <a:cxnSpLocks/>
          </p:cNvCxnSpPr>
          <p:nvPr/>
        </p:nvCxnSpPr>
        <p:spPr>
          <a:xfrm>
            <a:off x="4077307" y="1866900"/>
            <a:ext cx="0" cy="224656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D117C8-FE2A-3946-88B4-657AF3D785C3}"/>
              </a:ext>
            </a:extLst>
          </p:cNvPr>
          <p:cNvCxnSpPr>
            <a:cxnSpLocks/>
          </p:cNvCxnSpPr>
          <p:nvPr/>
        </p:nvCxnSpPr>
        <p:spPr>
          <a:xfrm flipH="1">
            <a:off x="3105046" y="2569481"/>
            <a:ext cx="97226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9C0E9B-EA53-CC47-9372-525A055F1A2C}"/>
              </a:ext>
            </a:extLst>
          </p:cNvPr>
          <p:cNvCxnSpPr>
            <a:cxnSpLocks/>
          </p:cNvCxnSpPr>
          <p:nvPr/>
        </p:nvCxnSpPr>
        <p:spPr>
          <a:xfrm flipH="1">
            <a:off x="3105047" y="2913972"/>
            <a:ext cx="97226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629B697-31D5-5A4F-AF80-4177B0FBDF6F}"/>
              </a:ext>
            </a:extLst>
          </p:cNvPr>
          <p:cNvSpPr/>
          <p:nvPr/>
        </p:nvSpPr>
        <p:spPr>
          <a:xfrm>
            <a:off x="3724439" y="1174934"/>
            <a:ext cx="659696" cy="670560"/>
          </a:xfrm>
          <a:prstGeom prst="ellips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CD6E33-A155-1045-9E46-FCFE28234662}"/>
              </a:ext>
            </a:extLst>
          </p:cNvPr>
          <p:cNvSpPr txBox="1"/>
          <p:nvPr/>
        </p:nvSpPr>
        <p:spPr>
          <a:xfrm>
            <a:off x="3844516" y="1371714"/>
            <a:ext cx="468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40C285-288F-6D4A-9343-6ABF7EBD8D4B}"/>
              </a:ext>
            </a:extLst>
          </p:cNvPr>
          <p:cNvSpPr txBox="1"/>
          <p:nvPr/>
        </p:nvSpPr>
        <p:spPr>
          <a:xfrm>
            <a:off x="3354577" y="790212"/>
            <a:ext cx="144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Model Prediction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A3355E-8BE1-EB4F-A91C-9B70A43F1D47}"/>
              </a:ext>
            </a:extLst>
          </p:cNvPr>
          <p:cNvSpPr txBox="1"/>
          <p:nvPr/>
        </p:nvSpPr>
        <p:spPr>
          <a:xfrm>
            <a:off x="864828" y="2426888"/>
            <a:ext cx="970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Online Avg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3AF3B0-6E2F-AF4F-8D8C-A42A6EB8DCEF}"/>
              </a:ext>
            </a:extLst>
          </p:cNvPr>
          <p:cNvSpPr txBox="1"/>
          <p:nvPr/>
        </p:nvSpPr>
        <p:spPr>
          <a:xfrm>
            <a:off x="3180205" y="294579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Nearest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</a:p>
        </p:txBody>
      </p:sp>
    </p:spTree>
    <p:extLst>
      <p:ext uri="{BB962C8B-B14F-4D97-AF65-F5344CB8AC3E}">
        <p14:creationId xmlns:p14="http://schemas.microsoft.com/office/powerpoint/2010/main" val="366285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275">
            <a:extLst>
              <a:ext uri="{FF2B5EF4-FFF2-40B4-BE49-F238E27FC236}">
                <a16:creationId xmlns:a16="http://schemas.microsoft.com/office/drawing/2014/main" id="{221350C7-CE80-A540-967E-68E4473B7F14}"/>
              </a:ext>
            </a:extLst>
          </p:cNvPr>
          <p:cNvSpPr txBox="1"/>
          <p:nvPr/>
        </p:nvSpPr>
        <p:spPr>
          <a:xfrm>
            <a:off x="260114" y="190211"/>
            <a:ext cx="608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RNN (Differentiable Neural Computer)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6F0CE1F6-4FD4-DD40-A2F8-879E3B36046C}"/>
              </a:ext>
            </a:extLst>
          </p:cNvPr>
          <p:cNvGrpSpPr/>
          <p:nvPr/>
        </p:nvGrpSpPr>
        <p:grpSpPr>
          <a:xfrm>
            <a:off x="260114" y="670463"/>
            <a:ext cx="6230149" cy="6114607"/>
            <a:chOff x="3050497" y="570707"/>
            <a:chExt cx="6230149" cy="611460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ADD231F-CDB6-1440-AD78-F7BBF4180494}"/>
                </a:ext>
              </a:extLst>
            </p:cNvPr>
            <p:cNvSpPr>
              <a:spLocks/>
            </p:cNvSpPr>
            <p:nvPr/>
          </p:nvSpPr>
          <p:spPr>
            <a:xfrm>
              <a:off x="4333582" y="2008170"/>
              <a:ext cx="3509730" cy="182880"/>
            </a:xfrm>
            <a:prstGeom prst="roundRect">
              <a:avLst>
                <a:gd name="adj" fmla="val 5501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57755EA-9EF4-1241-B8CC-368482B23EA2}"/>
                </a:ext>
              </a:extLst>
            </p:cNvPr>
            <p:cNvSpPr>
              <a:spLocks/>
            </p:cNvSpPr>
            <p:nvPr/>
          </p:nvSpPr>
          <p:spPr>
            <a:xfrm>
              <a:off x="4333582" y="2191050"/>
              <a:ext cx="3509730" cy="182880"/>
            </a:xfrm>
            <a:prstGeom prst="roundRect">
              <a:avLst>
                <a:gd name="adj" fmla="val 5501"/>
              </a:avLst>
            </a:prstGeom>
            <a:solidFill>
              <a:schemeClr val="bg2"/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5C33BF0-890D-9948-BAD1-694E6FBB9CBD}"/>
                </a:ext>
              </a:extLst>
            </p:cNvPr>
            <p:cNvSpPr>
              <a:spLocks/>
            </p:cNvSpPr>
            <p:nvPr/>
          </p:nvSpPr>
          <p:spPr>
            <a:xfrm>
              <a:off x="4333582" y="2373930"/>
              <a:ext cx="3509730" cy="182880"/>
            </a:xfrm>
            <a:prstGeom prst="roundRect">
              <a:avLst>
                <a:gd name="adj" fmla="val 5501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285516C-AFC4-494F-9207-AE3A0A27489B}"/>
                </a:ext>
              </a:extLst>
            </p:cNvPr>
            <p:cNvSpPr>
              <a:spLocks/>
            </p:cNvSpPr>
            <p:nvPr/>
          </p:nvSpPr>
          <p:spPr>
            <a:xfrm>
              <a:off x="4333582" y="2556811"/>
              <a:ext cx="3509730" cy="182880"/>
            </a:xfrm>
            <a:prstGeom prst="roundRect">
              <a:avLst>
                <a:gd name="adj" fmla="val 5501"/>
              </a:avLst>
            </a:prstGeom>
            <a:solidFill>
              <a:schemeClr val="bg2"/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136109C-412D-4A48-ADD8-951EFCF6F247}"/>
                </a:ext>
              </a:extLst>
            </p:cNvPr>
            <p:cNvSpPr>
              <a:spLocks/>
            </p:cNvSpPr>
            <p:nvPr/>
          </p:nvSpPr>
          <p:spPr>
            <a:xfrm>
              <a:off x="4333582" y="2739690"/>
              <a:ext cx="3509730" cy="182880"/>
            </a:xfrm>
            <a:prstGeom prst="roundRect">
              <a:avLst>
                <a:gd name="adj" fmla="val 5501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AE25CC9-9CA7-3A44-8550-EC10138AD59B}"/>
                </a:ext>
              </a:extLst>
            </p:cNvPr>
            <p:cNvSpPr>
              <a:spLocks/>
            </p:cNvSpPr>
            <p:nvPr/>
          </p:nvSpPr>
          <p:spPr>
            <a:xfrm>
              <a:off x="4333582" y="2918024"/>
              <a:ext cx="3509730" cy="182880"/>
            </a:xfrm>
            <a:prstGeom prst="roundRect">
              <a:avLst>
                <a:gd name="adj" fmla="val 5501"/>
              </a:avLst>
            </a:prstGeom>
            <a:solidFill>
              <a:schemeClr val="bg2"/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0DF1614-EE93-1D4C-AFBD-C11A113A0438}"/>
                </a:ext>
              </a:extLst>
            </p:cNvPr>
            <p:cNvSpPr>
              <a:spLocks/>
            </p:cNvSpPr>
            <p:nvPr/>
          </p:nvSpPr>
          <p:spPr>
            <a:xfrm>
              <a:off x="4333582" y="3101216"/>
              <a:ext cx="3509730" cy="182880"/>
            </a:xfrm>
            <a:prstGeom prst="roundRect">
              <a:avLst>
                <a:gd name="adj" fmla="val 5501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E4519F6-8FF7-6949-B3AC-7AA6B9C4B2EF}"/>
                </a:ext>
              </a:extLst>
            </p:cNvPr>
            <p:cNvSpPr>
              <a:spLocks/>
            </p:cNvSpPr>
            <p:nvPr/>
          </p:nvSpPr>
          <p:spPr>
            <a:xfrm>
              <a:off x="4333582" y="3284096"/>
              <a:ext cx="3509730" cy="182880"/>
            </a:xfrm>
            <a:prstGeom prst="roundRect">
              <a:avLst>
                <a:gd name="adj" fmla="val 5501"/>
              </a:avLst>
            </a:prstGeom>
            <a:solidFill>
              <a:schemeClr val="bg2"/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20D21BE-4844-1342-B5A4-AF2438C9AFD5}"/>
                </a:ext>
              </a:extLst>
            </p:cNvPr>
            <p:cNvSpPr>
              <a:spLocks/>
            </p:cNvSpPr>
            <p:nvPr/>
          </p:nvSpPr>
          <p:spPr>
            <a:xfrm>
              <a:off x="4333582" y="3466975"/>
              <a:ext cx="3509730" cy="182880"/>
            </a:xfrm>
            <a:prstGeom prst="roundRect">
              <a:avLst>
                <a:gd name="adj" fmla="val 5501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355B2A9-F728-DD41-8BBD-40FD5F2414C8}"/>
                </a:ext>
              </a:extLst>
            </p:cNvPr>
            <p:cNvSpPr>
              <a:spLocks/>
            </p:cNvSpPr>
            <p:nvPr/>
          </p:nvSpPr>
          <p:spPr>
            <a:xfrm>
              <a:off x="4333582" y="3649855"/>
              <a:ext cx="3509730" cy="182880"/>
            </a:xfrm>
            <a:prstGeom prst="roundRect">
              <a:avLst>
                <a:gd name="adj" fmla="val 5501"/>
              </a:avLst>
            </a:prstGeom>
            <a:solidFill>
              <a:schemeClr val="bg2"/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B70E6B-959C-CB41-A21D-7F517C9F24ED}"/>
                </a:ext>
              </a:extLst>
            </p:cNvPr>
            <p:cNvSpPr txBox="1"/>
            <p:nvPr/>
          </p:nvSpPr>
          <p:spPr>
            <a:xfrm>
              <a:off x="5336702" y="1574470"/>
              <a:ext cx="1503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Memory Bank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37AE3E2-A734-0F4B-80F7-F046A2856039}"/>
                </a:ext>
              </a:extLst>
            </p:cNvPr>
            <p:cNvSpPr/>
            <p:nvPr/>
          </p:nvSpPr>
          <p:spPr>
            <a:xfrm>
              <a:off x="5213148" y="4198182"/>
              <a:ext cx="1750598" cy="760606"/>
            </a:xfrm>
            <a:prstGeom prst="roundRect">
              <a:avLst>
                <a:gd name="adj" fmla="val 5501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RNN Controller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6284B1-01D3-CD45-8927-BDC792711C76}"/>
                </a:ext>
              </a:extLst>
            </p:cNvPr>
            <p:cNvSpPr txBox="1"/>
            <p:nvPr/>
          </p:nvSpPr>
          <p:spPr>
            <a:xfrm>
              <a:off x="3050497" y="2220041"/>
              <a:ext cx="1086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Write Heads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0503B3-DAE4-0046-84D3-34DF0BE6933C}"/>
                </a:ext>
              </a:extLst>
            </p:cNvPr>
            <p:cNvSpPr txBox="1"/>
            <p:nvPr/>
          </p:nvSpPr>
          <p:spPr>
            <a:xfrm>
              <a:off x="8236706" y="2648251"/>
              <a:ext cx="1043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Read Heads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8BAA661-7E93-8F49-A901-7E838FAEF732}"/>
                </a:ext>
              </a:extLst>
            </p:cNvPr>
            <p:cNvGrpSpPr/>
            <p:nvPr/>
          </p:nvGrpSpPr>
          <p:grpSpPr>
            <a:xfrm>
              <a:off x="3958696" y="2282490"/>
              <a:ext cx="1254452" cy="2295995"/>
              <a:chOff x="1484218" y="888275"/>
              <a:chExt cx="1254452" cy="229599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36C7408-B639-9B4A-9D04-589ECC16F840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1658983" y="888275"/>
                <a:ext cx="200121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9354CB7-084E-294B-8902-4DC9F0408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8983" y="1071155"/>
                <a:ext cx="200121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59A1DBB-6082-5B4D-AE5A-8A81D0B0C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8983" y="1254036"/>
                <a:ext cx="200121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7556707-30F8-5D4F-9325-2254ABF4C745}"/>
                  </a:ext>
                </a:extLst>
              </p:cNvPr>
              <p:cNvCxnSpPr/>
              <p:nvPr/>
            </p:nvCxnSpPr>
            <p:spPr>
              <a:xfrm>
                <a:off x="1658983" y="888275"/>
                <a:ext cx="0" cy="365761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2063F5-3928-9745-A220-43ECF63BF989}"/>
                  </a:ext>
                </a:extLst>
              </p:cNvPr>
              <p:cNvCxnSpPr/>
              <p:nvPr/>
            </p:nvCxnSpPr>
            <p:spPr>
              <a:xfrm flipH="1">
                <a:off x="1485900" y="1071155"/>
                <a:ext cx="173083" cy="0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2DD9220-3869-3F47-8F2F-E422BEBD3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4218" y="1071155"/>
                <a:ext cx="0" cy="2113115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D23EF53-F051-2E48-8FFF-056A1D3D2302}"/>
                  </a:ext>
                </a:extLst>
              </p:cNvPr>
              <p:cNvCxnSpPr>
                <a:endCxn id="16" idx="1"/>
              </p:cNvCxnSpPr>
              <p:nvPr/>
            </p:nvCxnSpPr>
            <p:spPr>
              <a:xfrm>
                <a:off x="1485900" y="3184270"/>
                <a:ext cx="1252770" cy="0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09A870E-5EFB-9247-A29F-2AFC13132D5C}"/>
                </a:ext>
              </a:extLst>
            </p:cNvPr>
            <p:cNvGrpSpPr>
              <a:grpSpLocks/>
            </p:cNvGrpSpPr>
            <p:nvPr/>
          </p:nvGrpSpPr>
          <p:grpSpPr>
            <a:xfrm>
              <a:off x="4401285" y="2042516"/>
              <a:ext cx="3352589" cy="114222"/>
              <a:chOff x="1926807" y="648301"/>
              <a:chExt cx="3352589" cy="11422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D7CB2C6-3288-D341-AFAF-494EBD1C80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6807" y="669395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45F968D-B1FE-3B4B-828A-3955D66A2D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6905" y="661253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DFB1720-9C55-BD4C-9E9B-C6CD9BD13F6F}"/>
                  </a:ext>
                </a:extLst>
              </p:cNvPr>
              <p:cNvSpPr/>
              <p:nvPr/>
            </p:nvSpPr>
            <p:spPr>
              <a:xfrm>
                <a:off x="2214847" y="650976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8F7A753-B46B-644F-8D65-BD2E13A0078B}"/>
                  </a:ext>
                </a:extLst>
              </p:cNvPr>
              <p:cNvSpPr/>
              <p:nvPr/>
            </p:nvSpPr>
            <p:spPr>
              <a:xfrm>
                <a:off x="2402570" y="687435"/>
                <a:ext cx="50400" cy="50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08665AD-68A3-524A-AB84-0428B64B53EF}"/>
                  </a:ext>
                </a:extLst>
              </p:cNvPr>
              <p:cNvSpPr/>
              <p:nvPr/>
            </p:nvSpPr>
            <p:spPr>
              <a:xfrm flipH="1" flipV="1">
                <a:off x="2551179" y="681041"/>
                <a:ext cx="50400" cy="50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E40CA8-AE8D-2B40-8499-022C435B935C}"/>
                  </a:ext>
                </a:extLst>
              </p:cNvPr>
              <p:cNvSpPr/>
              <p:nvPr/>
            </p:nvSpPr>
            <p:spPr>
              <a:xfrm>
                <a:off x="2698437" y="669395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106620D-4643-E545-91C9-0CA6316601AA}"/>
                  </a:ext>
                </a:extLst>
              </p:cNvPr>
              <p:cNvSpPr/>
              <p:nvPr/>
            </p:nvSpPr>
            <p:spPr>
              <a:xfrm>
                <a:off x="2832447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2EEECE-3E00-9C43-827D-DB4C681F29C5}"/>
                  </a:ext>
                </a:extLst>
              </p:cNvPr>
              <p:cNvSpPr/>
              <p:nvPr/>
            </p:nvSpPr>
            <p:spPr>
              <a:xfrm>
                <a:off x="3024944" y="678906"/>
                <a:ext cx="54000" cy="54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3DECE5B-FE28-7D44-8942-9A3BE16CC6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645" y="678906"/>
                <a:ext cx="54000" cy="5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D069BE7-37A1-BA42-8543-C85C08A51536}"/>
                  </a:ext>
                </a:extLst>
              </p:cNvPr>
              <p:cNvSpPr/>
              <p:nvPr/>
            </p:nvSpPr>
            <p:spPr>
              <a:xfrm>
                <a:off x="3292491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DC48BB-ED9E-B24D-A1CB-DA15D0870D42}"/>
                  </a:ext>
                </a:extLst>
              </p:cNvPr>
              <p:cNvSpPr/>
              <p:nvPr/>
            </p:nvSpPr>
            <p:spPr>
              <a:xfrm>
                <a:off x="3448219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BF9CDB8-3A34-FB4B-84DE-82C64F74322B}"/>
                  </a:ext>
                </a:extLst>
              </p:cNvPr>
              <p:cNvSpPr/>
              <p:nvPr/>
            </p:nvSpPr>
            <p:spPr>
              <a:xfrm>
                <a:off x="3624861" y="666206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26C371E-C037-A64F-907C-BCE0613B65E7}"/>
                  </a:ext>
                </a:extLst>
              </p:cNvPr>
              <p:cNvSpPr/>
              <p:nvPr/>
            </p:nvSpPr>
            <p:spPr>
              <a:xfrm>
                <a:off x="3759301" y="64927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64A819C-DCC6-0E45-AD20-D5F8005809FD}"/>
                  </a:ext>
                </a:extLst>
              </p:cNvPr>
              <p:cNvSpPr/>
              <p:nvPr/>
            </p:nvSpPr>
            <p:spPr>
              <a:xfrm>
                <a:off x="3936694" y="670439"/>
                <a:ext cx="64800" cy="6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C6D2DBA-9F4B-A94B-B9D5-613E9191D83E}"/>
                  </a:ext>
                </a:extLst>
              </p:cNvPr>
              <p:cNvSpPr/>
              <p:nvPr/>
            </p:nvSpPr>
            <p:spPr>
              <a:xfrm>
                <a:off x="4092922" y="674672"/>
                <a:ext cx="57600" cy="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34D3BA7-9F85-354A-B2F7-92C7D4F00BE1}"/>
                  </a:ext>
                </a:extLst>
              </p:cNvPr>
              <p:cNvSpPr/>
              <p:nvPr/>
            </p:nvSpPr>
            <p:spPr>
              <a:xfrm>
                <a:off x="4227985" y="648301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A2A56E2-9794-8E47-A40B-6A0B896B7A13}"/>
                  </a:ext>
                </a:extLst>
              </p:cNvPr>
              <p:cNvSpPr/>
              <p:nvPr/>
            </p:nvSpPr>
            <p:spPr>
              <a:xfrm>
                <a:off x="4386161" y="648301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631BD58-75FD-654A-8116-512A039F31C0}"/>
                  </a:ext>
                </a:extLst>
              </p:cNvPr>
              <p:cNvSpPr/>
              <p:nvPr/>
            </p:nvSpPr>
            <p:spPr>
              <a:xfrm>
                <a:off x="4552878" y="661250"/>
                <a:ext cx="93600" cy="93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FEA8C97-AA98-A94D-9E14-1D3B99A1A1CD}"/>
                  </a:ext>
                </a:extLst>
              </p:cNvPr>
              <p:cNvSpPr/>
              <p:nvPr/>
            </p:nvSpPr>
            <p:spPr>
              <a:xfrm>
                <a:off x="4711054" y="656766"/>
                <a:ext cx="93600" cy="93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C13DF8F-0EA8-424B-8AF6-55CB2140B9DB}"/>
                  </a:ext>
                </a:extLst>
              </p:cNvPr>
              <p:cNvSpPr/>
              <p:nvPr/>
            </p:nvSpPr>
            <p:spPr>
              <a:xfrm>
                <a:off x="4875248" y="669716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FDBC8B9-91DA-D649-8E82-492854FCB4D7}"/>
                  </a:ext>
                </a:extLst>
              </p:cNvPr>
              <p:cNvSpPr/>
              <p:nvPr/>
            </p:nvSpPr>
            <p:spPr>
              <a:xfrm>
                <a:off x="5013096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6D77259-FCFB-4C41-8C93-676C3E874DA5}"/>
                  </a:ext>
                </a:extLst>
              </p:cNvPr>
              <p:cNvSpPr/>
              <p:nvPr/>
            </p:nvSpPr>
            <p:spPr>
              <a:xfrm>
                <a:off x="5169657" y="651809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98CC9A6-A753-B442-836E-4C8BFE40AA67}"/>
                </a:ext>
              </a:extLst>
            </p:cNvPr>
            <p:cNvGrpSpPr>
              <a:grpSpLocks/>
            </p:cNvGrpSpPr>
            <p:nvPr/>
          </p:nvGrpSpPr>
          <p:grpSpPr>
            <a:xfrm>
              <a:off x="4378650" y="2225377"/>
              <a:ext cx="3359057" cy="114223"/>
              <a:chOff x="1903765" y="648300"/>
              <a:chExt cx="3359057" cy="11422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0E46759-4B2C-FF49-A652-27F7EF3120EB}"/>
                  </a:ext>
                </a:extLst>
              </p:cNvPr>
              <p:cNvSpPr/>
              <p:nvPr/>
            </p:nvSpPr>
            <p:spPr>
              <a:xfrm>
                <a:off x="1903765" y="65052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2C7FAC-E87D-FF44-B9B7-205D75BD96EC}"/>
                  </a:ext>
                </a:extLst>
              </p:cNvPr>
              <p:cNvSpPr/>
              <p:nvPr/>
            </p:nvSpPr>
            <p:spPr>
              <a:xfrm>
                <a:off x="2058165" y="65052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445BB94-10C1-6142-8F57-737B41A690D6}"/>
                  </a:ext>
                </a:extLst>
              </p:cNvPr>
              <p:cNvSpPr/>
              <p:nvPr/>
            </p:nvSpPr>
            <p:spPr>
              <a:xfrm>
                <a:off x="2214847" y="650976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3ED30D8-DF1D-624F-8E48-51D8659E740C}"/>
                  </a:ext>
                </a:extLst>
              </p:cNvPr>
              <p:cNvSpPr/>
              <p:nvPr/>
            </p:nvSpPr>
            <p:spPr>
              <a:xfrm>
                <a:off x="2369247" y="650525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64987F2-01BD-7F44-B3C2-DC440D13AC7F}"/>
                  </a:ext>
                </a:extLst>
              </p:cNvPr>
              <p:cNvSpPr/>
              <p:nvPr/>
            </p:nvSpPr>
            <p:spPr>
              <a:xfrm>
                <a:off x="2561744" y="687373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6A52317-F3AC-064A-B43C-694EF2F87638}"/>
                  </a:ext>
                </a:extLst>
              </p:cNvPr>
              <p:cNvSpPr/>
              <p:nvPr/>
            </p:nvSpPr>
            <p:spPr>
              <a:xfrm>
                <a:off x="2678047" y="649276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F47C1EC-3BF9-6248-9267-ADC755B0D80C}"/>
                  </a:ext>
                </a:extLst>
              </p:cNvPr>
              <p:cNvSpPr/>
              <p:nvPr/>
            </p:nvSpPr>
            <p:spPr>
              <a:xfrm>
                <a:off x="2866311" y="678906"/>
                <a:ext cx="50400" cy="50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A270B46-66D1-0144-BA29-CFD14DA70611}"/>
                  </a:ext>
                </a:extLst>
              </p:cNvPr>
              <p:cNvSpPr/>
              <p:nvPr/>
            </p:nvSpPr>
            <p:spPr>
              <a:xfrm>
                <a:off x="2986847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6B5EF14-26DB-7D47-94F8-A3BBEFA89F59}"/>
                  </a:ext>
                </a:extLst>
              </p:cNvPr>
              <p:cNvSpPr/>
              <p:nvPr/>
            </p:nvSpPr>
            <p:spPr>
              <a:xfrm>
                <a:off x="3141247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39AC833-E439-8A42-8EB8-B3D8111E14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26355" y="678906"/>
                <a:ext cx="43200" cy="43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6542484-9ADC-2842-B1E8-609549725E14}"/>
                  </a:ext>
                </a:extLst>
              </p:cNvPr>
              <p:cNvSpPr/>
              <p:nvPr/>
            </p:nvSpPr>
            <p:spPr>
              <a:xfrm>
                <a:off x="3448219" y="64927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7582F72-0448-3E4F-BEEB-A25DAB3D24C3}"/>
                  </a:ext>
                </a:extLst>
              </p:cNvPr>
              <p:cNvSpPr/>
              <p:nvPr/>
            </p:nvSpPr>
            <p:spPr>
              <a:xfrm>
                <a:off x="3599463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B6E4C1E-A7E7-B244-9D07-EC8D98EA9ED9}"/>
                  </a:ext>
                </a:extLst>
              </p:cNvPr>
              <p:cNvSpPr/>
              <p:nvPr/>
            </p:nvSpPr>
            <p:spPr>
              <a:xfrm>
                <a:off x="3759301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D8A264D-B1AB-D14C-BAC5-790C8312E27B}"/>
                  </a:ext>
                </a:extLst>
              </p:cNvPr>
              <p:cNvSpPr/>
              <p:nvPr/>
            </p:nvSpPr>
            <p:spPr>
              <a:xfrm>
                <a:off x="3915529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E7F89C3-4096-DD41-B7AB-547CF83CDA18}"/>
                  </a:ext>
                </a:extLst>
              </p:cNvPr>
              <p:cNvSpPr/>
              <p:nvPr/>
            </p:nvSpPr>
            <p:spPr>
              <a:xfrm>
                <a:off x="4071757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2863411-60D6-6F44-96E5-805B149685E6}"/>
                  </a:ext>
                </a:extLst>
              </p:cNvPr>
              <p:cNvSpPr/>
              <p:nvPr/>
            </p:nvSpPr>
            <p:spPr>
              <a:xfrm>
                <a:off x="4244917" y="656767"/>
                <a:ext cx="86400" cy="86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BC1ACC-C747-5B4C-9041-CF7AF50F7B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1559" y="669466"/>
                <a:ext cx="64800" cy="6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8CCA9FC-7AA2-1943-B147-1D26B934C9A6}"/>
                  </a:ext>
                </a:extLst>
              </p:cNvPr>
              <p:cNvSpPr/>
              <p:nvPr/>
            </p:nvSpPr>
            <p:spPr>
              <a:xfrm>
                <a:off x="4544412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BC65BB7-41AB-8E48-90A5-2D68DEDDA9E5}"/>
                  </a:ext>
                </a:extLst>
              </p:cNvPr>
              <p:cNvSpPr/>
              <p:nvPr/>
            </p:nvSpPr>
            <p:spPr>
              <a:xfrm>
                <a:off x="4702588" y="648300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D8A69F-4DB9-8A42-8BF6-57F82E2C3C2A}"/>
                  </a:ext>
                </a:extLst>
              </p:cNvPr>
              <p:cNvSpPr/>
              <p:nvPr/>
            </p:nvSpPr>
            <p:spPr>
              <a:xfrm>
                <a:off x="4858316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3BC8BA-F194-4C42-B288-BB9A7721A866}"/>
                  </a:ext>
                </a:extLst>
              </p:cNvPr>
              <p:cNvSpPr/>
              <p:nvPr/>
            </p:nvSpPr>
            <p:spPr>
              <a:xfrm>
                <a:off x="5013096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D6CCF0C-61F8-7B41-864F-CA04B2E7E9FC}"/>
                  </a:ext>
                </a:extLst>
              </p:cNvPr>
              <p:cNvSpPr/>
              <p:nvPr/>
            </p:nvSpPr>
            <p:spPr>
              <a:xfrm>
                <a:off x="5190822" y="672974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516A977-540D-C446-9543-5FF6A2DB35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4382397" y="2409965"/>
              <a:ext cx="3375631" cy="114223"/>
              <a:chOff x="1903765" y="648300"/>
              <a:chExt cx="3375631" cy="114223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B8B5167-1ABB-084E-9788-421BA20FA6F5}"/>
                  </a:ext>
                </a:extLst>
              </p:cNvPr>
              <p:cNvSpPr/>
              <p:nvPr/>
            </p:nvSpPr>
            <p:spPr>
              <a:xfrm>
                <a:off x="1903765" y="650525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335F514-941B-4543-9CB4-D26590BAD856}"/>
                  </a:ext>
                </a:extLst>
              </p:cNvPr>
              <p:cNvSpPr/>
              <p:nvPr/>
            </p:nvSpPr>
            <p:spPr>
              <a:xfrm>
                <a:off x="2075097" y="671690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D1F9ED8-5D28-EE40-9DDE-5A10ADA3E983}"/>
                  </a:ext>
                </a:extLst>
              </p:cNvPr>
              <p:cNvSpPr/>
              <p:nvPr/>
            </p:nvSpPr>
            <p:spPr>
              <a:xfrm>
                <a:off x="2214847" y="650976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EAB8A15-31FF-B84D-98F3-B9A3B5378FE1}"/>
                  </a:ext>
                </a:extLst>
              </p:cNvPr>
              <p:cNvSpPr/>
              <p:nvPr/>
            </p:nvSpPr>
            <p:spPr>
              <a:xfrm>
                <a:off x="2369247" y="650525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8318F06-94B6-4840-A65E-D4950E01F138}"/>
                  </a:ext>
                </a:extLst>
              </p:cNvPr>
              <p:cNvSpPr/>
              <p:nvPr/>
            </p:nvSpPr>
            <p:spPr>
              <a:xfrm>
                <a:off x="2523647" y="649276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701A8E-587E-E142-91A7-EDC731FABE03}"/>
                  </a:ext>
                </a:extLst>
              </p:cNvPr>
              <p:cNvSpPr/>
              <p:nvPr/>
            </p:nvSpPr>
            <p:spPr>
              <a:xfrm>
                <a:off x="2678047" y="649276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B956328-AC60-854E-9CC6-081264769A1C}"/>
                  </a:ext>
                </a:extLst>
              </p:cNvPr>
              <p:cNvSpPr/>
              <p:nvPr/>
            </p:nvSpPr>
            <p:spPr>
              <a:xfrm>
                <a:off x="2832447" y="649275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FA7BAD1-F99F-F14F-8E17-2827526062BC}"/>
                  </a:ext>
                </a:extLst>
              </p:cNvPr>
              <p:cNvSpPr/>
              <p:nvPr/>
            </p:nvSpPr>
            <p:spPr>
              <a:xfrm>
                <a:off x="2986847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EDF6C54-73E5-0F46-ADCB-F125E57F3DDE}"/>
                  </a:ext>
                </a:extLst>
              </p:cNvPr>
              <p:cNvSpPr/>
              <p:nvPr/>
            </p:nvSpPr>
            <p:spPr>
              <a:xfrm>
                <a:off x="3166645" y="674673"/>
                <a:ext cx="57600" cy="57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B55CE54-962B-C64A-8CD9-DAFD229EF4C4}"/>
                  </a:ext>
                </a:extLst>
              </p:cNvPr>
              <p:cNvSpPr/>
              <p:nvPr/>
            </p:nvSpPr>
            <p:spPr>
              <a:xfrm>
                <a:off x="3292491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52D2485-CF2B-7B44-9632-A410C7659AA7}"/>
                  </a:ext>
                </a:extLst>
              </p:cNvPr>
              <p:cNvSpPr/>
              <p:nvPr/>
            </p:nvSpPr>
            <p:spPr>
              <a:xfrm>
                <a:off x="3465151" y="670439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7A09E8B-3AB3-1B41-8CD7-75E6274E96EE}"/>
                  </a:ext>
                </a:extLst>
              </p:cNvPr>
              <p:cNvSpPr/>
              <p:nvPr/>
            </p:nvSpPr>
            <p:spPr>
              <a:xfrm>
                <a:off x="3599463" y="64927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76B3FF8-38AC-A244-8567-37EA2B11A6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233" y="666206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64D31EB-1F59-2A4E-9696-3BB9213C19B2}"/>
                  </a:ext>
                </a:extLst>
              </p:cNvPr>
              <p:cNvSpPr/>
              <p:nvPr/>
            </p:nvSpPr>
            <p:spPr>
              <a:xfrm>
                <a:off x="3915529" y="64927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3F1F979-4626-DF43-A814-2B3EE10F70C9}"/>
                  </a:ext>
                </a:extLst>
              </p:cNvPr>
              <p:cNvSpPr/>
              <p:nvPr/>
            </p:nvSpPr>
            <p:spPr>
              <a:xfrm>
                <a:off x="4071757" y="64927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C3EEBD3-DE60-1A40-82C4-603B3E2FF6FB}"/>
                  </a:ext>
                </a:extLst>
              </p:cNvPr>
              <p:cNvSpPr/>
              <p:nvPr/>
            </p:nvSpPr>
            <p:spPr>
              <a:xfrm>
                <a:off x="4227985" y="648301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93EC1E2-E8D7-9B49-A1BF-C6B208317E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093" y="665233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3DAC7E3-87D3-494B-8C13-BCE7D249B402}"/>
                  </a:ext>
                </a:extLst>
              </p:cNvPr>
              <p:cNvSpPr/>
              <p:nvPr/>
            </p:nvSpPr>
            <p:spPr>
              <a:xfrm>
                <a:off x="4544412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4118E2A-A4B9-964D-9267-B209024AF9E1}"/>
                  </a:ext>
                </a:extLst>
              </p:cNvPr>
              <p:cNvSpPr/>
              <p:nvPr/>
            </p:nvSpPr>
            <p:spPr>
              <a:xfrm>
                <a:off x="4702588" y="648300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1862DED-2CE8-8B40-8360-FA15DC69D8F5}"/>
                  </a:ext>
                </a:extLst>
              </p:cNvPr>
              <p:cNvSpPr/>
              <p:nvPr/>
            </p:nvSpPr>
            <p:spPr>
              <a:xfrm>
                <a:off x="4858316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F34F3F9-94E7-E043-8C83-77D2FA8BBC3F}"/>
                  </a:ext>
                </a:extLst>
              </p:cNvPr>
              <p:cNvSpPr/>
              <p:nvPr/>
            </p:nvSpPr>
            <p:spPr>
              <a:xfrm>
                <a:off x="5042727" y="673949"/>
                <a:ext cx="57600" cy="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90E4742-8C91-4249-9023-9E1A5911393C}"/>
                  </a:ext>
                </a:extLst>
              </p:cNvPr>
              <p:cNvSpPr/>
              <p:nvPr/>
            </p:nvSpPr>
            <p:spPr>
              <a:xfrm>
                <a:off x="5169657" y="651809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15AF72D-63F9-A846-86B2-BB8D7AAE0ABA}"/>
                </a:ext>
              </a:extLst>
            </p:cNvPr>
            <p:cNvGrpSpPr>
              <a:grpSpLocks/>
            </p:cNvGrpSpPr>
            <p:nvPr/>
          </p:nvGrpSpPr>
          <p:grpSpPr>
            <a:xfrm>
              <a:off x="4378913" y="2595161"/>
              <a:ext cx="3364556" cy="114222"/>
              <a:chOff x="1903765" y="648301"/>
              <a:chExt cx="3364556" cy="11422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6A920DF-F181-CD4F-B56D-9EB3120F741E}"/>
                  </a:ext>
                </a:extLst>
              </p:cNvPr>
              <p:cNvSpPr/>
              <p:nvPr/>
            </p:nvSpPr>
            <p:spPr>
              <a:xfrm>
                <a:off x="1903765" y="650525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F112D90-2445-454B-A26E-8EC9143CB0E3}"/>
                  </a:ext>
                </a:extLst>
              </p:cNvPr>
              <p:cNvSpPr/>
              <p:nvPr/>
            </p:nvSpPr>
            <p:spPr>
              <a:xfrm>
                <a:off x="2100495" y="684389"/>
                <a:ext cx="36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181FA42-A88D-A04B-A4EB-FD2DC8F6A05E}"/>
                  </a:ext>
                </a:extLst>
              </p:cNvPr>
              <p:cNvSpPr/>
              <p:nvPr/>
            </p:nvSpPr>
            <p:spPr>
              <a:xfrm>
                <a:off x="2214847" y="650976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DCD75BC-79CA-D341-9260-EE16FEFEBBD6}"/>
                  </a:ext>
                </a:extLst>
              </p:cNvPr>
              <p:cNvSpPr/>
              <p:nvPr/>
            </p:nvSpPr>
            <p:spPr>
              <a:xfrm>
                <a:off x="2407344" y="684389"/>
                <a:ext cx="43200" cy="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A0D3C0D-06C2-8B45-A603-CA14FAC920EA}"/>
                  </a:ext>
                </a:extLst>
              </p:cNvPr>
              <p:cNvSpPr/>
              <p:nvPr/>
            </p:nvSpPr>
            <p:spPr>
              <a:xfrm>
                <a:off x="2523647" y="649276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2246E5E-A850-164E-864C-82B9AA61EB71}"/>
                  </a:ext>
                </a:extLst>
              </p:cNvPr>
              <p:cNvSpPr/>
              <p:nvPr/>
            </p:nvSpPr>
            <p:spPr>
              <a:xfrm>
                <a:off x="2678047" y="649276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5FA7E96-4253-144A-AF1A-63126C2F259C}"/>
                  </a:ext>
                </a:extLst>
              </p:cNvPr>
              <p:cNvSpPr/>
              <p:nvPr/>
            </p:nvSpPr>
            <p:spPr>
              <a:xfrm>
                <a:off x="2832447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D93BEB3-2C9A-2E44-847C-834F3B046C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29183" y="683139"/>
                <a:ext cx="36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8E47EDF-6BA0-4549-8932-AB22D653B9AB}"/>
                  </a:ext>
                </a:extLst>
              </p:cNvPr>
              <p:cNvSpPr/>
              <p:nvPr/>
            </p:nvSpPr>
            <p:spPr>
              <a:xfrm>
                <a:off x="3158179" y="661974"/>
                <a:ext cx="86400" cy="8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484454F-673B-D24B-B6C7-0D178D5F54AB}"/>
                  </a:ext>
                </a:extLst>
              </p:cNvPr>
              <p:cNvSpPr/>
              <p:nvPr/>
            </p:nvSpPr>
            <p:spPr>
              <a:xfrm>
                <a:off x="3292491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B460FE1-F89E-4C42-B902-EB615F254BD6}"/>
                  </a:ext>
                </a:extLst>
              </p:cNvPr>
              <p:cNvSpPr/>
              <p:nvPr/>
            </p:nvSpPr>
            <p:spPr>
              <a:xfrm>
                <a:off x="3448219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14877C2-77D0-744A-B231-553631FD8C75}"/>
                  </a:ext>
                </a:extLst>
              </p:cNvPr>
              <p:cNvSpPr/>
              <p:nvPr/>
            </p:nvSpPr>
            <p:spPr>
              <a:xfrm>
                <a:off x="3629094" y="670439"/>
                <a:ext cx="64800" cy="6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C987F5-CD2C-7349-BDD8-D9A6E8CBF08E}"/>
                  </a:ext>
                </a:extLst>
              </p:cNvPr>
              <p:cNvSpPr/>
              <p:nvPr/>
            </p:nvSpPr>
            <p:spPr>
              <a:xfrm>
                <a:off x="3759301" y="64927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A927CD0-FCD8-BE42-A369-0BA465763BA3}"/>
                  </a:ext>
                </a:extLst>
              </p:cNvPr>
              <p:cNvSpPr/>
              <p:nvPr/>
            </p:nvSpPr>
            <p:spPr>
              <a:xfrm>
                <a:off x="3928228" y="661973"/>
                <a:ext cx="86400" cy="86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99B905E-8408-6E48-9259-1F69B0D540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7155" y="666206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CCEAC3A-9856-3745-B025-46B77F55C4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3383" y="665233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255765C-988C-8D44-9C32-A4D4A7995D71}"/>
                  </a:ext>
                </a:extLst>
              </p:cNvPr>
              <p:cNvSpPr/>
              <p:nvPr/>
            </p:nvSpPr>
            <p:spPr>
              <a:xfrm>
                <a:off x="4386161" y="648301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A446715-DBC2-5240-9B98-A0475411551A}"/>
                  </a:ext>
                </a:extLst>
              </p:cNvPr>
              <p:cNvSpPr/>
              <p:nvPr/>
            </p:nvSpPr>
            <p:spPr>
              <a:xfrm>
                <a:off x="4544412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7091EB8-F1B9-0641-BCB3-7744561584F6}"/>
                  </a:ext>
                </a:extLst>
              </p:cNvPr>
              <p:cNvSpPr/>
              <p:nvPr/>
            </p:nvSpPr>
            <p:spPr>
              <a:xfrm>
                <a:off x="4723753" y="660999"/>
                <a:ext cx="86400" cy="86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6E5DF01-DE53-414B-A297-2DEB17A1958B}"/>
                  </a:ext>
                </a:extLst>
              </p:cNvPr>
              <p:cNvSpPr/>
              <p:nvPr/>
            </p:nvSpPr>
            <p:spPr>
              <a:xfrm>
                <a:off x="4887947" y="669716"/>
                <a:ext cx="64800" cy="6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D7EBDCA-7FA4-334F-8D1B-AF63C9AD4E69}"/>
                  </a:ext>
                </a:extLst>
              </p:cNvPr>
              <p:cNvSpPr/>
              <p:nvPr/>
            </p:nvSpPr>
            <p:spPr>
              <a:xfrm>
                <a:off x="5013096" y="648551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37E7FEF-870B-1942-8891-5DC06E22DF50}"/>
                  </a:ext>
                </a:extLst>
              </p:cNvPr>
              <p:cNvSpPr/>
              <p:nvPr/>
            </p:nvSpPr>
            <p:spPr>
              <a:xfrm>
                <a:off x="5203521" y="668741"/>
                <a:ext cx="64800" cy="6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46BA0FD-E0AC-F64F-BF4A-F674C7669B21}"/>
                </a:ext>
              </a:extLst>
            </p:cNvPr>
            <p:cNvGrpSpPr>
              <a:grpSpLocks/>
            </p:cNvGrpSpPr>
            <p:nvPr/>
          </p:nvGrpSpPr>
          <p:grpSpPr>
            <a:xfrm>
              <a:off x="4375578" y="2956899"/>
              <a:ext cx="3375631" cy="114222"/>
              <a:chOff x="1903765" y="648301"/>
              <a:chExt cx="3375631" cy="114222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6CF7139-37A1-D443-9303-5E4103359A2A}"/>
                  </a:ext>
                </a:extLst>
              </p:cNvPr>
              <p:cNvSpPr/>
              <p:nvPr/>
            </p:nvSpPr>
            <p:spPr>
              <a:xfrm>
                <a:off x="1903765" y="65052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69031C3-EB89-584B-A0FE-18EA93CD29A6}"/>
                  </a:ext>
                </a:extLst>
              </p:cNvPr>
              <p:cNvSpPr/>
              <p:nvPr/>
            </p:nvSpPr>
            <p:spPr>
              <a:xfrm>
                <a:off x="2058165" y="65052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7A72281-2912-0442-AD09-2E301B3A2491}"/>
                  </a:ext>
                </a:extLst>
              </p:cNvPr>
              <p:cNvSpPr/>
              <p:nvPr/>
            </p:nvSpPr>
            <p:spPr>
              <a:xfrm>
                <a:off x="2214847" y="650976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ED30761-1417-F64F-8BBC-30A5CC1BCC9B}"/>
                  </a:ext>
                </a:extLst>
              </p:cNvPr>
              <p:cNvSpPr/>
              <p:nvPr/>
            </p:nvSpPr>
            <p:spPr>
              <a:xfrm>
                <a:off x="2369247" y="650525"/>
                <a:ext cx="109739" cy="10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D37EEA9-28D4-2648-BA99-17AA4D9F6DEB}"/>
                  </a:ext>
                </a:extLst>
              </p:cNvPr>
              <p:cNvSpPr/>
              <p:nvPr/>
            </p:nvSpPr>
            <p:spPr>
              <a:xfrm>
                <a:off x="2523647" y="649276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AB848C8-430D-7647-AD1C-3253239BD1E5}"/>
                  </a:ext>
                </a:extLst>
              </p:cNvPr>
              <p:cNvSpPr/>
              <p:nvPr/>
            </p:nvSpPr>
            <p:spPr>
              <a:xfrm>
                <a:off x="2707678" y="670441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F43B3EC-69C0-EE48-A626-5FBBABDCC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4777" y="678906"/>
                <a:ext cx="50400" cy="50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32BE987-1B96-124F-902A-5ED0BFBAD9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29177" y="683139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15AA3B8-4E4B-0D4A-968B-F6BC8AFEDF73}"/>
                  </a:ext>
                </a:extLst>
              </p:cNvPr>
              <p:cNvSpPr/>
              <p:nvPr/>
            </p:nvSpPr>
            <p:spPr>
              <a:xfrm>
                <a:off x="3141247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D501795-A3E3-0C47-9B53-D241E11F2385}"/>
                  </a:ext>
                </a:extLst>
              </p:cNvPr>
              <p:cNvSpPr/>
              <p:nvPr/>
            </p:nvSpPr>
            <p:spPr>
              <a:xfrm>
                <a:off x="3292491" y="649275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2E1F650-4F8D-2046-A26B-330D22CB2EEA}"/>
                  </a:ext>
                </a:extLst>
              </p:cNvPr>
              <p:cNvSpPr/>
              <p:nvPr/>
            </p:nvSpPr>
            <p:spPr>
              <a:xfrm>
                <a:off x="3448219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2DB6C60-77F7-E942-A9F0-4F887B090846}"/>
                  </a:ext>
                </a:extLst>
              </p:cNvPr>
              <p:cNvSpPr/>
              <p:nvPr/>
            </p:nvSpPr>
            <p:spPr>
              <a:xfrm>
                <a:off x="3599463" y="64927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302E899-9E96-7245-8DBB-E392F98E91AB}"/>
                  </a:ext>
                </a:extLst>
              </p:cNvPr>
              <p:cNvSpPr/>
              <p:nvPr/>
            </p:nvSpPr>
            <p:spPr>
              <a:xfrm>
                <a:off x="3759301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3024FB7-46E6-0848-B555-D026A4B8E3DD}"/>
                  </a:ext>
                </a:extLst>
              </p:cNvPr>
              <p:cNvSpPr/>
              <p:nvPr/>
            </p:nvSpPr>
            <p:spPr>
              <a:xfrm>
                <a:off x="3932461" y="657740"/>
                <a:ext cx="86400" cy="8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4B013E7-7690-E64F-8548-9933AF60EE82}"/>
                  </a:ext>
                </a:extLst>
              </p:cNvPr>
              <p:cNvSpPr/>
              <p:nvPr/>
            </p:nvSpPr>
            <p:spPr>
              <a:xfrm>
                <a:off x="4075990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074200A-0FCB-0F4A-BEA7-726D3ACC460D}"/>
                  </a:ext>
                </a:extLst>
              </p:cNvPr>
              <p:cNvSpPr/>
              <p:nvPr/>
            </p:nvSpPr>
            <p:spPr>
              <a:xfrm>
                <a:off x="4257616" y="669466"/>
                <a:ext cx="64800" cy="6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E0F0402-4C81-194F-893E-46411E614B3E}"/>
                  </a:ext>
                </a:extLst>
              </p:cNvPr>
              <p:cNvSpPr/>
              <p:nvPr/>
            </p:nvSpPr>
            <p:spPr>
              <a:xfrm>
                <a:off x="4386161" y="648301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E83CC2F-248F-054E-A6F7-8BF30161F555}"/>
                  </a:ext>
                </a:extLst>
              </p:cNvPr>
              <p:cNvSpPr/>
              <p:nvPr/>
            </p:nvSpPr>
            <p:spPr>
              <a:xfrm>
                <a:off x="4544412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7130065-3397-284D-A158-DA8CAD3894A9}"/>
                  </a:ext>
                </a:extLst>
              </p:cNvPr>
              <p:cNvSpPr/>
              <p:nvPr/>
            </p:nvSpPr>
            <p:spPr>
              <a:xfrm>
                <a:off x="4736452" y="677931"/>
                <a:ext cx="50400" cy="50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EE617C9-0894-B149-B5A9-555E3F8D8B3C}"/>
                  </a:ext>
                </a:extLst>
              </p:cNvPr>
              <p:cNvSpPr/>
              <p:nvPr/>
            </p:nvSpPr>
            <p:spPr>
              <a:xfrm>
                <a:off x="4858316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EF010EE-17BE-8247-9149-878A1D429E15}"/>
                  </a:ext>
                </a:extLst>
              </p:cNvPr>
              <p:cNvSpPr/>
              <p:nvPr/>
            </p:nvSpPr>
            <p:spPr>
              <a:xfrm>
                <a:off x="5013096" y="65278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2DB8B7D-4D10-9C43-B199-07BDF15C3EA9}"/>
                  </a:ext>
                </a:extLst>
              </p:cNvPr>
              <p:cNvSpPr/>
              <p:nvPr/>
            </p:nvSpPr>
            <p:spPr>
              <a:xfrm>
                <a:off x="5169657" y="651809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6207F4B-3CDA-6440-9701-2833A65A09DE}"/>
                </a:ext>
              </a:extLst>
            </p:cNvPr>
            <p:cNvGrpSpPr>
              <a:grpSpLocks/>
            </p:cNvGrpSpPr>
            <p:nvPr/>
          </p:nvGrpSpPr>
          <p:grpSpPr>
            <a:xfrm>
              <a:off x="4381926" y="2769473"/>
              <a:ext cx="3375631" cy="114223"/>
              <a:chOff x="1903765" y="648300"/>
              <a:chExt cx="3375631" cy="114223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FCB9CB9-EB1F-A542-AB9B-36161672F9CC}"/>
                  </a:ext>
                </a:extLst>
              </p:cNvPr>
              <p:cNvSpPr/>
              <p:nvPr/>
            </p:nvSpPr>
            <p:spPr>
              <a:xfrm>
                <a:off x="1903765" y="650525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C09D3B5-2E31-2843-B6CF-759873C308E9}"/>
                  </a:ext>
                </a:extLst>
              </p:cNvPr>
              <p:cNvSpPr/>
              <p:nvPr/>
            </p:nvSpPr>
            <p:spPr>
              <a:xfrm>
                <a:off x="2075097" y="671690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C52B1BA-2D34-224A-ABEF-3E5973290C25}"/>
                  </a:ext>
                </a:extLst>
              </p:cNvPr>
              <p:cNvSpPr/>
              <p:nvPr/>
            </p:nvSpPr>
            <p:spPr>
              <a:xfrm>
                <a:off x="2236012" y="676374"/>
                <a:ext cx="64800" cy="6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09EBF5E-E32F-E446-838E-2D1508680BD3}"/>
                  </a:ext>
                </a:extLst>
              </p:cNvPr>
              <p:cNvSpPr/>
              <p:nvPr/>
            </p:nvSpPr>
            <p:spPr>
              <a:xfrm>
                <a:off x="2369247" y="650525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9E4DCAB-461E-BE40-8917-A4EC92A410DF}"/>
                  </a:ext>
                </a:extLst>
              </p:cNvPr>
              <p:cNvSpPr/>
              <p:nvPr/>
            </p:nvSpPr>
            <p:spPr>
              <a:xfrm>
                <a:off x="2540579" y="666208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20FA660A-EC5E-0F4A-AE91-9BB3EB1FAF3D}"/>
                  </a:ext>
                </a:extLst>
              </p:cNvPr>
              <p:cNvSpPr/>
              <p:nvPr/>
            </p:nvSpPr>
            <p:spPr>
              <a:xfrm>
                <a:off x="2678047" y="649276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9826B46-4893-9247-86D5-DFE115EAEDE8}"/>
                  </a:ext>
                </a:extLst>
              </p:cNvPr>
              <p:cNvSpPr/>
              <p:nvPr/>
            </p:nvSpPr>
            <p:spPr>
              <a:xfrm>
                <a:off x="2832447" y="649275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B53C201D-780B-2D48-A714-3EC5AE398E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08012" y="666207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67A95D2F-2298-054D-8FDF-2A68C93D6A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9344" y="687372"/>
                <a:ext cx="36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673C4C2-A7BF-4243-B2FB-10CA1485E8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5190" y="666207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467A992-074D-3E46-90F2-3438F888FA74}"/>
                  </a:ext>
                </a:extLst>
              </p:cNvPr>
              <p:cNvSpPr/>
              <p:nvPr/>
            </p:nvSpPr>
            <p:spPr>
              <a:xfrm>
                <a:off x="3448219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A262EA0-DA18-7E45-A395-8FD53F468365}"/>
                  </a:ext>
                </a:extLst>
              </p:cNvPr>
              <p:cNvSpPr/>
              <p:nvPr/>
            </p:nvSpPr>
            <p:spPr>
              <a:xfrm>
                <a:off x="3641793" y="687371"/>
                <a:ext cx="36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797AD00-035D-344F-BCF1-7CE17D318CB6}"/>
                  </a:ext>
                </a:extLst>
              </p:cNvPr>
              <p:cNvSpPr/>
              <p:nvPr/>
            </p:nvSpPr>
            <p:spPr>
              <a:xfrm>
                <a:off x="3788932" y="683138"/>
                <a:ext cx="43200" cy="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2C9E3C9-7B65-294E-AB98-4A7047791F82}"/>
                  </a:ext>
                </a:extLst>
              </p:cNvPr>
              <p:cNvSpPr/>
              <p:nvPr/>
            </p:nvSpPr>
            <p:spPr>
              <a:xfrm>
                <a:off x="3940927" y="674672"/>
                <a:ext cx="57600" cy="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20BC3E3-6076-2D49-B628-CAFCA78CDE77}"/>
                  </a:ext>
                </a:extLst>
              </p:cNvPr>
              <p:cNvSpPr/>
              <p:nvPr/>
            </p:nvSpPr>
            <p:spPr>
              <a:xfrm>
                <a:off x="4071757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8AE7E8E-40C4-A34A-98BA-6963EA6B8275}"/>
                  </a:ext>
                </a:extLst>
              </p:cNvPr>
              <p:cNvSpPr/>
              <p:nvPr/>
            </p:nvSpPr>
            <p:spPr>
              <a:xfrm>
                <a:off x="4257616" y="677932"/>
                <a:ext cx="50400" cy="50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CC4CA4F-8443-1F42-9AA8-773E7F25CE48}"/>
                  </a:ext>
                </a:extLst>
              </p:cNvPr>
              <p:cNvSpPr/>
              <p:nvPr/>
            </p:nvSpPr>
            <p:spPr>
              <a:xfrm>
                <a:off x="4386161" y="648301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838DA60-A120-CF4A-BCA5-ABF5A6FC8F39}"/>
                  </a:ext>
                </a:extLst>
              </p:cNvPr>
              <p:cNvSpPr/>
              <p:nvPr/>
            </p:nvSpPr>
            <p:spPr>
              <a:xfrm>
                <a:off x="4544412" y="65278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79B991C3-BC28-1641-A894-4F8D7F2E973E}"/>
                  </a:ext>
                </a:extLst>
              </p:cNvPr>
              <p:cNvSpPr/>
              <p:nvPr/>
            </p:nvSpPr>
            <p:spPr>
              <a:xfrm>
                <a:off x="4702588" y="648300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278864B-B36E-134D-A117-6F3E8C247E15}"/>
                  </a:ext>
                </a:extLst>
              </p:cNvPr>
              <p:cNvSpPr/>
              <p:nvPr/>
            </p:nvSpPr>
            <p:spPr>
              <a:xfrm>
                <a:off x="4887947" y="678182"/>
                <a:ext cx="50400" cy="50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BA7A7B5-0530-AB4E-8629-F64C7CD82102}"/>
                  </a:ext>
                </a:extLst>
              </p:cNvPr>
              <p:cNvSpPr/>
              <p:nvPr/>
            </p:nvSpPr>
            <p:spPr>
              <a:xfrm>
                <a:off x="5013096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DA8D90D6-2509-6C40-8EB2-3AD3B8A82172}"/>
                  </a:ext>
                </a:extLst>
              </p:cNvPr>
              <p:cNvSpPr/>
              <p:nvPr/>
            </p:nvSpPr>
            <p:spPr>
              <a:xfrm>
                <a:off x="5169657" y="651809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36B8486-4644-204D-ADAA-C471BB7B334B}"/>
                </a:ext>
              </a:extLst>
            </p:cNvPr>
            <p:cNvGrpSpPr>
              <a:grpSpLocks/>
            </p:cNvGrpSpPr>
            <p:nvPr/>
          </p:nvGrpSpPr>
          <p:grpSpPr>
            <a:xfrm>
              <a:off x="4381841" y="3130999"/>
              <a:ext cx="3345923" cy="114223"/>
              <a:chOff x="1903765" y="648300"/>
              <a:chExt cx="3345923" cy="114223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773D094-8B8D-9C47-8746-E9213EAEE821}"/>
                  </a:ext>
                </a:extLst>
              </p:cNvPr>
              <p:cNvSpPr/>
              <p:nvPr/>
            </p:nvSpPr>
            <p:spPr>
              <a:xfrm>
                <a:off x="1903765" y="65052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1DDD081-1FC9-4A40-9227-F4339A0D6F70}"/>
                  </a:ext>
                </a:extLst>
              </p:cNvPr>
              <p:cNvSpPr/>
              <p:nvPr/>
            </p:nvSpPr>
            <p:spPr>
              <a:xfrm>
                <a:off x="2087796" y="680156"/>
                <a:ext cx="43200" cy="43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7E3F55F-A0A5-0C45-A4C5-F87A67DE0C4A}"/>
                  </a:ext>
                </a:extLst>
              </p:cNvPr>
              <p:cNvSpPr/>
              <p:nvPr/>
            </p:nvSpPr>
            <p:spPr>
              <a:xfrm>
                <a:off x="2236012" y="672141"/>
                <a:ext cx="64800" cy="6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F76F60F-4AB1-8340-ACE0-73BDD39C401C}"/>
                  </a:ext>
                </a:extLst>
              </p:cNvPr>
              <p:cNvSpPr/>
              <p:nvPr/>
            </p:nvSpPr>
            <p:spPr>
              <a:xfrm>
                <a:off x="2369247" y="65052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5270151-15AD-5D40-A4BA-2222649E2214}"/>
                  </a:ext>
                </a:extLst>
              </p:cNvPr>
              <p:cNvSpPr/>
              <p:nvPr/>
            </p:nvSpPr>
            <p:spPr>
              <a:xfrm>
                <a:off x="2536346" y="666208"/>
                <a:ext cx="86400" cy="8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68765674-ADA3-E543-80B4-18942565F1EA}"/>
                  </a:ext>
                </a:extLst>
              </p:cNvPr>
              <p:cNvSpPr/>
              <p:nvPr/>
            </p:nvSpPr>
            <p:spPr>
              <a:xfrm>
                <a:off x="2678047" y="649276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96CA894-7923-5A4E-9369-D3048481E4A2}"/>
                  </a:ext>
                </a:extLst>
              </p:cNvPr>
              <p:cNvSpPr/>
              <p:nvPr/>
            </p:nvSpPr>
            <p:spPr>
              <a:xfrm>
                <a:off x="2845146" y="666207"/>
                <a:ext cx="79200" cy="7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781C024-C291-C94B-A71F-1BC3E19515FD}"/>
                  </a:ext>
                </a:extLst>
              </p:cNvPr>
              <p:cNvSpPr/>
              <p:nvPr/>
            </p:nvSpPr>
            <p:spPr>
              <a:xfrm>
                <a:off x="2986847" y="649275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304A531-8908-3046-BEFB-8F3CBBA221FC}"/>
                  </a:ext>
                </a:extLst>
              </p:cNvPr>
              <p:cNvSpPr/>
              <p:nvPr/>
            </p:nvSpPr>
            <p:spPr>
              <a:xfrm>
                <a:off x="3141247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8A6FBD8-E2C4-2D4B-9250-D8D4BA207B5F}"/>
                  </a:ext>
                </a:extLst>
              </p:cNvPr>
              <p:cNvSpPr/>
              <p:nvPr/>
            </p:nvSpPr>
            <p:spPr>
              <a:xfrm>
                <a:off x="3292491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796BE2-7968-2E4A-B6FA-47C5404CA92E}"/>
                  </a:ext>
                </a:extLst>
              </p:cNvPr>
              <p:cNvSpPr/>
              <p:nvPr/>
            </p:nvSpPr>
            <p:spPr>
              <a:xfrm>
                <a:off x="3469384" y="670439"/>
                <a:ext cx="64800" cy="6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31114742-95C6-E04E-B6B3-B10B822B07AC}"/>
                  </a:ext>
                </a:extLst>
              </p:cNvPr>
              <p:cNvSpPr/>
              <p:nvPr/>
            </p:nvSpPr>
            <p:spPr>
              <a:xfrm>
                <a:off x="3599463" y="64927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FA5FE3E-E1A7-0140-BE58-9F357DC86C51}"/>
                  </a:ext>
                </a:extLst>
              </p:cNvPr>
              <p:cNvSpPr/>
              <p:nvPr/>
            </p:nvSpPr>
            <p:spPr>
              <a:xfrm>
                <a:off x="3759301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F600ABBC-3604-0145-821F-829530429321}"/>
                  </a:ext>
                </a:extLst>
              </p:cNvPr>
              <p:cNvSpPr/>
              <p:nvPr/>
            </p:nvSpPr>
            <p:spPr>
              <a:xfrm>
                <a:off x="3915529" y="64927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B677B2F2-F624-9A4D-A216-E9DEF54FE66A}"/>
                  </a:ext>
                </a:extLst>
              </p:cNvPr>
              <p:cNvSpPr/>
              <p:nvPr/>
            </p:nvSpPr>
            <p:spPr>
              <a:xfrm>
                <a:off x="4071757" y="64927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416F376-614A-5740-8DAC-9E47D0425C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0316" y="682165"/>
                <a:ext cx="36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8DE3D524-13AB-1446-A1EF-A03D5978CA64}"/>
                  </a:ext>
                </a:extLst>
              </p:cNvPr>
              <p:cNvSpPr/>
              <p:nvPr/>
            </p:nvSpPr>
            <p:spPr>
              <a:xfrm>
                <a:off x="4386161" y="648301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671F4568-E77A-434A-8DFF-0D2865437DB5}"/>
                  </a:ext>
                </a:extLst>
              </p:cNvPr>
              <p:cNvSpPr/>
              <p:nvPr/>
            </p:nvSpPr>
            <p:spPr>
              <a:xfrm>
                <a:off x="4544412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45D1678-C4ED-9C40-8203-EA2847DA5C2E}"/>
                  </a:ext>
                </a:extLst>
              </p:cNvPr>
              <p:cNvSpPr/>
              <p:nvPr/>
            </p:nvSpPr>
            <p:spPr>
              <a:xfrm>
                <a:off x="4702588" y="648300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F84EBEB-BDAF-074C-9AD6-3695D7C5DA8F}"/>
                  </a:ext>
                </a:extLst>
              </p:cNvPr>
              <p:cNvSpPr/>
              <p:nvPr/>
            </p:nvSpPr>
            <p:spPr>
              <a:xfrm>
                <a:off x="4879481" y="669716"/>
                <a:ext cx="64800" cy="6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E2CE27A-7445-8C47-AEAD-FE4980405995}"/>
                  </a:ext>
                </a:extLst>
              </p:cNvPr>
              <p:cNvSpPr/>
              <p:nvPr/>
            </p:nvSpPr>
            <p:spPr>
              <a:xfrm>
                <a:off x="5013096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5560CF63-7904-234F-9FEA-549AB309AC7D}"/>
                  </a:ext>
                </a:extLst>
              </p:cNvPr>
              <p:cNvSpPr/>
              <p:nvPr/>
            </p:nvSpPr>
            <p:spPr>
              <a:xfrm>
                <a:off x="5199288" y="681440"/>
                <a:ext cx="50400" cy="50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B9F8CA1C-1C50-5740-9610-80C6AB23128E}"/>
                </a:ext>
              </a:extLst>
            </p:cNvPr>
            <p:cNvGrpSpPr>
              <a:grpSpLocks/>
            </p:cNvGrpSpPr>
            <p:nvPr/>
          </p:nvGrpSpPr>
          <p:grpSpPr>
            <a:xfrm>
              <a:off x="4417735" y="3318424"/>
              <a:ext cx="3346000" cy="114223"/>
              <a:chOff x="1933396" y="648300"/>
              <a:chExt cx="3346000" cy="114223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C722BD5-AFF3-E043-AE74-BE18BC61878C}"/>
                  </a:ext>
                </a:extLst>
              </p:cNvPr>
              <p:cNvSpPr/>
              <p:nvPr/>
            </p:nvSpPr>
            <p:spPr>
              <a:xfrm>
                <a:off x="1933396" y="684389"/>
                <a:ext cx="43200" cy="43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82052AC-E114-474E-9167-7C7B37FA6E65}"/>
                  </a:ext>
                </a:extLst>
              </p:cNvPr>
              <p:cNvSpPr/>
              <p:nvPr/>
            </p:nvSpPr>
            <p:spPr>
              <a:xfrm>
                <a:off x="2079330" y="667457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F8EB6FAD-4FA5-B04B-990B-23A804C399DD}"/>
                  </a:ext>
                </a:extLst>
              </p:cNvPr>
              <p:cNvSpPr/>
              <p:nvPr/>
            </p:nvSpPr>
            <p:spPr>
              <a:xfrm>
                <a:off x="2214847" y="650976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E6E2A17-679B-1A42-88F2-A37DACC736C2}"/>
                  </a:ext>
                </a:extLst>
              </p:cNvPr>
              <p:cNvSpPr/>
              <p:nvPr/>
            </p:nvSpPr>
            <p:spPr>
              <a:xfrm>
                <a:off x="2390412" y="667457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AB71BD3-F6D9-6D4E-A2BD-DA34DA259716}"/>
                  </a:ext>
                </a:extLst>
              </p:cNvPr>
              <p:cNvSpPr/>
              <p:nvPr/>
            </p:nvSpPr>
            <p:spPr>
              <a:xfrm>
                <a:off x="2532113" y="657742"/>
                <a:ext cx="93600" cy="93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560A349-1BEC-6C42-9394-3E53C8D7E9D9}"/>
                  </a:ext>
                </a:extLst>
              </p:cNvPr>
              <p:cNvSpPr/>
              <p:nvPr/>
            </p:nvSpPr>
            <p:spPr>
              <a:xfrm>
                <a:off x="2678047" y="649276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1E68D0C-C22B-B84F-87C6-3347C082DE56}"/>
                  </a:ext>
                </a:extLst>
              </p:cNvPr>
              <p:cNvSpPr/>
              <p:nvPr/>
            </p:nvSpPr>
            <p:spPr>
              <a:xfrm>
                <a:off x="2832447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2E89C6F6-9803-854D-A330-7E7BD8AB4905}"/>
                  </a:ext>
                </a:extLst>
              </p:cNvPr>
              <p:cNvSpPr/>
              <p:nvPr/>
            </p:nvSpPr>
            <p:spPr>
              <a:xfrm>
                <a:off x="2986847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A4C7CA32-169A-A540-89B4-DE87853E4B06}"/>
                  </a:ext>
                </a:extLst>
              </p:cNvPr>
              <p:cNvSpPr/>
              <p:nvPr/>
            </p:nvSpPr>
            <p:spPr>
              <a:xfrm>
                <a:off x="3170878" y="683139"/>
                <a:ext cx="43200" cy="43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3BAE3FF5-A876-5A4A-8FB4-B621C445E10D}"/>
                  </a:ext>
                </a:extLst>
              </p:cNvPr>
              <p:cNvSpPr/>
              <p:nvPr/>
            </p:nvSpPr>
            <p:spPr>
              <a:xfrm>
                <a:off x="3292491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888E89C-58E0-E247-BD65-C2A034659758}"/>
                  </a:ext>
                </a:extLst>
              </p:cNvPr>
              <p:cNvSpPr/>
              <p:nvPr/>
            </p:nvSpPr>
            <p:spPr>
              <a:xfrm>
                <a:off x="3448219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780158E-DD56-1645-82D8-B589CC9DE63C}"/>
                  </a:ext>
                </a:extLst>
              </p:cNvPr>
              <p:cNvSpPr/>
              <p:nvPr/>
            </p:nvSpPr>
            <p:spPr>
              <a:xfrm>
                <a:off x="3599463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DB9344A9-7BF6-6D48-AB5F-DAD4851A68B9}"/>
                  </a:ext>
                </a:extLst>
              </p:cNvPr>
              <p:cNvSpPr/>
              <p:nvPr/>
            </p:nvSpPr>
            <p:spPr>
              <a:xfrm>
                <a:off x="3793170" y="683138"/>
                <a:ext cx="43200" cy="43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B2F8697-E26F-5241-8B30-947C5C514AAE}"/>
                  </a:ext>
                </a:extLst>
              </p:cNvPr>
              <p:cNvSpPr/>
              <p:nvPr/>
            </p:nvSpPr>
            <p:spPr>
              <a:xfrm>
                <a:off x="3915529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B584ABA-D4B2-234B-A9B1-972EF1EF76B1}"/>
                  </a:ext>
                </a:extLst>
              </p:cNvPr>
              <p:cNvSpPr/>
              <p:nvPr/>
            </p:nvSpPr>
            <p:spPr>
              <a:xfrm>
                <a:off x="4092922" y="661973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5BDA2CAF-C1D9-8B4E-9005-D00FD21BD486}"/>
                  </a:ext>
                </a:extLst>
              </p:cNvPr>
              <p:cNvSpPr/>
              <p:nvPr/>
            </p:nvSpPr>
            <p:spPr>
              <a:xfrm>
                <a:off x="4227985" y="648301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D3A2586-E976-2E4C-A163-7F80F4CE14A7}"/>
                  </a:ext>
                </a:extLst>
              </p:cNvPr>
              <p:cNvSpPr/>
              <p:nvPr/>
            </p:nvSpPr>
            <p:spPr>
              <a:xfrm>
                <a:off x="4386161" y="648301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43A8C6A-273D-E44F-B1FD-6FCB559B3439}"/>
                  </a:ext>
                </a:extLst>
              </p:cNvPr>
              <p:cNvSpPr/>
              <p:nvPr/>
            </p:nvSpPr>
            <p:spPr>
              <a:xfrm>
                <a:off x="4574043" y="678182"/>
                <a:ext cx="50400" cy="50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761F73CA-CD0A-A246-8A28-3609D3744079}"/>
                  </a:ext>
                </a:extLst>
              </p:cNvPr>
              <p:cNvSpPr/>
              <p:nvPr/>
            </p:nvSpPr>
            <p:spPr>
              <a:xfrm>
                <a:off x="4702588" y="648300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F3EFD85C-75F4-2A4C-BE87-67F412C22CEF}"/>
                  </a:ext>
                </a:extLst>
              </p:cNvPr>
              <p:cNvSpPr/>
              <p:nvPr/>
            </p:nvSpPr>
            <p:spPr>
              <a:xfrm>
                <a:off x="4858316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8FBD06D-F1E6-F942-8DCE-24E25D7AA3C0}"/>
                  </a:ext>
                </a:extLst>
              </p:cNvPr>
              <p:cNvSpPr/>
              <p:nvPr/>
            </p:nvSpPr>
            <p:spPr>
              <a:xfrm>
                <a:off x="5013096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73EC09E-93EC-364B-8E13-4E171F6250FD}"/>
                  </a:ext>
                </a:extLst>
              </p:cNvPr>
              <p:cNvSpPr/>
              <p:nvPr/>
            </p:nvSpPr>
            <p:spPr>
              <a:xfrm>
                <a:off x="5169657" y="651809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6050316F-26EC-2146-B532-1A2B8B61A191}"/>
                </a:ext>
              </a:extLst>
            </p:cNvPr>
            <p:cNvGrpSpPr>
              <a:grpSpLocks/>
            </p:cNvGrpSpPr>
            <p:nvPr/>
          </p:nvGrpSpPr>
          <p:grpSpPr>
            <a:xfrm>
              <a:off x="4388104" y="3501304"/>
              <a:ext cx="3375631" cy="114223"/>
              <a:chOff x="1903765" y="648300"/>
              <a:chExt cx="3375631" cy="114223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CCF6BC8-F26A-594F-B7ED-63C21E3A9327}"/>
                  </a:ext>
                </a:extLst>
              </p:cNvPr>
              <p:cNvSpPr/>
              <p:nvPr/>
            </p:nvSpPr>
            <p:spPr>
              <a:xfrm>
                <a:off x="1903765" y="650525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67DD89E-85A8-BF40-B269-25FF9ACA1FD6}"/>
                  </a:ext>
                </a:extLst>
              </p:cNvPr>
              <p:cNvSpPr/>
              <p:nvPr/>
            </p:nvSpPr>
            <p:spPr>
              <a:xfrm>
                <a:off x="2066631" y="658991"/>
                <a:ext cx="93600" cy="93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01D0C1DA-B53E-974F-8570-403B071DF20E}"/>
                  </a:ext>
                </a:extLst>
              </p:cNvPr>
              <p:cNvSpPr/>
              <p:nvPr/>
            </p:nvSpPr>
            <p:spPr>
              <a:xfrm>
                <a:off x="2227546" y="663675"/>
                <a:ext cx="86400" cy="86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D353B300-2C38-D843-96ED-1B442A967E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4645" y="671690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1C70355-AA09-9E46-A056-906C868AD952}"/>
                  </a:ext>
                </a:extLst>
              </p:cNvPr>
              <p:cNvSpPr/>
              <p:nvPr/>
            </p:nvSpPr>
            <p:spPr>
              <a:xfrm>
                <a:off x="2523647" y="649276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035FA0E5-F64F-564F-8391-FF8A1E42A9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99212" y="666208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95738AF-41C4-154D-AF97-A2F9F875AF28}"/>
                  </a:ext>
                </a:extLst>
              </p:cNvPr>
              <p:cNvSpPr/>
              <p:nvPr/>
            </p:nvSpPr>
            <p:spPr>
              <a:xfrm>
                <a:off x="2832447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B9FFC4B-D225-0649-BB31-A6E526215AAE}"/>
                  </a:ext>
                </a:extLst>
              </p:cNvPr>
              <p:cNvSpPr/>
              <p:nvPr/>
            </p:nvSpPr>
            <p:spPr>
              <a:xfrm>
                <a:off x="2986847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225AFFF6-5C63-EC4E-8DD5-B15CE324281A}"/>
                  </a:ext>
                </a:extLst>
              </p:cNvPr>
              <p:cNvSpPr/>
              <p:nvPr/>
            </p:nvSpPr>
            <p:spPr>
              <a:xfrm>
                <a:off x="3162412" y="670440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853797C2-246A-9649-AB75-0211E1E46FAA}"/>
                  </a:ext>
                </a:extLst>
              </p:cNvPr>
              <p:cNvSpPr/>
              <p:nvPr/>
            </p:nvSpPr>
            <p:spPr>
              <a:xfrm>
                <a:off x="3292491" y="649275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910FD148-4D2E-0F4B-946C-3333BC6F21B2}"/>
                  </a:ext>
                </a:extLst>
              </p:cNvPr>
              <p:cNvSpPr/>
              <p:nvPr/>
            </p:nvSpPr>
            <p:spPr>
              <a:xfrm>
                <a:off x="3448219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616EEA15-B289-8646-B7DC-1EB523CE2AC9}"/>
                  </a:ext>
                </a:extLst>
              </p:cNvPr>
              <p:cNvSpPr/>
              <p:nvPr/>
            </p:nvSpPr>
            <p:spPr>
              <a:xfrm>
                <a:off x="3599463" y="64927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9EADF1A-0463-1B49-81EE-0D1BF63AE22B}"/>
                  </a:ext>
                </a:extLst>
              </p:cNvPr>
              <p:cNvSpPr/>
              <p:nvPr/>
            </p:nvSpPr>
            <p:spPr>
              <a:xfrm>
                <a:off x="3759301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B26A519-DABB-9B4C-B445-463E4466C22B}"/>
                  </a:ext>
                </a:extLst>
              </p:cNvPr>
              <p:cNvSpPr/>
              <p:nvPr/>
            </p:nvSpPr>
            <p:spPr>
              <a:xfrm>
                <a:off x="3928228" y="657740"/>
                <a:ext cx="86400" cy="86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B069B5F-8C9C-1747-8EC5-FD92096B9E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2922" y="666206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872CC31-F382-174F-8E4D-B55C3A208E21}"/>
                  </a:ext>
                </a:extLst>
              </p:cNvPr>
              <p:cNvSpPr/>
              <p:nvPr/>
            </p:nvSpPr>
            <p:spPr>
              <a:xfrm>
                <a:off x="4227985" y="648301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ED246FEE-64BB-BE42-A8AB-C6761CD8598F}"/>
                  </a:ext>
                </a:extLst>
              </p:cNvPr>
              <p:cNvSpPr/>
              <p:nvPr/>
            </p:nvSpPr>
            <p:spPr>
              <a:xfrm>
                <a:off x="4411559" y="665233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EDDABB63-F46E-9E4F-8982-31D98DC45AA1}"/>
                  </a:ext>
                </a:extLst>
              </p:cNvPr>
              <p:cNvSpPr/>
              <p:nvPr/>
            </p:nvSpPr>
            <p:spPr>
              <a:xfrm>
                <a:off x="4574043" y="682415"/>
                <a:ext cx="50400" cy="50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EE10858-EFD9-C147-A859-CC2343CAD020}"/>
                  </a:ext>
                </a:extLst>
              </p:cNvPr>
              <p:cNvSpPr/>
              <p:nvPr/>
            </p:nvSpPr>
            <p:spPr>
              <a:xfrm>
                <a:off x="4702588" y="648300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F13C077E-6811-BA49-A24F-A24EF036859B}"/>
                  </a:ext>
                </a:extLst>
              </p:cNvPr>
              <p:cNvSpPr/>
              <p:nvPr/>
            </p:nvSpPr>
            <p:spPr>
              <a:xfrm>
                <a:off x="4858316" y="65278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B392E49F-081D-9D4F-BC53-2E58FDBBA308}"/>
                  </a:ext>
                </a:extLst>
              </p:cNvPr>
              <p:cNvSpPr/>
              <p:nvPr/>
            </p:nvSpPr>
            <p:spPr>
              <a:xfrm>
                <a:off x="5042727" y="673949"/>
                <a:ext cx="64800" cy="6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72862B9F-2626-AC40-86D1-5D255CC0EE45}"/>
                  </a:ext>
                </a:extLst>
              </p:cNvPr>
              <p:cNvSpPr/>
              <p:nvPr/>
            </p:nvSpPr>
            <p:spPr>
              <a:xfrm>
                <a:off x="5169657" y="651809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21BCC6E-E5D2-D042-88CA-CAD02A60FAD6}"/>
                </a:ext>
              </a:extLst>
            </p:cNvPr>
            <p:cNvGrpSpPr>
              <a:grpSpLocks/>
            </p:cNvGrpSpPr>
            <p:nvPr/>
          </p:nvGrpSpPr>
          <p:grpSpPr>
            <a:xfrm>
              <a:off x="4417562" y="3684184"/>
              <a:ext cx="3358699" cy="114222"/>
              <a:chOff x="1920697" y="648301"/>
              <a:chExt cx="3358699" cy="114222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445EA2E-9B82-3448-BD33-455A08590DA4}"/>
                  </a:ext>
                </a:extLst>
              </p:cNvPr>
              <p:cNvSpPr/>
              <p:nvPr/>
            </p:nvSpPr>
            <p:spPr>
              <a:xfrm>
                <a:off x="1920697" y="680156"/>
                <a:ext cx="50400" cy="50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0A5B6D7-7037-2D48-ABBD-B0D5ACBC147E}"/>
                  </a:ext>
                </a:extLst>
              </p:cNvPr>
              <p:cNvSpPr/>
              <p:nvPr/>
            </p:nvSpPr>
            <p:spPr>
              <a:xfrm>
                <a:off x="2058165" y="650525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E84CA78-48E7-F64D-9283-3F0327EF0777}"/>
                  </a:ext>
                </a:extLst>
              </p:cNvPr>
              <p:cNvSpPr/>
              <p:nvPr/>
            </p:nvSpPr>
            <p:spPr>
              <a:xfrm>
                <a:off x="2214847" y="650976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DFE78586-16BA-684C-970F-C0B3C4C8B130}"/>
                  </a:ext>
                </a:extLst>
              </p:cNvPr>
              <p:cNvSpPr/>
              <p:nvPr/>
            </p:nvSpPr>
            <p:spPr>
              <a:xfrm>
                <a:off x="2377713" y="658991"/>
                <a:ext cx="86400" cy="86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F76CD9E0-F00C-5B4D-8D4D-9C8BE0CF4479}"/>
                  </a:ext>
                </a:extLst>
              </p:cNvPr>
              <p:cNvSpPr/>
              <p:nvPr/>
            </p:nvSpPr>
            <p:spPr>
              <a:xfrm>
                <a:off x="2523647" y="649276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F8AF2CA0-6BCD-D145-889A-05F2D486ACF4}"/>
                  </a:ext>
                </a:extLst>
              </p:cNvPr>
              <p:cNvSpPr/>
              <p:nvPr/>
            </p:nvSpPr>
            <p:spPr>
              <a:xfrm>
                <a:off x="2694979" y="674674"/>
                <a:ext cx="64800" cy="64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66050761-93EE-834E-A1BB-BCBF613361F0}"/>
                  </a:ext>
                </a:extLst>
              </p:cNvPr>
              <p:cNvSpPr/>
              <p:nvPr/>
            </p:nvSpPr>
            <p:spPr>
              <a:xfrm>
                <a:off x="2828214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12518AFA-D13E-3B4B-B8E8-BAD75A7045F8}"/>
                  </a:ext>
                </a:extLst>
              </p:cNvPr>
              <p:cNvSpPr/>
              <p:nvPr/>
            </p:nvSpPr>
            <p:spPr>
              <a:xfrm>
                <a:off x="2982614" y="649275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534F5968-4FBF-2A43-A7D2-7210A9518BEE}"/>
                  </a:ext>
                </a:extLst>
              </p:cNvPr>
              <p:cNvSpPr/>
              <p:nvPr/>
            </p:nvSpPr>
            <p:spPr>
              <a:xfrm>
                <a:off x="3141247" y="649275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A5AC45F-BE07-8B44-9901-1716BA00DC24}"/>
                  </a:ext>
                </a:extLst>
              </p:cNvPr>
              <p:cNvSpPr/>
              <p:nvPr/>
            </p:nvSpPr>
            <p:spPr>
              <a:xfrm>
                <a:off x="3313656" y="666207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DF47FA0-6A51-884F-8A42-266E77668D6C}"/>
                  </a:ext>
                </a:extLst>
              </p:cNvPr>
              <p:cNvSpPr/>
              <p:nvPr/>
            </p:nvSpPr>
            <p:spPr>
              <a:xfrm>
                <a:off x="3448219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43FE217-C4DF-9147-A79A-C03134CB4D49}"/>
                  </a:ext>
                </a:extLst>
              </p:cNvPr>
              <p:cNvSpPr/>
              <p:nvPr/>
            </p:nvSpPr>
            <p:spPr>
              <a:xfrm>
                <a:off x="3620628" y="666206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825BBECD-323B-AD40-BB68-23EB27BBF4EB}"/>
                  </a:ext>
                </a:extLst>
              </p:cNvPr>
              <p:cNvSpPr/>
              <p:nvPr/>
            </p:nvSpPr>
            <p:spPr>
              <a:xfrm>
                <a:off x="3759301" y="64927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B65639DD-1946-DC49-9432-3DF29EA46B5A}"/>
                  </a:ext>
                </a:extLst>
              </p:cNvPr>
              <p:cNvSpPr/>
              <p:nvPr/>
            </p:nvSpPr>
            <p:spPr>
              <a:xfrm>
                <a:off x="3932461" y="666206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07F774C-4C11-1049-8428-405A68482E62}"/>
                  </a:ext>
                </a:extLst>
              </p:cNvPr>
              <p:cNvSpPr/>
              <p:nvPr/>
            </p:nvSpPr>
            <p:spPr>
              <a:xfrm>
                <a:off x="4071757" y="64927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82977A5-EF3D-4E4B-A8EA-17CFD33FD732}"/>
                  </a:ext>
                </a:extLst>
              </p:cNvPr>
              <p:cNvSpPr/>
              <p:nvPr/>
            </p:nvSpPr>
            <p:spPr>
              <a:xfrm>
                <a:off x="4227985" y="648301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59512576-966F-7C44-B28F-3247EB5A65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7326" y="665233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FB92EB-3D0A-2E44-BB3B-09E6F23CBF5B}"/>
                  </a:ext>
                </a:extLst>
              </p:cNvPr>
              <p:cNvSpPr/>
              <p:nvPr/>
            </p:nvSpPr>
            <p:spPr>
              <a:xfrm>
                <a:off x="4544412" y="652784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29DB9E5-5BE9-B84A-A0F1-9C8DDD58F6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5287" y="673698"/>
                <a:ext cx="72000" cy="7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8443A6CE-F6FD-A94C-86C3-1DCD4D68ED0D}"/>
                  </a:ext>
                </a:extLst>
              </p:cNvPr>
              <p:cNvSpPr/>
              <p:nvPr/>
            </p:nvSpPr>
            <p:spPr>
              <a:xfrm>
                <a:off x="4858316" y="65278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C0F805D-BF9B-CD4C-AE2E-33C9A55EBFFB}"/>
                  </a:ext>
                </a:extLst>
              </p:cNvPr>
              <p:cNvSpPr/>
              <p:nvPr/>
            </p:nvSpPr>
            <p:spPr>
              <a:xfrm>
                <a:off x="5013096" y="652784"/>
                <a:ext cx="109739" cy="1097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9225B15C-6354-8D4C-98E0-2D8F059AAEA9}"/>
                  </a:ext>
                </a:extLst>
              </p:cNvPr>
              <p:cNvSpPr/>
              <p:nvPr/>
            </p:nvSpPr>
            <p:spPr>
              <a:xfrm>
                <a:off x="5169657" y="651809"/>
                <a:ext cx="109739" cy="1097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980939C-A76B-6648-B102-412FA9334CBA}"/>
                </a:ext>
              </a:extLst>
            </p:cNvPr>
            <p:cNvSpPr txBox="1"/>
            <p:nvPr/>
          </p:nvSpPr>
          <p:spPr>
            <a:xfrm rot="16200000">
              <a:off x="3798820" y="3284392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 slots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E231EB7-A0E7-9C4B-812D-4CBA191AAB7E}"/>
                </a:ext>
              </a:extLst>
            </p:cNvPr>
            <p:cNvSpPr txBox="1"/>
            <p:nvPr/>
          </p:nvSpPr>
          <p:spPr>
            <a:xfrm>
              <a:off x="4312224" y="3873063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 dimensions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EB71FC8B-D29E-1444-912F-BE1975776E07}"/>
                </a:ext>
              </a:extLst>
            </p:cNvPr>
            <p:cNvCxnSpPr/>
            <p:nvPr/>
          </p:nvCxnSpPr>
          <p:spPr>
            <a:xfrm flipV="1">
              <a:off x="4251264" y="3294256"/>
              <a:ext cx="0" cy="588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22509F51-C49B-6342-83DC-2068F53155DC}"/>
                </a:ext>
              </a:extLst>
            </p:cNvPr>
            <p:cNvCxnSpPr>
              <a:cxnSpLocks/>
            </p:cNvCxnSpPr>
            <p:nvPr/>
          </p:nvCxnSpPr>
          <p:spPr>
            <a:xfrm>
              <a:off x="4251264" y="3883223"/>
              <a:ext cx="500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952D8D9C-C706-7944-858A-FAE1E5C89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0719" y="4958788"/>
              <a:ext cx="0" cy="67056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413CE26-6C6B-9C4D-B406-036BB8A5A09D}"/>
                </a:ext>
              </a:extLst>
            </p:cNvPr>
            <p:cNvSpPr/>
            <p:nvPr/>
          </p:nvSpPr>
          <p:spPr>
            <a:xfrm>
              <a:off x="6185792" y="5603571"/>
              <a:ext cx="659697" cy="641667"/>
            </a:xfrm>
            <a:prstGeom prst="ellips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B5A3A212-18C3-984E-9E61-0B2E62687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3780" y="5782938"/>
              <a:ext cx="430284" cy="315323"/>
            </a:xfrm>
            <a:prstGeom prst="rect">
              <a:avLst/>
            </a:prstGeom>
          </p:spPr>
        </p:pic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161BEB-9086-1E4C-91A6-CDBEEC26F146}"/>
                </a:ext>
              </a:extLst>
            </p:cNvPr>
            <p:cNvSpPr/>
            <p:nvPr/>
          </p:nvSpPr>
          <p:spPr>
            <a:xfrm>
              <a:off x="7883838" y="867776"/>
              <a:ext cx="659696" cy="670560"/>
            </a:xfrm>
            <a:prstGeom prst="ellipse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3F176A6-507D-BB49-9A86-9ED9FDAB8D23}"/>
                </a:ext>
              </a:extLst>
            </p:cNvPr>
            <p:cNvSpPr txBox="1"/>
            <p:nvPr/>
          </p:nvSpPr>
          <p:spPr>
            <a:xfrm>
              <a:off x="8003915" y="1064556"/>
              <a:ext cx="468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Cup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D79812A-BD42-BA48-95F4-8076494B411E}"/>
                </a:ext>
              </a:extLst>
            </p:cNvPr>
            <p:cNvGrpSpPr/>
            <p:nvPr/>
          </p:nvGrpSpPr>
          <p:grpSpPr>
            <a:xfrm>
              <a:off x="6963746" y="1574470"/>
              <a:ext cx="1254452" cy="3004015"/>
              <a:chOff x="6963746" y="1574470"/>
              <a:chExt cx="1254452" cy="300401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3FA1105-E3DA-2143-9D0D-282A55C7ED2D}"/>
                  </a:ext>
                </a:extLst>
              </p:cNvPr>
              <p:cNvGrpSpPr/>
              <p:nvPr/>
            </p:nvGrpSpPr>
            <p:grpSpPr>
              <a:xfrm flipH="1">
                <a:off x="6963746" y="2648249"/>
                <a:ext cx="1254452" cy="1930236"/>
                <a:chOff x="1484218" y="888275"/>
                <a:chExt cx="1254452" cy="1930236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6511627-C0A9-6C4A-B3B1-4FFE105D9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8983" y="888275"/>
                  <a:ext cx="200121" cy="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03F4ECCF-2EBE-4644-AB95-8793905D0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8983" y="1071155"/>
                  <a:ext cx="200121" cy="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EB7D2156-CB77-AB42-88C0-709DE63A8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8983" y="1254036"/>
                  <a:ext cx="200121" cy="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6FAEEF3-FD0B-2644-89AE-DDCA24733AEC}"/>
                    </a:ext>
                  </a:extLst>
                </p:cNvPr>
                <p:cNvCxnSpPr/>
                <p:nvPr/>
              </p:nvCxnSpPr>
              <p:spPr>
                <a:xfrm>
                  <a:off x="1658983" y="888275"/>
                  <a:ext cx="0" cy="365761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E14FB06-3E3C-6B4A-86C3-7DDA5D4B58C3}"/>
                    </a:ext>
                  </a:extLst>
                </p:cNvPr>
                <p:cNvCxnSpPr/>
                <p:nvPr/>
              </p:nvCxnSpPr>
              <p:spPr>
                <a:xfrm flipH="1">
                  <a:off x="1485900" y="1071155"/>
                  <a:ext cx="173083" cy="0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E98C967-9393-4D4F-9C95-BBAE56780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4218" y="1071155"/>
                  <a:ext cx="1682" cy="1747356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A2EF8CB-B891-7B42-9212-9D04D682C79C}"/>
                    </a:ext>
                  </a:extLst>
                </p:cNvPr>
                <p:cNvCxnSpPr/>
                <p:nvPr/>
              </p:nvCxnSpPr>
              <p:spPr>
                <a:xfrm>
                  <a:off x="1485900" y="2818511"/>
                  <a:ext cx="1252770" cy="0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98FA6FCC-2920-EC48-9E37-862778D37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3686" y="1574470"/>
                <a:ext cx="0" cy="1256660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Arc 285">
              <a:extLst>
                <a:ext uri="{FF2B5EF4-FFF2-40B4-BE49-F238E27FC236}">
                  <a16:creationId xmlns:a16="http://schemas.microsoft.com/office/drawing/2014/main" id="{A2CBD4F2-0E3A-7847-A644-4578BBE6B3A0}"/>
                </a:ext>
              </a:extLst>
            </p:cNvPr>
            <p:cNvSpPr/>
            <p:nvPr/>
          </p:nvSpPr>
          <p:spPr>
            <a:xfrm>
              <a:off x="6732505" y="4646581"/>
              <a:ext cx="600893" cy="613799"/>
            </a:xfrm>
            <a:prstGeom prst="arc">
              <a:avLst>
                <a:gd name="adj1" fmla="val 16200000"/>
                <a:gd name="adj2" fmla="val 10492611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F36895FC-FD28-A94B-B278-865C802E437C}"/>
                </a:ext>
              </a:extLst>
            </p:cNvPr>
            <p:cNvGrpSpPr/>
            <p:nvPr/>
          </p:nvGrpSpPr>
          <p:grpSpPr>
            <a:xfrm>
              <a:off x="5260067" y="5589124"/>
              <a:ext cx="737089" cy="670560"/>
              <a:chOff x="4692903" y="5589124"/>
              <a:chExt cx="737089" cy="670560"/>
            </a:xfrm>
          </p:grpSpPr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B18A0E4E-4E6D-6D43-8697-CF906628A6A0}"/>
                  </a:ext>
                </a:extLst>
              </p:cNvPr>
              <p:cNvSpPr/>
              <p:nvPr/>
            </p:nvSpPr>
            <p:spPr>
              <a:xfrm>
                <a:off x="4692903" y="5589124"/>
                <a:ext cx="659696" cy="67056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6519D6D5-EAA5-8B46-8AD3-5DD097004A51}"/>
                  </a:ext>
                </a:extLst>
              </p:cNvPr>
              <p:cNvSpPr txBox="1"/>
              <p:nvPr/>
            </p:nvSpPr>
            <p:spPr>
              <a:xfrm>
                <a:off x="4770311" y="5802099"/>
                <a:ext cx="6596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Plate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5D760A3-3C28-4C43-96A4-51775494E268}"/>
                </a:ext>
              </a:extLst>
            </p:cNvPr>
            <p:cNvSpPr txBox="1"/>
            <p:nvPr/>
          </p:nvSpPr>
          <p:spPr>
            <a:xfrm>
              <a:off x="3754669" y="775328"/>
              <a:ext cx="872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Inference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8187B67-4C87-DF44-9C71-A35FC5850AF6}"/>
                </a:ext>
              </a:extLst>
            </p:cNvPr>
            <p:cNvSpPr txBox="1"/>
            <p:nvPr/>
          </p:nvSpPr>
          <p:spPr>
            <a:xfrm>
              <a:off x="3754669" y="1093010"/>
              <a:ext cx="814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Learning</a:t>
              </a:r>
            </a:p>
          </p:txBody>
        </p: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35C05B60-55E2-C847-B5DF-987FBD6BA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7898" y="924699"/>
              <a:ext cx="427860" cy="7024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E85F169A-7839-BE42-B149-17B8C07FA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6266" y="1252276"/>
              <a:ext cx="427860" cy="7024"/>
            </a:xfrm>
            <a:prstGeom prst="straightConnector1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4A323572-7E5D-584D-B818-E4FFCE5B455F}"/>
                </a:ext>
              </a:extLst>
            </p:cNvPr>
            <p:cNvSpPr/>
            <p:nvPr/>
          </p:nvSpPr>
          <p:spPr>
            <a:xfrm>
              <a:off x="4412604" y="5624591"/>
              <a:ext cx="659698" cy="641668"/>
            </a:xfrm>
            <a:prstGeom prst="ellips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6975DA41-872F-4249-9A21-64319EC66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4884" y="5738162"/>
              <a:ext cx="465751" cy="465751"/>
            </a:xfrm>
            <a:prstGeom prst="rect">
              <a:avLst/>
            </a:prstGeom>
          </p:spPr>
        </p:pic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9A56DB8-B8FA-CB40-97A0-31E7C82D3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64" y="4933011"/>
              <a:ext cx="0" cy="67056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DA89FFD-8BAA-714F-A200-F740E387860E}"/>
                </a:ext>
              </a:extLst>
            </p:cNvPr>
            <p:cNvSpPr txBox="1"/>
            <p:nvPr/>
          </p:nvSpPr>
          <p:spPr>
            <a:xfrm>
              <a:off x="6027456" y="6377536"/>
              <a:ext cx="1039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New Object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057E1B13-DD3F-034E-B947-02EE78D97925}"/>
                </a:ext>
              </a:extLst>
            </p:cNvPr>
            <p:cNvSpPr txBox="1"/>
            <p:nvPr/>
          </p:nvSpPr>
          <p:spPr>
            <a:xfrm>
              <a:off x="4546972" y="6377537"/>
              <a:ext cx="1332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Previous Object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AB08F0B-F926-A448-BE23-563CF1F49358}"/>
                </a:ext>
              </a:extLst>
            </p:cNvPr>
            <p:cNvCxnSpPr>
              <a:cxnSpLocks/>
              <a:stCxn id="287" idx="0"/>
            </p:cNvCxnSpPr>
            <p:nvPr/>
          </p:nvCxnSpPr>
          <p:spPr>
            <a:xfrm flipH="1" flipV="1">
              <a:off x="4843496" y="4738583"/>
              <a:ext cx="746419" cy="85054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6FC2D1A-9ECB-4C44-BB32-CA11873A5BA2}"/>
                </a:ext>
              </a:extLst>
            </p:cNvPr>
            <p:cNvCxnSpPr>
              <a:cxnSpLocks/>
              <a:stCxn id="299" idx="0"/>
            </p:cNvCxnSpPr>
            <p:nvPr/>
          </p:nvCxnSpPr>
          <p:spPr>
            <a:xfrm flipV="1">
              <a:off x="4742453" y="4734046"/>
              <a:ext cx="0" cy="89054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487F55D-F4CC-CC40-9783-C4523B6DFE25}"/>
                </a:ext>
              </a:extLst>
            </p:cNvPr>
            <p:cNvSpPr txBox="1"/>
            <p:nvPr/>
          </p:nvSpPr>
          <p:spPr>
            <a:xfrm>
              <a:off x="7490956" y="570707"/>
              <a:ext cx="144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Model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46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274">
            <a:extLst>
              <a:ext uri="{FF2B5EF4-FFF2-40B4-BE49-F238E27FC236}">
                <a16:creationId xmlns:a16="http://schemas.microsoft.com/office/drawing/2014/main" id="{48E55DE4-93E0-BD46-A738-924EB47236E4}"/>
              </a:ext>
            </a:extLst>
          </p:cNvPr>
          <p:cNvSpPr txBox="1"/>
          <p:nvPr/>
        </p:nvSpPr>
        <p:spPr>
          <a:xfrm>
            <a:off x="260114" y="190211"/>
            <a:ext cx="4222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RNN + </a:t>
            </a:r>
            <a:r>
              <a:rPr lang="en-US" sz="2400" dirty="0" err="1"/>
              <a:t>ProtoNet</a:t>
            </a:r>
            <a:r>
              <a:rPr lang="en-US" sz="2400" dirty="0"/>
              <a:t> Hybrid</a:t>
            </a:r>
          </a:p>
        </p:txBody>
      </p:sp>
      <p:sp>
        <p:nvSpPr>
          <p:cNvPr id="277" name="Rounded Rectangle 276">
            <a:extLst>
              <a:ext uri="{FF2B5EF4-FFF2-40B4-BE49-F238E27FC236}">
                <a16:creationId xmlns:a16="http://schemas.microsoft.com/office/drawing/2014/main" id="{E58DDE52-F0A4-A54A-82BB-E5F19F46B658}"/>
              </a:ext>
            </a:extLst>
          </p:cNvPr>
          <p:cNvSpPr>
            <a:spLocks/>
          </p:cNvSpPr>
          <p:nvPr/>
        </p:nvSpPr>
        <p:spPr>
          <a:xfrm>
            <a:off x="2006155" y="2180856"/>
            <a:ext cx="3509730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Rounded Rectangle 277">
            <a:extLst>
              <a:ext uri="{FF2B5EF4-FFF2-40B4-BE49-F238E27FC236}">
                <a16:creationId xmlns:a16="http://schemas.microsoft.com/office/drawing/2014/main" id="{E6BAF023-C85F-D346-82DE-20228F892894}"/>
              </a:ext>
            </a:extLst>
          </p:cNvPr>
          <p:cNvSpPr>
            <a:spLocks/>
          </p:cNvSpPr>
          <p:nvPr/>
        </p:nvSpPr>
        <p:spPr>
          <a:xfrm>
            <a:off x="2006155" y="2363736"/>
            <a:ext cx="3509730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A3B8FBD1-0DFE-9F4C-BC7D-12F36A00A329}"/>
              </a:ext>
            </a:extLst>
          </p:cNvPr>
          <p:cNvSpPr>
            <a:spLocks/>
          </p:cNvSpPr>
          <p:nvPr/>
        </p:nvSpPr>
        <p:spPr>
          <a:xfrm>
            <a:off x="2006155" y="2546616"/>
            <a:ext cx="3509730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BB3C67C7-BF4A-B041-BE53-BDE37C5E47B4}"/>
              </a:ext>
            </a:extLst>
          </p:cNvPr>
          <p:cNvSpPr>
            <a:spLocks/>
          </p:cNvSpPr>
          <p:nvPr/>
        </p:nvSpPr>
        <p:spPr>
          <a:xfrm>
            <a:off x="2006155" y="2729497"/>
            <a:ext cx="3509730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Rounded Rectangle 280">
            <a:extLst>
              <a:ext uri="{FF2B5EF4-FFF2-40B4-BE49-F238E27FC236}">
                <a16:creationId xmlns:a16="http://schemas.microsoft.com/office/drawing/2014/main" id="{6355739E-AB5B-4748-AAC1-FDCDF02A27FB}"/>
              </a:ext>
            </a:extLst>
          </p:cNvPr>
          <p:cNvSpPr>
            <a:spLocks/>
          </p:cNvSpPr>
          <p:nvPr/>
        </p:nvSpPr>
        <p:spPr>
          <a:xfrm>
            <a:off x="2006155" y="2912376"/>
            <a:ext cx="3509730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156AE2AD-82FD-B640-849C-0EC5F2A254C2}"/>
              </a:ext>
            </a:extLst>
          </p:cNvPr>
          <p:cNvSpPr>
            <a:spLocks/>
          </p:cNvSpPr>
          <p:nvPr/>
        </p:nvSpPr>
        <p:spPr>
          <a:xfrm>
            <a:off x="2006155" y="3090710"/>
            <a:ext cx="3509730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ounded Rectangle 282">
            <a:extLst>
              <a:ext uri="{FF2B5EF4-FFF2-40B4-BE49-F238E27FC236}">
                <a16:creationId xmlns:a16="http://schemas.microsoft.com/office/drawing/2014/main" id="{9DE796F4-D0BD-1C4B-BB4D-1FD9D10D8F19}"/>
              </a:ext>
            </a:extLst>
          </p:cNvPr>
          <p:cNvSpPr>
            <a:spLocks/>
          </p:cNvSpPr>
          <p:nvPr/>
        </p:nvSpPr>
        <p:spPr>
          <a:xfrm>
            <a:off x="2006155" y="3273902"/>
            <a:ext cx="3509730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ounded Rectangle 283">
            <a:extLst>
              <a:ext uri="{FF2B5EF4-FFF2-40B4-BE49-F238E27FC236}">
                <a16:creationId xmlns:a16="http://schemas.microsoft.com/office/drawing/2014/main" id="{C7755722-D073-8742-8BAC-E60EA044E07F}"/>
              </a:ext>
            </a:extLst>
          </p:cNvPr>
          <p:cNvSpPr>
            <a:spLocks/>
          </p:cNvSpPr>
          <p:nvPr/>
        </p:nvSpPr>
        <p:spPr>
          <a:xfrm>
            <a:off x="2006155" y="3456782"/>
            <a:ext cx="3509730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ounded Rectangle 284">
            <a:extLst>
              <a:ext uri="{FF2B5EF4-FFF2-40B4-BE49-F238E27FC236}">
                <a16:creationId xmlns:a16="http://schemas.microsoft.com/office/drawing/2014/main" id="{07DADF4A-5A84-4E4C-82F0-EAFDFAE0B748}"/>
              </a:ext>
            </a:extLst>
          </p:cNvPr>
          <p:cNvSpPr>
            <a:spLocks/>
          </p:cNvSpPr>
          <p:nvPr/>
        </p:nvSpPr>
        <p:spPr>
          <a:xfrm>
            <a:off x="2006155" y="3639661"/>
            <a:ext cx="3509730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17208623-E424-8B44-9486-A6741DC74268}"/>
              </a:ext>
            </a:extLst>
          </p:cNvPr>
          <p:cNvSpPr>
            <a:spLocks/>
          </p:cNvSpPr>
          <p:nvPr/>
        </p:nvSpPr>
        <p:spPr>
          <a:xfrm>
            <a:off x="2006155" y="3822541"/>
            <a:ext cx="3509730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EBC19998-C9E5-954A-BDC5-DD6BF80736EC}"/>
              </a:ext>
            </a:extLst>
          </p:cNvPr>
          <p:cNvSpPr txBox="1"/>
          <p:nvPr/>
        </p:nvSpPr>
        <p:spPr>
          <a:xfrm>
            <a:off x="1794541" y="1683204"/>
            <a:ext cx="403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Bank (Example/Context Storage)</a:t>
            </a:r>
          </a:p>
        </p:txBody>
      </p:sp>
      <p:sp>
        <p:nvSpPr>
          <p:cNvPr id="288" name="Rounded Rectangle 287">
            <a:extLst>
              <a:ext uri="{FF2B5EF4-FFF2-40B4-BE49-F238E27FC236}">
                <a16:creationId xmlns:a16="http://schemas.microsoft.com/office/drawing/2014/main" id="{496D5B92-78A6-FA40-9C51-11F9081705D7}"/>
              </a:ext>
            </a:extLst>
          </p:cNvPr>
          <p:cNvSpPr/>
          <p:nvPr/>
        </p:nvSpPr>
        <p:spPr>
          <a:xfrm>
            <a:off x="2885721" y="4370868"/>
            <a:ext cx="1750598" cy="760606"/>
          </a:xfrm>
          <a:prstGeom prst="roundRect">
            <a:avLst>
              <a:gd name="adj" fmla="val 5501"/>
            </a:avLst>
          </a:prstGeom>
          <a:solidFill>
            <a:schemeClr val="tx2">
              <a:lumMod val="7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Controller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043B8D9-CC9E-944A-9B83-25FD77439618}"/>
              </a:ext>
            </a:extLst>
          </p:cNvPr>
          <p:cNvSpPr txBox="1"/>
          <p:nvPr/>
        </p:nvSpPr>
        <p:spPr>
          <a:xfrm>
            <a:off x="572917" y="2446075"/>
            <a:ext cx="108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Write Heads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D7543DD-57E1-3643-B017-56AFDE94E78D}"/>
              </a:ext>
            </a:extLst>
          </p:cNvPr>
          <p:cNvSpPr txBox="1"/>
          <p:nvPr/>
        </p:nvSpPr>
        <p:spPr>
          <a:xfrm>
            <a:off x="5499304" y="2501789"/>
            <a:ext cx="104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Read Heads</a:t>
            </a: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D223D3FA-D7E0-5344-A1EE-BEBACD1DB6E2}"/>
              </a:ext>
            </a:extLst>
          </p:cNvPr>
          <p:cNvGrpSpPr/>
          <p:nvPr/>
        </p:nvGrpSpPr>
        <p:grpSpPr>
          <a:xfrm>
            <a:off x="1631269" y="2455176"/>
            <a:ext cx="1254452" cy="2295995"/>
            <a:chOff x="1484218" y="888275"/>
            <a:chExt cx="1254452" cy="2295995"/>
          </a:xfrm>
        </p:grpSpPr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CFA50C3A-CE11-D04C-A4DE-C12400912ADA}"/>
                </a:ext>
              </a:extLst>
            </p:cNvPr>
            <p:cNvCxnSpPr>
              <a:cxnSpLocks/>
              <a:endCxn id="278" idx="1"/>
            </p:cNvCxnSpPr>
            <p:nvPr/>
          </p:nvCxnSpPr>
          <p:spPr>
            <a:xfrm>
              <a:off x="1658983" y="888275"/>
              <a:ext cx="200121" cy="0"/>
            </a:xfrm>
            <a:prstGeom prst="straightConnector1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108B7A64-479C-024C-96FC-9264C3957938}"/>
                </a:ext>
              </a:extLst>
            </p:cNvPr>
            <p:cNvCxnSpPr>
              <a:cxnSpLocks/>
            </p:cNvCxnSpPr>
            <p:nvPr/>
          </p:nvCxnSpPr>
          <p:spPr>
            <a:xfrm>
              <a:off x="1658983" y="1071155"/>
              <a:ext cx="200121" cy="0"/>
            </a:xfrm>
            <a:prstGeom prst="straightConnector1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Arrow Connector 558">
              <a:extLst>
                <a:ext uri="{FF2B5EF4-FFF2-40B4-BE49-F238E27FC236}">
                  <a16:creationId xmlns:a16="http://schemas.microsoft.com/office/drawing/2014/main" id="{F53D24F4-716C-7346-974B-B390420E30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8983" y="1254036"/>
              <a:ext cx="200121" cy="0"/>
            </a:xfrm>
            <a:prstGeom prst="straightConnector1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BF4164B4-FC03-6D46-BFEE-9F212DE25B81}"/>
                </a:ext>
              </a:extLst>
            </p:cNvPr>
            <p:cNvCxnSpPr/>
            <p:nvPr/>
          </p:nvCxnSpPr>
          <p:spPr>
            <a:xfrm>
              <a:off x="1658983" y="888275"/>
              <a:ext cx="0" cy="365761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9D560760-9A82-A743-B868-6FDA72237424}"/>
                </a:ext>
              </a:extLst>
            </p:cNvPr>
            <p:cNvCxnSpPr/>
            <p:nvPr/>
          </p:nvCxnSpPr>
          <p:spPr>
            <a:xfrm flipH="1">
              <a:off x="1485900" y="1071155"/>
              <a:ext cx="173083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DBFBC00-FD52-624D-B5FA-4A2147495625}"/>
                </a:ext>
              </a:extLst>
            </p:cNvPr>
            <p:cNvCxnSpPr>
              <a:cxnSpLocks/>
            </p:cNvCxnSpPr>
            <p:nvPr/>
          </p:nvCxnSpPr>
          <p:spPr>
            <a:xfrm>
              <a:off x="1484218" y="1071155"/>
              <a:ext cx="0" cy="2113115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0034C560-B829-3844-984D-23125E4096AA}"/>
                </a:ext>
              </a:extLst>
            </p:cNvPr>
            <p:cNvCxnSpPr>
              <a:endCxn id="288" idx="1"/>
            </p:cNvCxnSpPr>
            <p:nvPr/>
          </p:nvCxnSpPr>
          <p:spPr>
            <a:xfrm>
              <a:off x="1485900" y="3184270"/>
              <a:ext cx="1252770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69F97852-66F2-474A-8905-DCCF75390455}"/>
              </a:ext>
            </a:extLst>
          </p:cNvPr>
          <p:cNvGrpSpPr>
            <a:grpSpLocks/>
          </p:cNvGrpSpPr>
          <p:nvPr/>
        </p:nvGrpSpPr>
        <p:grpSpPr>
          <a:xfrm>
            <a:off x="2073858" y="2215202"/>
            <a:ext cx="3352589" cy="114222"/>
            <a:chOff x="1926807" y="648301"/>
            <a:chExt cx="3352589" cy="114222"/>
          </a:xfrm>
        </p:grpSpPr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70D4F71A-75A4-CC44-9A7F-EAB4CBFE67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6807" y="669395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6D72BF6C-2CD2-504F-A539-86D779394C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905" y="661253"/>
              <a:ext cx="9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06FFEE40-6CFA-C24C-8D2F-7C087B7B8E9D}"/>
                </a:ext>
              </a:extLst>
            </p:cNvPr>
            <p:cNvSpPr/>
            <p:nvPr/>
          </p:nvSpPr>
          <p:spPr>
            <a:xfrm>
              <a:off x="2214847" y="650976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F14E24F6-794B-2546-AADA-AD9AFA88AA46}"/>
                </a:ext>
              </a:extLst>
            </p:cNvPr>
            <p:cNvSpPr/>
            <p:nvPr/>
          </p:nvSpPr>
          <p:spPr>
            <a:xfrm>
              <a:off x="2402570" y="687435"/>
              <a:ext cx="50400" cy="50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222A8DCF-7F07-074C-83FC-9D605B4D7503}"/>
                </a:ext>
              </a:extLst>
            </p:cNvPr>
            <p:cNvSpPr/>
            <p:nvPr/>
          </p:nvSpPr>
          <p:spPr>
            <a:xfrm flipH="1" flipV="1">
              <a:off x="2551179" y="681041"/>
              <a:ext cx="50400" cy="5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D931F864-8894-3B41-BFC5-FA324F114C25}"/>
                </a:ext>
              </a:extLst>
            </p:cNvPr>
            <p:cNvSpPr/>
            <p:nvPr/>
          </p:nvSpPr>
          <p:spPr>
            <a:xfrm>
              <a:off x="2698437" y="669395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08F93DF5-5ED3-8545-A2B2-04EA4BEDD645}"/>
                </a:ext>
              </a:extLst>
            </p:cNvPr>
            <p:cNvSpPr/>
            <p:nvPr/>
          </p:nvSpPr>
          <p:spPr>
            <a:xfrm>
              <a:off x="2832447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1D92D013-2BF4-2047-BD4D-ACFDB9779307}"/>
                </a:ext>
              </a:extLst>
            </p:cNvPr>
            <p:cNvSpPr/>
            <p:nvPr/>
          </p:nvSpPr>
          <p:spPr>
            <a:xfrm>
              <a:off x="3024944" y="678906"/>
              <a:ext cx="54000" cy="5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43181A4C-EA59-4545-9844-6FFE1BC88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6645" y="678906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24A0C7A7-8BC8-B94B-8ECE-9745FE8FCA58}"/>
                </a:ext>
              </a:extLst>
            </p:cNvPr>
            <p:cNvSpPr/>
            <p:nvPr/>
          </p:nvSpPr>
          <p:spPr>
            <a:xfrm>
              <a:off x="3292491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CF803F77-D53F-2947-9176-25BFD6041E37}"/>
                </a:ext>
              </a:extLst>
            </p:cNvPr>
            <p:cNvSpPr/>
            <p:nvPr/>
          </p:nvSpPr>
          <p:spPr>
            <a:xfrm>
              <a:off x="3448219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2649EB70-437C-F24E-959A-C88F66850039}"/>
                </a:ext>
              </a:extLst>
            </p:cNvPr>
            <p:cNvSpPr/>
            <p:nvPr/>
          </p:nvSpPr>
          <p:spPr>
            <a:xfrm>
              <a:off x="3624861" y="666206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9E91FBFC-9304-5E4D-A2C6-99313E40596B}"/>
                </a:ext>
              </a:extLst>
            </p:cNvPr>
            <p:cNvSpPr/>
            <p:nvPr/>
          </p:nvSpPr>
          <p:spPr>
            <a:xfrm>
              <a:off x="3759301" y="64927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2842CBF6-227D-5641-A98C-C6090E510885}"/>
                </a:ext>
              </a:extLst>
            </p:cNvPr>
            <p:cNvSpPr/>
            <p:nvPr/>
          </p:nvSpPr>
          <p:spPr>
            <a:xfrm>
              <a:off x="3936694" y="670439"/>
              <a:ext cx="64800" cy="6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F255388B-76B6-4142-B2E0-0EAE965081E8}"/>
                </a:ext>
              </a:extLst>
            </p:cNvPr>
            <p:cNvSpPr/>
            <p:nvPr/>
          </p:nvSpPr>
          <p:spPr>
            <a:xfrm>
              <a:off x="4092922" y="674672"/>
              <a:ext cx="57600" cy="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2575DAEE-C88C-4245-9D2B-767A75086C1C}"/>
                </a:ext>
              </a:extLst>
            </p:cNvPr>
            <p:cNvSpPr/>
            <p:nvPr/>
          </p:nvSpPr>
          <p:spPr>
            <a:xfrm>
              <a:off x="4227985" y="648301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3CADA242-8D57-C041-A6D7-0492E19389F4}"/>
                </a:ext>
              </a:extLst>
            </p:cNvPr>
            <p:cNvSpPr/>
            <p:nvPr/>
          </p:nvSpPr>
          <p:spPr>
            <a:xfrm>
              <a:off x="4386161" y="648301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65CB96E4-AA11-1E46-94B3-77600DB87A35}"/>
                </a:ext>
              </a:extLst>
            </p:cNvPr>
            <p:cNvSpPr/>
            <p:nvPr/>
          </p:nvSpPr>
          <p:spPr>
            <a:xfrm>
              <a:off x="4552878" y="661250"/>
              <a:ext cx="93600" cy="93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A4CCB146-C355-2648-8204-3E6318A5B7B9}"/>
                </a:ext>
              </a:extLst>
            </p:cNvPr>
            <p:cNvSpPr/>
            <p:nvPr/>
          </p:nvSpPr>
          <p:spPr>
            <a:xfrm>
              <a:off x="4711054" y="656766"/>
              <a:ext cx="93600" cy="93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7DFADEE1-FE91-A641-9F2E-79A1AB9CD8C9}"/>
                </a:ext>
              </a:extLst>
            </p:cNvPr>
            <p:cNvSpPr/>
            <p:nvPr/>
          </p:nvSpPr>
          <p:spPr>
            <a:xfrm>
              <a:off x="4875248" y="669716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9D289CAD-0A67-3F4D-AA49-35E4BCF96ABC}"/>
                </a:ext>
              </a:extLst>
            </p:cNvPr>
            <p:cNvSpPr/>
            <p:nvPr/>
          </p:nvSpPr>
          <p:spPr>
            <a:xfrm>
              <a:off x="5013096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CF6FBFC3-1315-3C40-9767-0FAD96C8696A}"/>
                </a:ext>
              </a:extLst>
            </p:cNvPr>
            <p:cNvSpPr/>
            <p:nvPr/>
          </p:nvSpPr>
          <p:spPr>
            <a:xfrm>
              <a:off x="5169657" y="651809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BB219394-E2A3-624E-9959-3EA6E727F527}"/>
              </a:ext>
            </a:extLst>
          </p:cNvPr>
          <p:cNvGrpSpPr>
            <a:grpSpLocks/>
          </p:cNvGrpSpPr>
          <p:nvPr/>
        </p:nvGrpSpPr>
        <p:grpSpPr>
          <a:xfrm>
            <a:off x="2051223" y="2398063"/>
            <a:ext cx="3359057" cy="114223"/>
            <a:chOff x="1903765" y="648300"/>
            <a:chExt cx="3359057" cy="114223"/>
          </a:xfrm>
        </p:grpSpPr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DFBA0693-0DB8-6C49-95A6-D5120D1CB70F}"/>
                </a:ext>
              </a:extLst>
            </p:cNvPr>
            <p:cNvSpPr/>
            <p:nvPr/>
          </p:nvSpPr>
          <p:spPr>
            <a:xfrm>
              <a:off x="1903765" y="65052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47FF612F-6D4F-334F-B369-92BFFFF63443}"/>
                </a:ext>
              </a:extLst>
            </p:cNvPr>
            <p:cNvSpPr/>
            <p:nvPr/>
          </p:nvSpPr>
          <p:spPr>
            <a:xfrm>
              <a:off x="2058165" y="65052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6FA2D77F-EF2A-8246-BB29-3AD605F05309}"/>
                </a:ext>
              </a:extLst>
            </p:cNvPr>
            <p:cNvSpPr/>
            <p:nvPr/>
          </p:nvSpPr>
          <p:spPr>
            <a:xfrm>
              <a:off x="2214847" y="650976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2286568A-C054-064D-BF9C-EA6D7E9BFFE2}"/>
                </a:ext>
              </a:extLst>
            </p:cNvPr>
            <p:cNvSpPr/>
            <p:nvPr/>
          </p:nvSpPr>
          <p:spPr>
            <a:xfrm>
              <a:off x="2369247" y="650525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B2BE4252-8976-3C4F-A8C1-9A07A2623A98}"/>
                </a:ext>
              </a:extLst>
            </p:cNvPr>
            <p:cNvSpPr/>
            <p:nvPr/>
          </p:nvSpPr>
          <p:spPr>
            <a:xfrm>
              <a:off x="2561744" y="687373"/>
              <a:ext cx="3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2CA320B4-7F75-F94F-BDF0-74E81235E2E8}"/>
                </a:ext>
              </a:extLst>
            </p:cNvPr>
            <p:cNvSpPr/>
            <p:nvPr/>
          </p:nvSpPr>
          <p:spPr>
            <a:xfrm>
              <a:off x="2678047" y="649276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AF0611F3-E7ED-0C4D-9BD5-1C1A00DC1526}"/>
                </a:ext>
              </a:extLst>
            </p:cNvPr>
            <p:cNvSpPr/>
            <p:nvPr/>
          </p:nvSpPr>
          <p:spPr>
            <a:xfrm>
              <a:off x="2866311" y="678906"/>
              <a:ext cx="50400" cy="50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344DAE59-6967-1E4E-9788-7AA42E444B0D}"/>
                </a:ext>
              </a:extLst>
            </p:cNvPr>
            <p:cNvSpPr/>
            <p:nvPr/>
          </p:nvSpPr>
          <p:spPr>
            <a:xfrm>
              <a:off x="2986847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51E69848-7A2F-3647-84B7-424934DEAD0E}"/>
                </a:ext>
              </a:extLst>
            </p:cNvPr>
            <p:cNvSpPr/>
            <p:nvPr/>
          </p:nvSpPr>
          <p:spPr>
            <a:xfrm>
              <a:off x="3141247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BFEFC618-86C8-9E4E-AE2E-60A1C8E4D171}"/>
                </a:ext>
              </a:extLst>
            </p:cNvPr>
            <p:cNvSpPr>
              <a:spLocks/>
            </p:cNvSpPr>
            <p:nvPr/>
          </p:nvSpPr>
          <p:spPr>
            <a:xfrm>
              <a:off x="3326355" y="678906"/>
              <a:ext cx="43200" cy="4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F2CFC2B5-5440-1746-8FB2-987BB9B11CE4}"/>
                </a:ext>
              </a:extLst>
            </p:cNvPr>
            <p:cNvSpPr/>
            <p:nvPr/>
          </p:nvSpPr>
          <p:spPr>
            <a:xfrm>
              <a:off x="3448219" y="64927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5534B268-120F-6E48-BE9B-91F9759D87CA}"/>
                </a:ext>
              </a:extLst>
            </p:cNvPr>
            <p:cNvSpPr/>
            <p:nvPr/>
          </p:nvSpPr>
          <p:spPr>
            <a:xfrm>
              <a:off x="3599463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3F1C15E7-99B9-164C-B049-8470C62236E7}"/>
                </a:ext>
              </a:extLst>
            </p:cNvPr>
            <p:cNvSpPr/>
            <p:nvPr/>
          </p:nvSpPr>
          <p:spPr>
            <a:xfrm>
              <a:off x="3759301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1055035C-05CD-D34A-9979-1427B50FB0C9}"/>
                </a:ext>
              </a:extLst>
            </p:cNvPr>
            <p:cNvSpPr/>
            <p:nvPr/>
          </p:nvSpPr>
          <p:spPr>
            <a:xfrm>
              <a:off x="3915529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0C86667A-1833-F542-B64E-B1EFA64B6D80}"/>
                </a:ext>
              </a:extLst>
            </p:cNvPr>
            <p:cNvSpPr/>
            <p:nvPr/>
          </p:nvSpPr>
          <p:spPr>
            <a:xfrm>
              <a:off x="4071757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E6A6E959-9620-8C43-B011-E3963FE1DEBA}"/>
                </a:ext>
              </a:extLst>
            </p:cNvPr>
            <p:cNvSpPr/>
            <p:nvPr/>
          </p:nvSpPr>
          <p:spPr>
            <a:xfrm>
              <a:off x="4244917" y="656767"/>
              <a:ext cx="86400" cy="8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374E1F80-FF0D-DB4C-87F0-5BFCBC309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1559" y="669466"/>
              <a:ext cx="64800" cy="6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64D9A4CC-0F44-1E4B-8701-C7507A63B69B}"/>
                </a:ext>
              </a:extLst>
            </p:cNvPr>
            <p:cNvSpPr/>
            <p:nvPr/>
          </p:nvSpPr>
          <p:spPr>
            <a:xfrm>
              <a:off x="4544412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9202FAF0-42F7-5049-B535-96ACEB9E6088}"/>
                </a:ext>
              </a:extLst>
            </p:cNvPr>
            <p:cNvSpPr/>
            <p:nvPr/>
          </p:nvSpPr>
          <p:spPr>
            <a:xfrm>
              <a:off x="4702588" y="648300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C8840075-E2EB-364F-BEF1-6BBE2FBA3673}"/>
                </a:ext>
              </a:extLst>
            </p:cNvPr>
            <p:cNvSpPr/>
            <p:nvPr/>
          </p:nvSpPr>
          <p:spPr>
            <a:xfrm>
              <a:off x="4858316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D187420A-6B12-2C4E-95F5-DA171C7C228C}"/>
                </a:ext>
              </a:extLst>
            </p:cNvPr>
            <p:cNvSpPr/>
            <p:nvPr/>
          </p:nvSpPr>
          <p:spPr>
            <a:xfrm>
              <a:off x="5013096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D9CD699-3006-4146-8C46-ABAE69CE0E89}"/>
                </a:ext>
              </a:extLst>
            </p:cNvPr>
            <p:cNvSpPr/>
            <p:nvPr/>
          </p:nvSpPr>
          <p:spPr>
            <a:xfrm>
              <a:off x="5190822" y="672974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528FBE0-486C-5246-88B5-96DBE9F4F219}"/>
              </a:ext>
            </a:extLst>
          </p:cNvPr>
          <p:cNvGrpSpPr>
            <a:grpSpLocks/>
          </p:cNvGrpSpPr>
          <p:nvPr/>
        </p:nvGrpSpPr>
        <p:grpSpPr>
          <a:xfrm>
            <a:off x="2054970" y="2582651"/>
            <a:ext cx="3375631" cy="114223"/>
            <a:chOff x="1903765" y="648300"/>
            <a:chExt cx="3375631" cy="114223"/>
          </a:xfrm>
        </p:grpSpPr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548B57E3-0A2F-9444-B278-CB55D778F04E}"/>
                </a:ext>
              </a:extLst>
            </p:cNvPr>
            <p:cNvSpPr/>
            <p:nvPr/>
          </p:nvSpPr>
          <p:spPr>
            <a:xfrm>
              <a:off x="1903765" y="650525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F98DE977-ACB0-9542-8F8A-CED91BFF7A95}"/>
                </a:ext>
              </a:extLst>
            </p:cNvPr>
            <p:cNvSpPr/>
            <p:nvPr/>
          </p:nvSpPr>
          <p:spPr>
            <a:xfrm>
              <a:off x="2075097" y="671690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2FDC0A1D-631F-8C41-A30A-E8D604906B25}"/>
                </a:ext>
              </a:extLst>
            </p:cNvPr>
            <p:cNvSpPr/>
            <p:nvPr/>
          </p:nvSpPr>
          <p:spPr>
            <a:xfrm>
              <a:off x="2214847" y="650976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1D19FFF8-783F-604D-9C84-64A0FB8AAF89}"/>
                </a:ext>
              </a:extLst>
            </p:cNvPr>
            <p:cNvSpPr/>
            <p:nvPr/>
          </p:nvSpPr>
          <p:spPr>
            <a:xfrm>
              <a:off x="2369247" y="650525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E59FC183-FCF0-1149-BD5D-CAF8D4B79EBA}"/>
                </a:ext>
              </a:extLst>
            </p:cNvPr>
            <p:cNvSpPr/>
            <p:nvPr/>
          </p:nvSpPr>
          <p:spPr>
            <a:xfrm>
              <a:off x="2523647" y="649276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66A07D41-449A-1545-BBF6-8B6DE4E5A84A}"/>
                </a:ext>
              </a:extLst>
            </p:cNvPr>
            <p:cNvSpPr/>
            <p:nvPr/>
          </p:nvSpPr>
          <p:spPr>
            <a:xfrm>
              <a:off x="2678047" y="649276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C6F8281F-324E-9440-AC19-F579304493B3}"/>
                </a:ext>
              </a:extLst>
            </p:cNvPr>
            <p:cNvSpPr/>
            <p:nvPr/>
          </p:nvSpPr>
          <p:spPr>
            <a:xfrm>
              <a:off x="2832447" y="649275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BFC6E19C-8A8C-D34B-85B8-248D66E85FE8}"/>
                </a:ext>
              </a:extLst>
            </p:cNvPr>
            <p:cNvSpPr/>
            <p:nvPr/>
          </p:nvSpPr>
          <p:spPr>
            <a:xfrm>
              <a:off x="2986847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0875E8E9-F8C7-204C-9182-AEB9F310F60D}"/>
                </a:ext>
              </a:extLst>
            </p:cNvPr>
            <p:cNvSpPr/>
            <p:nvPr/>
          </p:nvSpPr>
          <p:spPr>
            <a:xfrm>
              <a:off x="3166645" y="674673"/>
              <a:ext cx="57600" cy="5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D5AFD9B1-28C6-5148-9A85-CE7141D3239C}"/>
                </a:ext>
              </a:extLst>
            </p:cNvPr>
            <p:cNvSpPr/>
            <p:nvPr/>
          </p:nvSpPr>
          <p:spPr>
            <a:xfrm>
              <a:off x="3292491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E43FC808-C86C-B940-932C-764114255DCB}"/>
                </a:ext>
              </a:extLst>
            </p:cNvPr>
            <p:cNvSpPr/>
            <p:nvPr/>
          </p:nvSpPr>
          <p:spPr>
            <a:xfrm>
              <a:off x="3465151" y="670439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18D6A6E1-87D7-6441-97E3-0C63AB2B5A8F}"/>
                </a:ext>
              </a:extLst>
            </p:cNvPr>
            <p:cNvSpPr/>
            <p:nvPr/>
          </p:nvSpPr>
          <p:spPr>
            <a:xfrm>
              <a:off x="3599463" y="64927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BEF2E52D-95C7-0F44-AE30-07AFEB0B89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233" y="666206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09A802E3-381A-6E43-AE90-E0EAC86E09D4}"/>
                </a:ext>
              </a:extLst>
            </p:cNvPr>
            <p:cNvSpPr/>
            <p:nvPr/>
          </p:nvSpPr>
          <p:spPr>
            <a:xfrm>
              <a:off x="3915529" y="64927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D0B068BB-DD92-DD48-8F33-1C139C502618}"/>
                </a:ext>
              </a:extLst>
            </p:cNvPr>
            <p:cNvSpPr/>
            <p:nvPr/>
          </p:nvSpPr>
          <p:spPr>
            <a:xfrm>
              <a:off x="4071757" y="64927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D96F8E80-1FE8-754E-A2BE-2FCD38205E42}"/>
                </a:ext>
              </a:extLst>
            </p:cNvPr>
            <p:cNvSpPr/>
            <p:nvPr/>
          </p:nvSpPr>
          <p:spPr>
            <a:xfrm>
              <a:off x="4227985" y="648301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ACDB603F-1DA6-F045-8CA6-265A87B4D7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093" y="6652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77C1EC0F-16AB-8C4D-9D20-6D561F2CB84B}"/>
                </a:ext>
              </a:extLst>
            </p:cNvPr>
            <p:cNvSpPr/>
            <p:nvPr/>
          </p:nvSpPr>
          <p:spPr>
            <a:xfrm>
              <a:off x="4544412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6C181D73-5C1F-E644-80FA-CA0B758E5E4C}"/>
                </a:ext>
              </a:extLst>
            </p:cNvPr>
            <p:cNvSpPr/>
            <p:nvPr/>
          </p:nvSpPr>
          <p:spPr>
            <a:xfrm>
              <a:off x="4702588" y="648300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EA040E86-764B-F449-8B1C-DBB9719B9E65}"/>
                </a:ext>
              </a:extLst>
            </p:cNvPr>
            <p:cNvSpPr/>
            <p:nvPr/>
          </p:nvSpPr>
          <p:spPr>
            <a:xfrm>
              <a:off x="4858316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290E8892-DAE1-874F-8BC1-59380A5DFF37}"/>
                </a:ext>
              </a:extLst>
            </p:cNvPr>
            <p:cNvSpPr/>
            <p:nvPr/>
          </p:nvSpPr>
          <p:spPr>
            <a:xfrm>
              <a:off x="5042727" y="673949"/>
              <a:ext cx="57600" cy="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36A71D45-77B3-5346-B3D0-EF06F2FE9847}"/>
                </a:ext>
              </a:extLst>
            </p:cNvPr>
            <p:cNvSpPr/>
            <p:nvPr/>
          </p:nvSpPr>
          <p:spPr>
            <a:xfrm>
              <a:off x="5169657" y="651809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7A7AA75-5B62-7543-8F85-B8B069A5E8E0}"/>
              </a:ext>
            </a:extLst>
          </p:cNvPr>
          <p:cNvGrpSpPr>
            <a:grpSpLocks/>
          </p:cNvGrpSpPr>
          <p:nvPr/>
        </p:nvGrpSpPr>
        <p:grpSpPr>
          <a:xfrm>
            <a:off x="2051486" y="2767847"/>
            <a:ext cx="3364556" cy="114222"/>
            <a:chOff x="1903765" y="648301"/>
            <a:chExt cx="3364556" cy="114222"/>
          </a:xfrm>
        </p:grpSpPr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F392BC80-A60F-804A-8C0D-3C682399B52B}"/>
                </a:ext>
              </a:extLst>
            </p:cNvPr>
            <p:cNvSpPr/>
            <p:nvPr/>
          </p:nvSpPr>
          <p:spPr>
            <a:xfrm>
              <a:off x="1903765" y="650525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EFABF08F-EF89-6B44-9846-78E5BDC82191}"/>
                </a:ext>
              </a:extLst>
            </p:cNvPr>
            <p:cNvSpPr/>
            <p:nvPr/>
          </p:nvSpPr>
          <p:spPr>
            <a:xfrm>
              <a:off x="2100495" y="684389"/>
              <a:ext cx="36000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38A35938-0620-DF44-A407-65B7C55E9F92}"/>
                </a:ext>
              </a:extLst>
            </p:cNvPr>
            <p:cNvSpPr/>
            <p:nvPr/>
          </p:nvSpPr>
          <p:spPr>
            <a:xfrm>
              <a:off x="2214847" y="650976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BF46178F-CD4F-3242-8EDB-DA1CA77C3039}"/>
                </a:ext>
              </a:extLst>
            </p:cNvPr>
            <p:cNvSpPr/>
            <p:nvPr/>
          </p:nvSpPr>
          <p:spPr>
            <a:xfrm>
              <a:off x="2407344" y="684389"/>
              <a:ext cx="43200" cy="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EF37B42E-5F47-8248-B8FA-6675A78EA099}"/>
                </a:ext>
              </a:extLst>
            </p:cNvPr>
            <p:cNvSpPr/>
            <p:nvPr/>
          </p:nvSpPr>
          <p:spPr>
            <a:xfrm>
              <a:off x="2523647" y="649276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A2E4CD01-B1E4-CF49-B250-BEC7BD5DDF07}"/>
                </a:ext>
              </a:extLst>
            </p:cNvPr>
            <p:cNvSpPr/>
            <p:nvPr/>
          </p:nvSpPr>
          <p:spPr>
            <a:xfrm>
              <a:off x="2678047" y="649276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D75166BB-A017-844D-80FF-4155AD2AF7F4}"/>
                </a:ext>
              </a:extLst>
            </p:cNvPr>
            <p:cNvSpPr/>
            <p:nvPr/>
          </p:nvSpPr>
          <p:spPr>
            <a:xfrm>
              <a:off x="2832447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086653AE-FC39-6845-9A6B-A0B195F57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9183" y="683139"/>
              <a:ext cx="36000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214954DE-FDBE-1448-93E4-E257C58E3E2E}"/>
                </a:ext>
              </a:extLst>
            </p:cNvPr>
            <p:cNvSpPr/>
            <p:nvPr/>
          </p:nvSpPr>
          <p:spPr>
            <a:xfrm>
              <a:off x="3158179" y="661974"/>
              <a:ext cx="86400" cy="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D5C7C4CD-B44C-F04F-9857-E68847154AF8}"/>
                </a:ext>
              </a:extLst>
            </p:cNvPr>
            <p:cNvSpPr/>
            <p:nvPr/>
          </p:nvSpPr>
          <p:spPr>
            <a:xfrm>
              <a:off x="3292491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8C8AAEE2-D0D0-B147-9A72-6418E3D6FC96}"/>
                </a:ext>
              </a:extLst>
            </p:cNvPr>
            <p:cNvSpPr/>
            <p:nvPr/>
          </p:nvSpPr>
          <p:spPr>
            <a:xfrm>
              <a:off x="3448219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B9749C11-BFBA-D845-AE83-A93C4BBB5FF6}"/>
                </a:ext>
              </a:extLst>
            </p:cNvPr>
            <p:cNvSpPr/>
            <p:nvPr/>
          </p:nvSpPr>
          <p:spPr>
            <a:xfrm>
              <a:off x="3629094" y="670439"/>
              <a:ext cx="64800" cy="6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1894A0FA-7F3D-E242-8235-82F761893171}"/>
                </a:ext>
              </a:extLst>
            </p:cNvPr>
            <p:cNvSpPr/>
            <p:nvPr/>
          </p:nvSpPr>
          <p:spPr>
            <a:xfrm>
              <a:off x="3759301" y="64927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73737C44-F88E-4D43-9F85-D6091EB80BB5}"/>
                </a:ext>
              </a:extLst>
            </p:cNvPr>
            <p:cNvSpPr/>
            <p:nvPr/>
          </p:nvSpPr>
          <p:spPr>
            <a:xfrm>
              <a:off x="3928228" y="661973"/>
              <a:ext cx="86400" cy="8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1EC2DA07-7942-694C-AD7A-3E74ABA3D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7155" y="666206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6036BE64-C847-4145-9C28-DC63D1A6C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3383" y="665233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723CD8CD-BE21-A54C-B169-B5E6A82D1973}"/>
                </a:ext>
              </a:extLst>
            </p:cNvPr>
            <p:cNvSpPr/>
            <p:nvPr/>
          </p:nvSpPr>
          <p:spPr>
            <a:xfrm>
              <a:off x="4386161" y="648301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87ACFE44-236F-8E45-A252-0FB6D5710AF5}"/>
                </a:ext>
              </a:extLst>
            </p:cNvPr>
            <p:cNvSpPr/>
            <p:nvPr/>
          </p:nvSpPr>
          <p:spPr>
            <a:xfrm>
              <a:off x="4544412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B788510-1EEB-AD4A-B448-15F40A5A64C9}"/>
                </a:ext>
              </a:extLst>
            </p:cNvPr>
            <p:cNvSpPr/>
            <p:nvPr/>
          </p:nvSpPr>
          <p:spPr>
            <a:xfrm>
              <a:off x="4723753" y="660999"/>
              <a:ext cx="86400" cy="8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8AD35B8B-55BA-8D4D-900A-6114EF967563}"/>
                </a:ext>
              </a:extLst>
            </p:cNvPr>
            <p:cNvSpPr/>
            <p:nvPr/>
          </p:nvSpPr>
          <p:spPr>
            <a:xfrm>
              <a:off x="4887947" y="669716"/>
              <a:ext cx="64800" cy="6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2E759005-6C43-BE46-9488-DF06BA3128D2}"/>
                </a:ext>
              </a:extLst>
            </p:cNvPr>
            <p:cNvSpPr/>
            <p:nvPr/>
          </p:nvSpPr>
          <p:spPr>
            <a:xfrm>
              <a:off x="5013096" y="648551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E0CE3C38-44CF-6E42-9DBB-28DEA8891B27}"/>
                </a:ext>
              </a:extLst>
            </p:cNvPr>
            <p:cNvSpPr/>
            <p:nvPr/>
          </p:nvSpPr>
          <p:spPr>
            <a:xfrm>
              <a:off x="5203521" y="668741"/>
              <a:ext cx="64800" cy="6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22479378-FB88-1F45-AC9F-8768FB7F94CE}"/>
              </a:ext>
            </a:extLst>
          </p:cNvPr>
          <p:cNvGrpSpPr>
            <a:grpSpLocks/>
          </p:cNvGrpSpPr>
          <p:nvPr/>
        </p:nvGrpSpPr>
        <p:grpSpPr>
          <a:xfrm>
            <a:off x="2048151" y="3129585"/>
            <a:ext cx="3375631" cy="114222"/>
            <a:chOff x="1903765" y="648301"/>
            <a:chExt cx="3375631" cy="114222"/>
          </a:xfrm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B5616E8F-09D9-E845-A548-93866CBF50FD}"/>
                </a:ext>
              </a:extLst>
            </p:cNvPr>
            <p:cNvSpPr/>
            <p:nvPr/>
          </p:nvSpPr>
          <p:spPr>
            <a:xfrm>
              <a:off x="1903765" y="65052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F0DA3022-86E7-D944-A0B0-726C2CE7EDE0}"/>
                </a:ext>
              </a:extLst>
            </p:cNvPr>
            <p:cNvSpPr/>
            <p:nvPr/>
          </p:nvSpPr>
          <p:spPr>
            <a:xfrm>
              <a:off x="2058165" y="65052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E437E4D0-6674-6B44-90C4-D9976F11A28B}"/>
                </a:ext>
              </a:extLst>
            </p:cNvPr>
            <p:cNvSpPr/>
            <p:nvPr/>
          </p:nvSpPr>
          <p:spPr>
            <a:xfrm>
              <a:off x="2214847" y="650976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B715FE30-87E4-EA47-BA05-0ED8E13E77CE}"/>
                </a:ext>
              </a:extLst>
            </p:cNvPr>
            <p:cNvSpPr/>
            <p:nvPr/>
          </p:nvSpPr>
          <p:spPr>
            <a:xfrm>
              <a:off x="2369247" y="650525"/>
              <a:ext cx="109739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3D21F32F-CEAC-2646-A596-27955587508F}"/>
                </a:ext>
              </a:extLst>
            </p:cNvPr>
            <p:cNvSpPr/>
            <p:nvPr/>
          </p:nvSpPr>
          <p:spPr>
            <a:xfrm>
              <a:off x="2523647" y="649276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42D42D35-E61D-204D-9F6E-589FA5302D9F}"/>
                </a:ext>
              </a:extLst>
            </p:cNvPr>
            <p:cNvSpPr/>
            <p:nvPr/>
          </p:nvSpPr>
          <p:spPr>
            <a:xfrm>
              <a:off x="2707678" y="670441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1CBBBF88-B4C6-3042-A1D7-5110955AA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777" y="678906"/>
              <a:ext cx="50400" cy="50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839023A5-4F81-3D44-ABD2-FF8E0438F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9177" y="683139"/>
              <a:ext cx="3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DBE3C069-7890-BC49-B5AC-9CA338E21DE4}"/>
                </a:ext>
              </a:extLst>
            </p:cNvPr>
            <p:cNvSpPr/>
            <p:nvPr/>
          </p:nvSpPr>
          <p:spPr>
            <a:xfrm>
              <a:off x="3141247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A75EF9B4-7522-9441-BFEC-8D0550EE209C}"/>
                </a:ext>
              </a:extLst>
            </p:cNvPr>
            <p:cNvSpPr/>
            <p:nvPr/>
          </p:nvSpPr>
          <p:spPr>
            <a:xfrm>
              <a:off x="3292491" y="649275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0AEA1C2-B5F7-B74D-8BF7-21DDF396C780}"/>
                </a:ext>
              </a:extLst>
            </p:cNvPr>
            <p:cNvSpPr/>
            <p:nvPr/>
          </p:nvSpPr>
          <p:spPr>
            <a:xfrm>
              <a:off x="3448219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FDFE663E-5C9A-464D-898A-EA90C6C94AB3}"/>
                </a:ext>
              </a:extLst>
            </p:cNvPr>
            <p:cNvSpPr/>
            <p:nvPr/>
          </p:nvSpPr>
          <p:spPr>
            <a:xfrm>
              <a:off x="3599463" y="64927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EE7325AB-8382-3B49-929D-5F19860D2710}"/>
                </a:ext>
              </a:extLst>
            </p:cNvPr>
            <p:cNvSpPr/>
            <p:nvPr/>
          </p:nvSpPr>
          <p:spPr>
            <a:xfrm>
              <a:off x="3759301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E2BC490F-9EDD-094B-A598-6C18C8F0BD20}"/>
                </a:ext>
              </a:extLst>
            </p:cNvPr>
            <p:cNvSpPr/>
            <p:nvPr/>
          </p:nvSpPr>
          <p:spPr>
            <a:xfrm>
              <a:off x="3932461" y="657740"/>
              <a:ext cx="86400" cy="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006B5BD0-287A-FF47-A8A8-2A2488618BD6}"/>
                </a:ext>
              </a:extLst>
            </p:cNvPr>
            <p:cNvSpPr/>
            <p:nvPr/>
          </p:nvSpPr>
          <p:spPr>
            <a:xfrm>
              <a:off x="4075990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7660D660-226C-BD45-A859-96F6223CBD59}"/>
                </a:ext>
              </a:extLst>
            </p:cNvPr>
            <p:cNvSpPr/>
            <p:nvPr/>
          </p:nvSpPr>
          <p:spPr>
            <a:xfrm>
              <a:off x="4257616" y="669466"/>
              <a:ext cx="64800" cy="6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738C191D-9C2D-AD46-9704-85ED9331C77A}"/>
                </a:ext>
              </a:extLst>
            </p:cNvPr>
            <p:cNvSpPr/>
            <p:nvPr/>
          </p:nvSpPr>
          <p:spPr>
            <a:xfrm>
              <a:off x="4386161" y="648301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AAEEAED0-ACA6-2648-9607-86B9999C7D8C}"/>
                </a:ext>
              </a:extLst>
            </p:cNvPr>
            <p:cNvSpPr/>
            <p:nvPr/>
          </p:nvSpPr>
          <p:spPr>
            <a:xfrm>
              <a:off x="4544412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61F19CD5-3250-7546-B838-C14EFB42ABA7}"/>
                </a:ext>
              </a:extLst>
            </p:cNvPr>
            <p:cNvSpPr/>
            <p:nvPr/>
          </p:nvSpPr>
          <p:spPr>
            <a:xfrm>
              <a:off x="4736452" y="677931"/>
              <a:ext cx="50400" cy="50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C48B5015-239E-5D4F-B4AA-ED68ECEF791C}"/>
                </a:ext>
              </a:extLst>
            </p:cNvPr>
            <p:cNvSpPr/>
            <p:nvPr/>
          </p:nvSpPr>
          <p:spPr>
            <a:xfrm>
              <a:off x="4858316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76176BD-7564-DF48-B85C-BDAE8A85FDA7}"/>
                </a:ext>
              </a:extLst>
            </p:cNvPr>
            <p:cNvSpPr/>
            <p:nvPr/>
          </p:nvSpPr>
          <p:spPr>
            <a:xfrm>
              <a:off x="5013096" y="65278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2AE4668B-8C39-C544-B26A-1EF44A960D8B}"/>
                </a:ext>
              </a:extLst>
            </p:cNvPr>
            <p:cNvSpPr/>
            <p:nvPr/>
          </p:nvSpPr>
          <p:spPr>
            <a:xfrm>
              <a:off x="5169657" y="651809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5D1D544F-A16A-0847-868B-D0F8F4C9267D}"/>
              </a:ext>
            </a:extLst>
          </p:cNvPr>
          <p:cNvGrpSpPr>
            <a:grpSpLocks/>
          </p:cNvGrpSpPr>
          <p:nvPr/>
        </p:nvGrpSpPr>
        <p:grpSpPr>
          <a:xfrm>
            <a:off x="2054499" y="2942159"/>
            <a:ext cx="3375631" cy="114223"/>
            <a:chOff x="1903765" y="648300"/>
            <a:chExt cx="3375631" cy="114223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0009BC86-6518-FF4C-89D5-C46D880EC925}"/>
                </a:ext>
              </a:extLst>
            </p:cNvPr>
            <p:cNvSpPr/>
            <p:nvPr/>
          </p:nvSpPr>
          <p:spPr>
            <a:xfrm>
              <a:off x="1903765" y="650525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1A78BE00-7A3C-5C44-9018-881CED26D9B5}"/>
                </a:ext>
              </a:extLst>
            </p:cNvPr>
            <p:cNvSpPr/>
            <p:nvPr/>
          </p:nvSpPr>
          <p:spPr>
            <a:xfrm>
              <a:off x="2075097" y="671690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192D0F12-7380-6143-AE47-80D569A5DF9A}"/>
                </a:ext>
              </a:extLst>
            </p:cNvPr>
            <p:cNvSpPr/>
            <p:nvPr/>
          </p:nvSpPr>
          <p:spPr>
            <a:xfrm>
              <a:off x="2236012" y="676374"/>
              <a:ext cx="64800" cy="6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02203572-D659-D54B-856B-572CD60C45DD}"/>
                </a:ext>
              </a:extLst>
            </p:cNvPr>
            <p:cNvSpPr/>
            <p:nvPr/>
          </p:nvSpPr>
          <p:spPr>
            <a:xfrm>
              <a:off x="2369247" y="650525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34A4AAFD-D8B5-2B4F-8079-4840AE38F3D9}"/>
                </a:ext>
              </a:extLst>
            </p:cNvPr>
            <p:cNvSpPr/>
            <p:nvPr/>
          </p:nvSpPr>
          <p:spPr>
            <a:xfrm>
              <a:off x="2540579" y="666208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ADC5A084-F875-CE4A-AC3B-7DF52B52B88D}"/>
                </a:ext>
              </a:extLst>
            </p:cNvPr>
            <p:cNvSpPr/>
            <p:nvPr/>
          </p:nvSpPr>
          <p:spPr>
            <a:xfrm>
              <a:off x="2678047" y="649276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98483DE3-A274-424D-9CB6-5186DB6C4486}"/>
                </a:ext>
              </a:extLst>
            </p:cNvPr>
            <p:cNvSpPr/>
            <p:nvPr/>
          </p:nvSpPr>
          <p:spPr>
            <a:xfrm>
              <a:off x="2832447" y="649275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91EA2CA8-9BFD-C84D-AA48-8D277FE77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8012" y="666207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C078F699-29C0-244D-A795-802479572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9344" y="687372"/>
              <a:ext cx="36000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91E25A66-E641-0E4F-B9F1-A0A6CD696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5190" y="666207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F0D46DA9-0C68-5D41-B1EF-BEF0ED0B168F}"/>
                </a:ext>
              </a:extLst>
            </p:cNvPr>
            <p:cNvSpPr/>
            <p:nvPr/>
          </p:nvSpPr>
          <p:spPr>
            <a:xfrm>
              <a:off x="3448219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7A1621FC-0BF7-C74B-9D7B-1EE7C1F4676D}"/>
                </a:ext>
              </a:extLst>
            </p:cNvPr>
            <p:cNvSpPr/>
            <p:nvPr/>
          </p:nvSpPr>
          <p:spPr>
            <a:xfrm>
              <a:off x="3641793" y="687371"/>
              <a:ext cx="36000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19F0C962-7B92-CC43-A043-CA31D9C0770B}"/>
                </a:ext>
              </a:extLst>
            </p:cNvPr>
            <p:cNvSpPr/>
            <p:nvPr/>
          </p:nvSpPr>
          <p:spPr>
            <a:xfrm>
              <a:off x="3788932" y="683138"/>
              <a:ext cx="43200" cy="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34EE17E9-EC4C-DC41-8BDD-A14B5C165EB5}"/>
                </a:ext>
              </a:extLst>
            </p:cNvPr>
            <p:cNvSpPr/>
            <p:nvPr/>
          </p:nvSpPr>
          <p:spPr>
            <a:xfrm>
              <a:off x="3940927" y="674672"/>
              <a:ext cx="57600" cy="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F10D4B2E-D6B1-7F47-8D56-1ABE8C85E7F2}"/>
                </a:ext>
              </a:extLst>
            </p:cNvPr>
            <p:cNvSpPr/>
            <p:nvPr/>
          </p:nvSpPr>
          <p:spPr>
            <a:xfrm>
              <a:off x="4071757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F769D16C-4634-EF4E-8C9D-EEB0FA52C3DC}"/>
                </a:ext>
              </a:extLst>
            </p:cNvPr>
            <p:cNvSpPr/>
            <p:nvPr/>
          </p:nvSpPr>
          <p:spPr>
            <a:xfrm>
              <a:off x="4257616" y="677932"/>
              <a:ext cx="50400" cy="50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C780CCE-D252-D848-88F8-6246773A065B}"/>
                </a:ext>
              </a:extLst>
            </p:cNvPr>
            <p:cNvSpPr/>
            <p:nvPr/>
          </p:nvSpPr>
          <p:spPr>
            <a:xfrm>
              <a:off x="4386161" y="648301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303727E8-432E-354E-8D62-42D2A6A2A3C2}"/>
                </a:ext>
              </a:extLst>
            </p:cNvPr>
            <p:cNvSpPr/>
            <p:nvPr/>
          </p:nvSpPr>
          <p:spPr>
            <a:xfrm>
              <a:off x="4544412" y="65278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E0A5CB74-DA66-F54D-B917-9D5558B139C7}"/>
                </a:ext>
              </a:extLst>
            </p:cNvPr>
            <p:cNvSpPr/>
            <p:nvPr/>
          </p:nvSpPr>
          <p:spPr>
            <a:xfrm>
              <a:off x="4702588" y="648300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6195752D-84CE-DD4A-B816-2546DCE6F8DB}"/>
                </a:ext>
              </a:extLst>
            </p:cNvPr>
            <p:cNvSpPr/>
            <p:nvPr/>
          </p:nvSpPr>
          <p:spPr>
            <a:xfrm>
              <a:off x="4887947" y="678182"/>
              <a:ext cx="50400" cy="50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4DA751D8-C05B-3343-83D1-846FB708EABA}"/>
                </a:ext>
              </a:extLst>
            </p:cNvPr>
            <p:cNvSpPr/>
            <p:nvPr/>
          </p:nvSpPr>
          <p:spPr>
            <a:xfrm>
              <a:off x="5013096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DE241857-8EAF-A849-B2AF-68467E8557B8}"/>
                </a:ext>
              </a:extLst>
            </p:cNvPr>
            <p:cNvSpPr/>
            <p:nvPr/>
          </p:nvSpPr>
          <p:spPr>
            <a:xfrm>
              <a:off x="5169657" y="651809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1BA5A02C-0B99-614B-9174-34F7E84A0121}"/>
              </a:ext>
            </a:extLst>
          </p:cNvPr>
          <p:cNvGrpSpPr>
            <a:grpSpLocks/>
          </p:cNvGrpSpPr>
          <p:nvPr/>
        </p:nvGrpSpPr>
        <p:grpSpPr>
          <a:xfrm>
            <a:off x="2054414" y="3303685"/>
            <a:ext cx="3345923" cy="114223"/>
            <a:chOff x="1903765" y="648300"/>
            <a:chExt cx="3345923" cy="114223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DE96D413-9C4E-764D-863F-31882B93EB2B}"/>
                </a:ext>
              </a:extLst>
            </p:cNvPr>
            <p:cNvSpPr/>
            <p:nvPr/>
          </p:nvSpPr>
          <p:spPr>
            <a:xfrm>
              <a:off x="1903765" y="65052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F75069EF-38E4-D046-A0E3-32F60D50C393}"/>
                </a:ext>
              </a:extLst>
            </p:cNvPr>
            <p:cNvSpPr/>
            <p:nvPr/>
          </p:nvSpPr>
          <p:spPr>
            <a:xfrm>
              <a:off x="2087796" y="680156"/>
              <a:ext cx="43200" cy="4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80A0AAAA-B3E3-F04B-8C09-E41DFF4D38CD}"/>
                </a:ext>
              </a:extLst>
            </p:cNvPr>
            <p:cNvSpPr/>
            <p:nvPr/>
          </p:nvSpPr>
          <p:spPr>
            <a:xfrm>
              <a:off x="2236012" y="672141"/>
              <a:ext cx="64800" cy="6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8BAB9643-36F1-2C4C-AC8C-24E6ED7CEAC9}"/>
                </a:ext>
              </a:extLst>
            </p:cNvPr>
            <p:cNvSpPr/>
            <p:nvPr/>
          </p:nvSpPr>
          <p:spPr>
            <a:xfrm>
              <a:off x="2369247" y="65052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A6415CD1-2475-8D48-BB1E-54889FF3B174}"/>
                </a:ext>
              </a:extLst>
            </p:cNvPr>
            <p:cNvSpPr/>
            <p:nvPr/>
          </p:nvSpPr>
          <p:spPr>
            <a:xfrm>
              <a:off x="2536346" y="666208"/>
              <a:ext cx="86400" cy="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2918ACDB-669C-4441-A681-6CEF63E8DE9C}"/>
                </a:ext>
              </a:extLst>
            </p:cNvPr>
            <p:cNvSpPr/>
            <p:nvPr/>
          </p:nvSpPr>
          <p:spPr>
            <a:xfrm>
              <a:off x="2678047" y="649276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767E0E2-4F0C-0844-8097-851FA13E9585}"/>
                </a:ext>
              </a:extLst>
            </p:cNvPr>
            <p:cNvSpPr/>
            <p:nvPr/>
          </p:nvSpPr>
          <p:spPr>
            <a:xfrm>
              <a:off x="2845146" y="666207"/>
              <a:ext cx="79200" cy="7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C824A82-E692-8A48-9463-13A3A350520F}"/>
                </a:ext>
              </a:extLst>
            </p:cNvPr>
            <p:cNvSpPr/>
            <p:nvPr/>
          </p:nvSpPr>
          <p:spPr>
            <a:xfrm>
              <a:off x="2986847" y="649275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365469C5-1705-BD40-933E-14347053D8BD}"/>
                </a:ext>
              </a:extLst>
            </p:cNvPr>
            <p:cNvSpPr/>
            <p:nvPr/>
          </p:nvSpPr>
          <p:spPr>
            <a:xfrm>
              <a:off x="3141247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2839A62C-77D9-F341-83AA-89FE3A1AB8ED}"/>
                </a:ext>
              </a:extLst>
            </p:cNvPr>
            <p:cNvSpPr/>
            <p:nvPr/>
          </p:nvSpPr>
          <p:spPr>
            <a:xfrm>
              <a:off x="3292491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BAA38C60-6C7C-FC44-A320-06BDA109C124}"/>
                </a:ext>
              </a:extLst>
            </p:cNvPr>
            <p:cNvSpPr/>
            <p:nvPr/>
          </p:nvSpPr>
          <p:spPr>
            <a:xfrm>
              <a:off x="3469384" y="670439"/>
              <a:ext cx="64800" cy="6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3C9ADDD8-BF6E-4945-8F9C-17409DCB631F}"/>
                </a:ext>
              </a:extLst>
            </p:cNvPr>
            <p:cNvSpPr/>
            <p:nvPr/>
          </p:nvSpPr>
          <p:spPr>
            <a:xfrm>
              <a:off x="3599463" y="64927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E0B9A574-2A8A-314D-9509-78EEB50325F9}"/>
                </a:ext>
              </a:extLst>
            </p:cNvPr>
            <p:cNvSpPr/>
            <p:nvPr/>
          </p:nvSpPr>
          <p:spPr>
            <a:xfrm>
              <a:off x="3759301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D11E8A9-885E-AB43-A7B5-6A512CF84732}"/>
                </a:ext>
              </a:extLst>
            </p:cNvPr>
            <p:cNvSpPr/>
            <p:nvPr/>
          </p:nvSpPr>
          <p:spPr>
            <a:xfrm>
              <a:off x="3915529" y="64927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743128E9-14DF-6249-930B-2CE3AAF78911}"/>
                </a:ext>
              </a:extLst>
            </p:cNvPr>
            <p:cNvSpPr/>
            <p:nvPr/>
          </p:nvSpPr>
          <p:spPr>
            <a:xfrm>
              <a:off x="4071757" y="64927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5317A486-A74A-8447-AED9-7B896C2E6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316" y="682165"/>
              <a:ext cx="36000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E8F153EE-21B3-4E43-865B-6D305C23D585}"/>
                </a:ext>
              </a:extLst>
            </p:cNvPr>
            <p:cNvSpPr/>
            <p:nvPr/>
          </p:nvSpPr>
          <p:spPr>
            <a:xfrm>
              <a:off x="4386161" y="648301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42F81FE8-C34E-3D46-A804-F398E2A81CA0}"/>
                </a:ext>
              </a:extLst>
            </p:cNvPr>
            <p:cNvSpPr/>
            <p:nvPr/>
          </p:nvSpPr>
          <p:spPr>
            <a:xfrm>
              <a:off x="4544412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E19B8939-8988-C842-B621-E6CD21B6380C}"/>
                </a:ext>
              </a:extLst>
            </p:cNvPr>
            <p:cNvSpPr/>
            <p:nvPr/>
          </p:nvSpPr>
          <p:spPr>
            <a:xfrm>
              <a:off x="4702588" y="648300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2E16ADA2-10C4-E149-900B-75CB24C3CED9}"/>
                </a:ext>
              </a:extLst>
            </p:cNvPr>
            <p:cNvSpPr/>
            <p:nvPr/>
          </p:nvSpPr>
          <p:spPr>
            <a:xfrm>
              <a:off x="4879481" y="669716"/>
              <a:ext cx="64800" cy="6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F18375C1-8E36-1E48-9C6F-EDC2CEB3F943}"/>
                </a:ext>
              </a:extLst>
            </p:cNvPr>
            <p:cNvSpPr/>
            <p:nvPr/>
          </p:nvSpPr>
          <p:spPr>
            <a:xfrm>
              <a:off x="5013096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173C1418-729A-AA41-A275-56982737C770}"/>
                </a:ext>
              </a:extLst>
            </p:cNvPr>
            <p:cNvSpPr/>
            <p:nvPr/>
          </p:nvSpPr>
          <p:spPr>
            <a:xfrm>
              <a:off x="5199288" y="681440"/>
              <a:ext cx="50400" cy="50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911756B-15CE-4447-80F1-15F978DBFCE7}"/>
              </a:ext>
            </a:extLst>
          </p:cNvPr>
          <p:cNvGrpSpPr>
            <a:grpSpLocks/>
          </p:cNvGrpSpPr>
          <p:nvPr/>
        </p:nvGrpSpPr>
        <p:grpSpPr>
          <a:xfrm>
            <a:off x="2090308" y="3491110"/>
            <a:ext cx="3346000" cy="114223"/>
            <a:chOff x="1933396" y="648300"/>
            <a:chExt cx="3346000" cy="114223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1BCAE70-432A-DE43-BCA5-E294781353BC}"/>
                </a:ext>
              </a:extLst>
            </p:cNvPr>
            <p:cNvSpPr/>
            <p:nvPr/>
          </p:nvSpPr>
          <p:spPr>
            <a:xfrm>
              <a:off x="1933396" y="684389"/>
              <a:ext cx="43200" cy="4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20C735C9-5455-1A49-B4A2-E76BF280177B}"/>
                </a:ext>
              </a:extLst>
            </p:cNvPr>
            <p:cNvSpPr/>
            <p:nvPr/>
          </p:nvSpPr>
          <p:spPr>
            <a:xfrm>
              <a:off x="2079330" y="66745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83B13FFD-2ED2-3A47-8ABC-22B0F71C43FF}"/>
                </a:ext>
              </a:extLst>
            </p:cNvPr>
            <p:cNvSpPr/>
            <p:nvPr/>
          </p:nvSpPr>
          <p:spPr>
            <a:xfrm>
              <a:off x="2214847" y="650976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53FC79D-0841-FD40-82DC-A1303A828FF6}"/>
                </a:ext>
              </a:extLst>
            </p:cNvPr>
            <p:cNvSpPr/>
            <p:nvPr/>
          </p:nvSpPr>
          <p:spPr>
            <a:xfrm>
              <a:off x="2390412" y="667457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791D8698-F9F8-094E-9A4A-43A92D8FEC5D}"/>
                </a:ext>
              </a:extLst>
            </p:cNvPr>
            <p:cNvSpPr/>
            <p:nvPr/>
          </p:nvSpPr>
          <p:spPr>
            <a:xfrm>
              <a:off x="2532113" y="657742"/>
              <a:ext cx="93600" cy="93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E83722D-EA5D-1447-8167-3AC2D93955A5}"/>
                </a:ext>
              </a:extLst>
            </p:cNvPr>
            <p:cNvSpPr/>
            <p:nvPr/>
          </p:nvSpPr>
          <p:spPr>
            <a:xfrm>
              <a:off x="2678047" y="649276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1A857AB-BEAF-C644-9C65-095FBF11C36B}"/>
                </a:ext>
              </a:extLst>
            </p:cNvPr>
            <p:cNvSpPr/>
            <p:nvPr/>
          </p:nvSpPr>
          <p:spPr>
            <a:xfrm>
              <a:off x="2832447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804193E5-11BA-2442-9522-D0A6A8CE7D1A}"/>
                </a:ext>
              </a:extLst>
            </p:cNvPr>
            <p:cNvSpPr/>
            <p:nvPr/>
          </p:nvSpPr>
          <p:spPr>
            <a:xfrm>
              <a:off x="2986847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3D41A2C0-8A22-B348-B0E1-8B157F491567}"/>
                </a:ext>
              </a:extLst>
            </p:cNvPr>
            <p:cNvSpPr/>
            <p:nvPr/>
          </p:nvSpPr>
          <p:spPr>
            <a:xfrm>
              <a:off x="3170878" y="683139"/>
              <a:ext cx="43200" cy="4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8D1142D8-550A-6B41-9182-3C8379CCF5E7}"/>
                </a:ext>
              </a:extLst>
            </p:cNvPr>
            <p:cNvSpPr/>
            <p:nvPr/>
          </p:nvSpPr>
          <p:spPr>
            <a:xfrm>
              <a:off x="3292491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60781EAA-403E-E241-8E01-7229CD268B65}"/>
                </a:ext>
              </a:extLst>
            </p:cNvPr>
            <p:cNvSpPr/>
            <p:nvPr/>
          </p:nvSpPr>
          <p:spPr>
            <a:xfrm>
              <a:off x="3448219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3DC4F251-8913-CB42-B4CD-3CDF770FC3D7}"/>
                </a:ext>
              </a:extLst>
            </p:cNvPr>
            <p:cNvSpPr/>
            <p:nvPr/>
          </p:nvSpPr>
          <p:spPr>
            <a:xfrm>
              <a:off x="3599463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B21FB4A9-5DC0-334B-AA06-F4087B5C747E}"/>
                </a:ext>
              </a:extLst>
            </p:cNvPr>
            <p:cNvSpPr/>
            <p:nvPr/>
          </p:nvSpPr>
          <p:spPr>
            <a:xfrm>
              <a:off x="3793170" y="683138"/>
              <a:ext cx="43200" cy="4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8BDFD1A1-8238-3C43-87B7-EE17038DE6C7}"/>
                </a:ext>
              </a:extLst>
            </p:cNvPr>
            <p:cNvSpPr/>
            <p:nvPr/>
          </p:nvSpPr>
          <p:spPr>
            <a:xfrm>
              <a:off x="3915529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05CB254F-2CE7-1942-BA32-4EE30A8C7997}"/>
                </a:ext>
              </a:extLst>
            </p:cNvPr>
            <p:cNvSpPr/>
            <p:nvPr/>
          </p:nvSpPr>
          <p:spPr>
            <a:xfrm>
              <a:off x="4092922" y="661973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DDFA983A-B80B-D44D-B0DF-781FB8F4A7E3}"/>
                </a:ext>
              </a:extLst>
            </p:cNvPr>
            <p:cNvSpPr/>
            <p:nvPr/>
          </p:nvSpPr>
          <p:spPr>
            <a:xfrm>
              <a:off x="4227985" y="648301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4185CF63-460E-1046-88DA-F16053C3BF1D}"/>
                </a:ext>
              </a:extLst>
            </p:cNvPr>
            <p:cNvSpPr/>
            <p:nvPr/>
          </p:nvSpPr>
          <p:spPr>
            <a:xfrm>
              <a:off x="4386161" y="648301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5BF958C-F735-FD4E-ADB6-971F3D4515F2}"/>
                </a:ext>
              </a:extLst>
            </p:cNvPr>
            <p:cNvSpPr/>
            <p:nvPr/>
          </p:nvSpPr>
          <p:spPr>
            <a:xfrm>
              <a:off x="4574043" y="678182"/>
              <a:ext cx="50400" cy="50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62574A7-563C-7D40-971A-8BE9C8CB9CB5}"/>
                </a:ext>
              </a:extLst>
            </p:cNvPr>
            <p:cNvSpPr/>
            <p:nvPr/>
          </p:nvSpPr>
          <p:spPr>
            <a:xfrm>
              <a:off x="4702588" y="648300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49EE3443-5BF4-6E47-A433-ADB32F9C43E1}"/>
                </a:ext>
              </a:extLst>
            </p:cNvPr>
            <p:cNvSpPr/>
            <p:nvPr/>
          </p:nvSpPr>
          <p:spPr>
            <a:xfrm>
              <a:off x="4858316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39948176-F837-EF49-BE74-78B476B4A201}"/>
                </a:ext>
              </a:extLst>
            </p:cNvPr>
            <p:cNvSpPr/>
            <p:nvPr/>
          </p:nvSpPr>
          <p:spPr>
            <a:xfrm>
              <a:off x="5013096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77D8862-9A6E-A249-BF9E-1E86EFDFA43A}"/>
                </a:ext>
              </a:extLst>
            </p:cNvPr>
            <p:cNvSpPr/>
            <p:nvPr/>
          </p:nvSpPr>
          <p:spPr>
            <a:xfrm>
              <a:off x="5169657" y="651809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16292408-7DB7-9542-85A3-6777CDC0F719}"/>
              </a:ext>
            </a:extLst>
          </p:cNvPr>
          <p:cNvGrpSpPr>
            <a:grpSpLocks/>
          </p:cNvGrpSpPr>
          <p:nvPr/>
        </p:nvGrpSpPr>
        <p:grpSpPr>
          <a:xfrm>
            <a:off x="2060677" y="3673990"/>
            <a:ext cx="3375631" cy="114223"/>
            <a:chOff x="1903765" y="648300"/>
            <a:chExt cx="3375631" cy="114223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B30A14A2-5812-3149-AE37-742F7EACC88D}"/>
                </a:ext>
              </a:extLst>
            </p:cNvPr>
            <p:cNvSpPr/>
            <p:nvPr/>
          </p:nvSpPr>
          <p:spPr>
            <a:xfrm>
              <a:off x="1903765" y="650525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9F4BF7BB-4178-0C44-86DC-FBD8E1044550}"/>
                </a:ext>
              </a:extLst>
            </p:cNvPr>
            <p:cNvSpPr/>
            <p:nvPr/>
          </p:nvSpPr>
          <p:spPr>
            <a:xfrm>
              <a:off x="2066631" y="658991"/>
              <a:ext cx="93600" cy="9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01329706-5209-7E4E-B2A4-392B05A9D66E}"/>
                </a:ext>
              </a:extLst>
            </p:cNvPr>
            <p:cNvSpPr/>
            <p:nvPr/>
          </p:nvSpPr>
          <p:spPr>
            <a:xfrm>
              <a:off x="2227546" y="663675"/>
              <a:ext cx="86400" cy="8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6A8B706B-78D1-B646-9536-487EDE51B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645" y="671690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4CB5BC3A-D82E-0A46-B7AA-717FD9772EDB}"/>
                </a:ext>
              </a:extLst>
            </p:cNvPr>
            <p:cNvSpPr/>
            <p:nvPr/>
          </p:nvSpPr>
          <p:spPr>
            <a:xfrm>
              <a:off x="2523647" y="649276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0EA0973-1530-F640-8018-7A66295B7A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9212" y="666208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8A9C455F-51CB-9B45-A85F-B4E54C45C531}"/>
                </a:ext>
              </a:extLst>
            </p:cNvPr>
            <p:cNvSpPr/>
            <p:nvPr/>
          </p:nvSpPr>
          <p:spPr>
            <a:xfrm>
              <a:off x="2832447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3F5DAD16-7558-B34E-B0AA-5D1888C26748}"/>
                </a:ext>
              </a:extLst>
            </p:cNvPr>
            <p:cNvSpPr/>
            <p:nvPr/>
          </p:nvSpPr>
          <p:spPr>
            <a:xfrm>
              <a:off x="2986847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6213D2F4-FD7A-9348-A250-7F0FCCD06F6C}"/>
                </a:ext>
              </a:extLst>
            </p:cNvPr>
            <p:cNvSpPr/>
            <p:nvPr/>
          </p:nvSpPr>
          <p:spPr>
            <a:xfrm>
              <a:off x="3162412" y="670440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4C08699-803B-A54D-8CD6-34C4C8BC7C3E}"/>
                </a:ext>
              </a:extLst>
            </p:cNvPr>
            <p:cNvSpPr/>
            <p:nvPr/>
          </p:nvSpPr>
          <p:spPr>
            <a:xfrm>
              <a:off x="3292491" y="649275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730966B1-39E7-FC4F-8CE6-1537EBA8E55F}"/>
                </a:ext>
              </a:extLst>
            </p:cNvPr>
            <p:cNvSpPr/>
            <p:nvPr/>
          </p:nvSpPr>
          <p:spPr>
            <a:xfrm>
              <a:off x="3448219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ED20FC14-0A62-4647-BA46-CC8121D6D002}"/>
                </a:ext>
              </a:extLst>
            </p:cNvPr>
            <p:cNvSpPr/>
            <p:nvPr/>
          </p:nvSpPr>
          <p:spPr>
            <a:xfrm>
              <a:off x="3599463" y="64927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84AA989B-466E-3F4E-A20E-42C00B84EB02}"/>
                </a:ext>
              </a:extLst>
            </p:cNvPr>
            <p:cNvSpPr/>
            <p:nvPr/>
          </p:nvSpPr>
          <p:spPr>
            <a:xfrm>
              <a:off x="3759301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BF0F9FF3-19AC-9547-BCE6-A8CD4625F0BF}"/>
                </a:ext>
              </a:extLst>
            </p:cNvPr>
            <p:cNvSpPr/>
            <p:nvPr/>
          </p:nvSpPr>
          <p:spPr>
            <a:xfrm>
              <a:off x="3928228" y="657740"/>
              <a:ext cx="86400" cy="8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45185B44-84CD-6548-A5E5-3159DB016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2922" y="666206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5A17C251-BFEA-1545-A8ED-49F845C117D1}"/>
                </a:ext>
              </a:extLst>
            </p:cNvPr>
            <p:cNvSpPr/>
            <p:nvPr/>
          </p:nvSpPr>
          <p:spPr>
            <a:xfrm>
              <a:off x="4227985" y="648301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F2B01B85-D5B7-B84C-BB18-57F8C6DF11F8}"/>
                </a:ext>
              </a:extLst>
            </p:cNvPr>
            <p:cNvSpPr/>
            <p:nvPr/>
          </p:nvSpPr>
          <p:spPr>
            <a:xfrm>
              <a:off x="4411559" y="6652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59856720-1CAB-CB4E-91FF-DFE423CD1FA7}"/>
                </a:ext>
              </a:extLst>
            </p:cNvPr>
            <p:cNvSpPr/>
            <p:nvPr/>
          </p:nvSpPr>
          <p:spPr>
            <a:xfrm>
              <a:off x="4574043" y="682415"/>
              <a:ext cx="50400" cy="50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21358CDD-30EB-B345-B4A6-B97DFF35B2E8}"/>
                </a:ext>
              </a:extLst>
            </p:cNvPr>
            <p:cNvSpPr/>
            <p:nvPr/>
          </p:nvSpPr>
          <p:spPr>
            <a:xfrm>
              <a:off x="4702588" y="648300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27662DBD-03A7-8046-9E54-61AC6FE01A8B}"/>
                </a:ext>
              </a:extLst>
            </p:cNvPr>
            <p:cNvSpPr/>
            <p:nvPr/>
          </p:nvSpPr>
          <p:spPr>
            <a:xfrm>
              <a:off x="4858316" y="65278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D15E2F66-FF83-044A-A32A-80F3901BD45F}"/>
                </a:ext>
              </a:extLst>
            </p:cNvPr>
            <p:cNvSpPr/>
            <p:nvPr/>
          </p:nvSpPr>
          <p:spPr>
            <a:xfrm>
              <a:off x="5042727" y="673949"/>
              <a:ext cx="64800" cy="6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F3797F2B-F068-BF44-AB69-09C0BF08898F}"/>
                </a:ext>
              </a:extLst>
            </p:cNvPr>
            <p:cNvSpPr/>
            <p:nvPr/>
          </p:nvSpPr>
          <p:spPr>
            <a:xfrm>
              <a:off x="5169657" y="651809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512FD08-7D42-0A40-BBA4-AAE931857247}"/>
              </a:ext>
            </a:extLst>
          </p:cNvPr>
          <p:cNvGrpSpPr>
            <a:grpSpLocks/>
          </p:cNvGrpSpPr>
          <p:nvPr/>
        </p:nvGrpSpPr>
        <p:grpSpPr>
          <a:xfrm>
            <a:off x="2090135" y="3856870"/>
            <a:ext cx="3358699" cy="114222"/>
            <a:chOff x="1920697" y="648301"/>
            <a:chExt cx="3358699" cy="114222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F3067F00-8383-2340-8C2C-18082850ADC4}"/>
                </a:ext>
              </a:extLst>
            </p:cNvPr>
            <p:cNvSpPr/>
            <p:nvPr/>
          </p:nvSpPr>
          <p:spPr>
            <a:xfrm>
              <a:off x="1920697" y="680156"/>
              <a:ext cx="50400" cy="50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BE46DC04-BEDB-DA4D-B06B-009E0719A24E}"/>
                </a:ext>
              </a:extLst>
            </p:cNvPr>
            <p:cNvSpPr/>
            <p:nvPr/>
          </p:nvSpPr>
          <p:spPr>
            <a:xfrm>
              <a:off x="2058165" y="650525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3EE08E4B-63A6-D949-AD5B-2F43097C5948}"/>
                </a:ext>
              </a:extLst>
            </p:cNvPr>
            <p:cNvSpPr/>
            <p:nvPr/>
          </p:nvSpPr>
          <p:spPr>
            <a:xfrm>
              <a:off x="2214847" y="650976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C4A822E3-8FD4-1D40-BF3C-3D947C6AD528}"/>
                </a:ext>
              </a:extLst>
            </p:cNvPr>
            <p:cNvSpPr/>
            <p:nvPr/>
          </p:nvSpPr>
          <p:spPr>
            <a:xfrm>
              <a:off x="2377713" y="658991"/>
              <a:ext cx="86400" cy="8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62B5D892-B5A1-3E4B-8657-654EAAAEC5D1}"/>
                </a:ext>
              </a:extLst>
            </p:cNvPr>
            <p:cNvSpPr/>
            <p:nvPr/>
          </p:nvSpPr>
          <p:spPr>
            <a:xfrm>
              <a:off x="2523647" y="649276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8C54A57-98AB-F94B-896F-C120EF026F4C}"/>
                </a:ext>
              </a:extLst>
            </p:cNvPr>
            <p:cNvSpPr/>
            <p:nvPr/>
          </p:nvSpPr>
          <p:spPr>
            <a:xfrm>
              <a:off x="2694979" y="674674"/>
              <a:ext cx="64800" cy="6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9E045B45-36F7-EB46-BA04-6A0EF9C1ACB1}"/>
                </a:ext>
              </a:extLst>
            </p:cNvPr>
            <p:cNvSpPr/>
            <p:nvPr/>
          </p:nvSpPr>
          <p:spPr>
            <a:xfrm>
              <a:off x="2828214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EE6572AD-77D9-8943-A8DE-A1E16DCC601D}"/>
                </a:ext>
              </a:extLst>
            </p:cNvPr>
            <p:cNvSpPr/>
            <p:nvPr/>
          </p:nvSpPr>
          <p:spPr>
            <a:xfrm>
              <a:off x="2982614" y="649275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0FB83C93-3EA0-5E4A-B94C-F30B845BC1C0}"/>
                </a:ext>
              </a:extLst>
            </p:cNvPr>
            <p:cNvSpPr/>
            <p:nvPr/>
          </p:nvSpPr>
          <p:spPr>
            <a:xfrm>
              <a:off x="3141247" y="649275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88817093-D409-F94C-BB59-D58EFF1FCBCD}"/>
                </a:ext>
              </a:extLst>
            </p:cNvPr>
            <p:cNvSpPr/>
            <p:nvPr/>
          </p:nvSpPr>
          <p:spPr>
            <a:xfrm>
              <a:off x="3313656" y="666207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783AF309-0EA5-9045-A67F-94475F17B210}"/>
                </a:ext>
              </a:extLst>
            </p:cNvPr>
            <p:cNvSpPr/>
            <p:nvPr/>
          </p:nvSpPr>
          <p:spPr>
            <a:xfrm>
              <a:off x="3448219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CAF08166-08DA-074E-B635-386735DB779B}"/>
                </a:ext>
              </a:extLst>
            </p:cNvPr>
            <p:cNvSpPr/>
            <p:nvPr/>
          </p:nvSpPr>
          <p:spPr>
            <a:xfrm>
              <a:off x="3620628" y="666206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DA022178-5E33-1644-96C8-32FB20DF6727}"/>
                </a:ext>
              </a:extLst>
            </p:cNvPr>
            <p:cNvSpPr/>
            <p:nvPr/>
          </p:nvSpPr>
          <p:spPr>
            <a:xfrm>
              <a:off x="3759301" y="64927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280BE22C-BD47-5941-961B-B01B1820259D}"/>
                </a:ext>
              </a:extLst>
            </p:cNvPr>
            <p:cNvSpPr/>
            <p:nvPr/>
          </p:nvSpPr>
          <p:spPr>
            <a:xfrm>
              <a:off x="3932461" y="666206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03C48DF3-E968-6C48-BA69-D44808F546CB}"/>
                </a:ext>
              </a:extLst>
            </p:cNvPr>
            <p:cNvSpPr/>
            <p:nvPr/>
          </p:nvSpPr>
          <p:spPr>
            <a:xfrm>
              <a:off x="4071757" y="64927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5CC70126-BDD2-444D-B2EE-737559413556}"/>
                </a:ext>
              </a:extLst>
            </p:cNvPr>
            <p:cNvSpPr/>
            <p:nvPr/>
          </p:nvSpPr>
          <p:spPr>
            <a:xfrm>
              <a:off x="4227985" y="648301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6D03B4A0-F888-994F-B461-06C4C5324E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7326" y="6652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BAB79B40-1D3E-BD49-8331-AD96577E1DF7}"/>
                </a:ext>
              </a:extLst>
            </p:cNvPr>
            <p:cNvSpPr/>
            <p:nvPr/>
          </p:nvSpPr>
          <p:spPr>
            <a:xfrm>
              <a:off x="4544412" y="652784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A14D87C6-B62E-D544-A5FE-F68FA91D2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5287" y="673698"/>
              <a:ext cx="72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87FA3EDB-1CEB-6B47-8047-554897CEDC88}"/>
                </a:ext>
              </a:extLst>
            </p:cNvPr>
            <p:cNvSpPr/>
            <p:nvPr/>
          </p:nvSpPr>
          <p:spPr>
            <a:xfrm>
              <a:off x="4858316" y="65278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B33DAD05-A4B0-9E4B-B3CE-075539BC64AD}"/>
                </a:ext>
              </a:extLst>
            </p:cNvPr>
            <p:cNvSpPr/>
            <p:nvPr/>
          </p:nvSpPr>
          <p:spPr>
            <a:xfrm>
              <a:off x="5013096" y="652784"/>
              <a:ext cx="109739" cy="10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AF2E87C5-A94B-7B4C-892C-1B6B45ED8405}"/>
                </a:ext>
              </a:extLst>
            </p:cNvPr>
            <p:cNvSpPr/>
            <p:nvPr/>
          </p:nvSpPr>
          <p:spPr>
            <a:xfrm>
              <a:off x="5169657" y="651809"/>
              <a:ext cx="109739" cy="109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DC1EB389-76C6-484C-8429-B215993754B6}"/>
              </a:ext>
            </a:extLst>
          </p:cNvPr>
          <p:cNvSpPr txBox="1"/>
          <p:nvPr/>
        </p:nvSpPr>
        <p:spPr>
          <a:xfrm rot="16200000">
            <a:off x="1471393" y="3457078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slots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E687E8B9-AD4E-5A45-88C3-1E47596321E8}"/>
              </a:ext>
            </a:extLst>
          </p:cNvPr>
          <p:cNvSpPr txBox="1"/>
          <p:nvPr/>
        </p:nvSpPr>
        <p:spPr>
          <a:xfrm>
            <a:off x="1984797" y="4045749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 dimensions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46506FE9-42E0-BE49-A79D-A7E769C3ED26}"/>
              </a:ext>
            </a:extLst>
          </p:cNvPr>
          <p:cNvCxnSpPr/>
          <p:nvPr/>
        </p:nvCxnSpPr>
        <p:spPr>
          <a:xfrm flipV="1">
            <a:off x="1923837" y="3466942"/>
            <a:ext cx="0" cy="5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5340E865-1D32-AC4F-B1E9-86CADE907596}"/>
              </a:ext>
            </a:extLst>
          </p:cNvPr>
          <p:cNvCxnSpPr>
            <a:cxnSpLocks/>
          </p:cNvCxnSpPr>
          <p:nvPr/>
        </p:nvCxnSpPr>
        <p:spPr>
          <a:xfrm>
            <a:off x="1923837" y="4055909"/>
            <a:ext cx="500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B852B305-A70C-7A40-A537-18E909B8F20C}"/>
              </a:ext>
            </a:extLst>
          </p:cNvPr>
          <p:cNvCxnSpPr>
            <a:cxnSpLocks/>
          </p:cNvCxnSpPr>
          <p:nvPr/>
        </p:nvCxnSpPr>
        <p:spPr>
          <a:xfrm flipV="1">
            <a:off x="4193292" y="5131474"/>
            <a:ext cx="0" cy="6705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7710CD43-FA80-B34B-8B96-8D0BA6B9A746}"/>
              </a:ext>
            </a:extLst>
          </p:cNvPr>
          <p:cNvSpPr/>
          <p:nvPr/>
        </p:nvSpPr>
        <p:spPr>
          <a:xfrm>
            <a:off x="3858365" y="5776257"/>
            <a:ext cx="659697" cy="641667"/>
          </a:xfrm>
          <a:prstGeom prst="ellips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8" name="Picture 307">
            <a:extLst>
              <a:ext uri="{FF2B5EF4-FFF2-40B4-BE49-F238E27FC236}">
                <a16:creationId xmlns:a16="http://schemas.microsoft.com/office/drawing/2014/main" id="{CD02A748-12A9-564C-B0B0-2C7C18A9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353" y="5955624"/>
            <a:ext cx="430284" cy="315323"/>
          </a:xfrm>
          <a:prstGeom prst="rect">
            <a:avLst/>
          </a:prstGeom>
        </p:spPr>
      </p:pic>
      <p:sp>
        <p:nvSpPr>
          <p:cNvPr id="309" name="Oval 308">
            <a:extLst>
              <a:ext uri="{FF2B5EF4-FFF2-40B4-BE49-F238E27FC236}">
                <a16:creationId xmlns:a16="http://schemas.microsoft.com/office/drawing/2014/main" id="{81CCC18C-19FB-BB4C-A927-42CB7538F243}"/>
              </a:ext>
            </a:extLst>
          </p:cNvPr>
          <p:cNvSpPr/>
          <p:nvPr/>
        </p:nvSpPr>
        <p:spPr>
          <a:xfrm>
            <a:off x="7187969" y="977249"/>
            <a:ext cx="659696" cy="670560"/>
          </a:xfrm>
          <a:prstGeom prst="ellips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87EA986-3D37-644E-B919-C8B5741E3132}"/>
              </a:ext>
            </a:extLst>
          </p:cNvPr>
          <p:cNvSpPr txBox="1"/>
          <p:nvPr/>
        </p:nvSpPr>
        <p:spPr>
          <a:xfrm>
            <a:off x="7308046" y="1174029"/>
            <a:ext cx="468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Cup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85DA9C4-C631-284A-861A-C4A63EF52C5A}"/>
              </a:ext>
            </a:extLst>
          </p:cNvPr>
          <p:cNvGrpSpPr/>
          <p:nvPr/>
        </p:nvGrpSpPr>
        <p:grpSpPr>
          <a:xfrm flipH="1">
            <a:off x="4636319" y="2820935"/>
            <a:ext cx="2001531" cy="1930236"/>
            <a:chOff x="737139" y="888275"/>
            <a:chExt cx="2001531" cy="1930236"/>
          </a:xfrm>
        </p:grpSpPr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8D3FF98A-9952-4945-B711-DE285BFA141A}"/>
                </a:ext>
              </a:extLst>
            </p:cNvPr>
            <p:cNvCxnSpPr>
              <a:cxnSpLocks/>
            </p:cNvCxnSpPr>
            <p:nvPr/>
          </p:nvCxnSpPr>
          <p:spPr>
            <a:xfrm>
              <a:off x="1658983" y="888275"/>
              <a:ext cx="200121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C7079DD4-B725-0445-AAE4-D441F9B8B6CD}"/>
                </a:ext>
              </a:extLst>
            </p:cNvPr>
            <p:cNvCxnSpPr>
              <a:cxnSpLocks/>
            </p:cNvCxnSpPr>
            <p:nvPr/>
          </p:nvCxnSpPr>
          <p:spPr>
            <a:xfrm>
              <a:off x="1658983" y="1071155"/>
              <a:ext cx="200121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5AFBC713-763A-9D49-B2DA-A07CF5F50249}"/>
                </a:ext>
              </a:extLst>
            </p:cNvPr>
            <p:cNvCxnSpPr>
              <a:cxnSpLocks/>
            </p:cNvCxnSpPr>
            <p:nvPr/>
          </p:nvCxnSpPr>
          <p:spPr>
            <a:xfrm>
              <a:off x="1658983" y="1254036"/>
              <a:ext cx="200121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9504B4A-CB09-1E44-B5DC-89E946B16BBD}"/>
                </a:ext>
              </a:extLst>
            </p:cNvPr>
            <p:cNvCxnSpPr/>
            <p:nvPr/>
          </p:nvCxnSpPr>
          <p:spPr>
            <a:xfrm>
              <a:off x="1658983" y="888275"/>
              <a:ext cx="0" cy="36576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22DC1DE0-48D4-244F-940D-E4337DA0F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139" y="1071155"/>
              <a:ext cx="921844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C0C4F9F-81CF-2840-A624-ABD6D1595C41}"/>
                </a:ext>
              </a:extLst>
            </p:cNvPr>
            <p:cNvCxnSpPr>
              <a:cxnSpLocks/>
            </p:cNvCxnSpPr>
            <p:nvPr/>
          </p:nvCxnSpPr>
          <p:spPr>
            <a:xfrm>
              <a:off x="1484218" y="1071155"/>
              <a:ext cx="1682" cy="1747356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EDA4E4A5-EEC9-9548-B36E-1AF4FAB3B1CF}"/>
                </a:ext>
              </a:extLst>
            </p:cNvPr>
            <p:cNvCxnSpPr/>
            <p:nvPr/>
          </p:nvCxnSpPr>
          <p:spPr>
            <a:xfrm>
              <a:off x="1485900" y="2818511"/>
              <a:ext cx="1252770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Arc 311">
            <a:extLst>
              <a:ext uri="{FF2B5EF4-FFF2-40B4-BE49-F238E27FC236}">
                <a16:creationId xmlns:a16="http://schemas.microsoft.com/office/drawing/2014/main" id="{F1DE60B8-C0DC-CB4F-BF4E-CA204705923A}"/>
              </a:ext>
            </a:extLst>
          </p:cNvPr>
          <p:cNvSpPr/>
          <p:nvPr/>
        </p:nvSpPr>
        <p:spPr>
          <a:xfrm>
            <a:off x="4405078" y="4819267"/>
            <a:ext cx="600893" cy="613799"/>
          </a:xfrm>
          <a:prstGeom prst="arc">
            <a:avLst>
              <a:gd name="adj1" fmla="val 16200000"/>
              <a:gd name="adj2" fmla="val 1049261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01AA7BA-32B9-0549-A4CF-9CAF92B72E4B}"/>
              </a:ext>
            </a:extLst>
          </p:cNvPr>
          <p:cNvGrpSpPr/>
          <p:nvPr/>
        </p:nvGrpSpPr>
        <p:grpSpPr>
          <a:xfrm>
            <a:off x="2932640" y="5761810"/>
            <a:ext cx="737089" cy="670560"/>
            <a:chOff x="4692903" y="5589124"/>
            <a:chExt cx="737089" cy="670560"/>
          </a:xfrm>
        </p:grpSpPr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8A919EAB-82F5-5245-9A89-DA3FA822784B}"/>
                </a:ext>
              </a:extLst>
            </p:cNvPr>
            <p:cNvSpPr/>
            <p:nvPr/>
          </p:nvSpPr>
          <p:spPr>
            <a:xfrm>
              <a:off x="4692903" y="5589124"/>
              <a:ext cx="659696" cy="670560"/>
            </a:xfrm>
            <a:prstGeom prst="ellipse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83942F41-5884-C545-8C8D-D7110EC7229C}"/>
                </a:ext>
              </a:extLst>
            </p:cNvPr>
            <p:cNvSpPr txBox="1"/>
            <p:nvPr/>
          </p:nvSpPr>
          <p:spPr>
            <a:xfrm>
              <a:off x="4770311" y="5802099"/>
              <a:ext cx="6596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Plate</a:t>
              </a:r>
            </a:p>
          </p:txBody>
        </p: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93CB2D6E-44E8-3E4F-9E05-01D200D763E4}"/>
              </a:ext>
            </a:extLst>
          </p:cNvPr>
          <p:cNvSpPr txBox="1"/>
          <p:nvPr/>
        </p:nvSpPr>
        <p:spPr>
          <a:xfrm>
            <a:off x="955242" y="856319"/>
            <a:ext cx="872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Inference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8A4460A-9BE1-4942-A3B4-720F941F5C42}"/>
              </a:ext>
            </a:extLst>
          </p:cNvPr>
          <p:cNvSpPr txBox="1"/>
          <p:nvPr/>
        </p:nvSpPr>
        <p:spPr>
          <a:xfrm>
            <a:off x="953314" y="119659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D721E26B-DECC-6843-BB1C-A5630407F710}"/>
              </a:ext>
            </a:extLst>
          </p:cNvPr>
          <p:cNvCxnSpPr>
            <a:cxnSpLocks/>
          </p:cNvCxnSpPr>
          <p:nvPr/>
        </p:nvCxnSpPr>
        <p:spPr>
          <a:xfrm flipV="1">
            <a:off x="429243" y="1002885"/>
            <a:ext cx="427860" cy="702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5519BD8-72B2-1344-9340-4915E1578313}"/>
              </a:ext>
            </a:extLst>
          </p:cNvPr>
          <p:cNvCxnSpPr>
            <a:cxnSpLocks/>
          </p:cNvCxnSpPr>
          <p:nvPr/>
        </p:nvCxnSpPr>
        <p:spPr>
          <a:xfrm flipV="1">
            <a:off x="424911" y="1343162"/>
            <a:ext cx="427860" cy="702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l 317">
            <a:extLst>
              <a:ext uri="{FF2B5EF4-FFF2-40B4-BE49-F238E27FC236}">
                <a16:creationId xmlns:a16="http://schemas.microsoft.com/office/drawing/2014/main" id="{651F70CC-1FFE-3145-A0E8-7E6353221BB8}"/>
              </a:ext>
            </a:extLst>
          </p:cNvPr>
          <p:cNvSpPr/>
          <p:nvPr/>
        </p:nvSpPr>
        <p:spPr>
          <a:xfrm>
            <a:off x="2085177" y="5797277"/>
            <a:ext cx="659698" cy="641668"/>
          </a:xfrm>
          <a:prstGeom prst="ellips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9" name="Picture 318">
            <a:extLst>
              <a:ext uri="{FF2B5EF4-FFF2-40B4-BE49-F238E27FC236}">
                <a16:creationId xmlns:a16="http://schemas.microsoft.com/office/drawing/2014/main" id="{50886347-258A-454F-BF2F-570B9ED34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57" y="5910848"/>
            <a:ext cx="465751" cy="465751"/>
          </a:xfrm>
          <a:prstGeom prst="rect">
            <a:avLst/>
          </a:prstGeom>
        </p:spPr>
      </p:pic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E8418748-4CCC-AC48-82CC-A5CD4B8D4D67}"/>
              </a:ext>
            </a:extLst>
          </p:cNvPr>
          <p:cNvCxnSpPr>
            <a:cxnSpLocks/>
          </p:cNvCxnSpPr>
          <p:nvPr/>
        </p:nvCxnSpPr>
        <p:spPr>
          <a:xfrm flipV="1">
            <a:off x="3244537" y="5105697"/>
            <a:ext cx="0" cy="6705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7C141F82-8CE3-DF46-A7EE-07F05C4525D7}"/>
              </a:ext>
            </a:extLst>
          </p:cNvPr>
          <p:cNvSpPr txBox="1"/>
          <p:nvPr/>
        </p:nvSpPr>
        <p:spPr>
          <a:xfrm>
            <a:off x="3700029" y="6550222"/>
            <a:ext cx="1039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New Object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D13B2C5-F3AC-CE4E-B251-D866B19CFD32}"/>
              </a:ext>
            </a:extLst>
          </p:cNvPr>
          <p:cNvSpPr txBox="1"/>
          <p:nvPr/>
        </p:nvSpPr>
        <p:spPr>
          <a:xfrm>
            <a:off x="2219545" y="6550223"/>
            <a:ext cx="1332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Previous Object</a:t>
            </a:r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CE817D6-F2F3-6745-B6DB-7B77B0EBB051}"/>
              </a:ext>
            </a:extLst>
          </p:cNvPr>
          <p:cNvCxnSpPr>
            <a:cxnSpLocks/>
            <a:stCxn id="326" idx="0"/>
          </p:cNvCxnSpPr>
          <p:nvPr/>
        </p:nvCxnSpPr>
        <p:spPr>
          <a:xfrm flipH="1" flipV="1">
            <a:off x="2516069" y="4911269"/>
            <a:ext cx="746419" cy="85054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FCADEA74-7DC7-E746-B47B-7F9A6DAA4C8F}"/>
              </a:ext>
            </a:extLst>
          </p:cNvPr>
          <p:cNvCxnSpPr>
            <a:cxnSpLocks/>
            <a:stCxn id="318" idx="0"/>
          </p:cNvCxnSpPr>
          <p:nvPr/>
        </p:nvCxnSpPr>
        <p:spPr>
          <a:xfrm flipV="1">
            <a:off x="2415026" y="4906732"/>
            <a:ext cx="0" cy="8905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6C6F29F5-9073-1F42-AB72-7DE45E0C6AE3}"/>
              </a:ext>
            </a:extLst>
          </p:cNvPr>
          <p:cNvSpPr txBox="1"/>
          <p:nvPr/>
        </p:nvSpPr>
        <p:spPr>
          <a:xfrm>
            <a:off x="6818107" y="592527"/>
            <a:ext cx="144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Model Prediction</a:t>
            </a:r>
          </a:p>
        </p:txBody>
      </p:sp>
      <p:cxnSp>
        <p:nvCxnSpPr>
          <p:cNvPr id="565" name="Straight Arrow Connector 564">
            <a:extLst>
              <a:ext uri="{FF2B5EF4-FFF2-40B4-BE49-F238E27FC236}">
                <a16:creationId xmlns:a16="http://schemas.microsoft.com/office/drawing/2014/main" id="{933AC755-2815-BC42-9999-F8B20803EB31}"/>
              </a:ext>
            </a:extLst>
          </p:cNvPr>
          <p:cNvCxnSpPr>
            <a:cxnSpLocks/>
          </p:cNvCxnSpPr>
          <p:nvPr/>
        </p:nvCxnSpPr>
        <p:spPr>
          <a:xfrm flipH="1">
            <a:off x="7517817" y="3021125"/>
            <a:ext cx="279983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Rounded Rectangle 567">
            <a:extLst>
              <a:ext uri="{FF2B5EF4-FFF2-40B4-BE49-F238E27FC236}">
                <a16:creationId xmlns:a16="http://schemas.microsoft.com/office/drawing/2014/main" id="{EDCF877A-F92C-ED4D-BA66-DA8907AB0270}"/>
              </a:ext>
            </a:extLst>
          </p:cNvPr>
          <p:cNvSpPr>
            <a:spLocks/>
          </p:cNvSpPr>
          <p:nvPr/>
        </p:nvSpPr>
        <p:spPr>
          <a:xfrm>
            <a:off x="8214093" y="2937506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9" name="Rounded Rectangle 568">
            <a:extLst>
              <a:ext uri="{FF2B5EF4-FFF2-40B4-BE49-F238E27FC236}">
                <a16:creationId xmlns:a16="http://schemas.microsoft.com/office/drawing/2014/main" id="{9936DA55-61BC-AA4E-8F51-A6848FB37FA2}"/>
              </a:ext>
            </a:extLst>
          </p:cNvPr>
          <p:cNvSpPr>
            <a:spLocks/>
          </p:cNvSpPr>
          <p:nvPr/>
        </p:nvSpPr>
        <p:spPr>
          <a:xfrm>
            <a:off x="8214093" y="3120386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ounded Rectangle 569">
            <a:extLst>
              <a:ext uri="{FF2B5EF4-FFF2-40B4-BE49-F238E27FC236}">
                <a16:creationId xmlns:a16="http://schemas.microsoft.com/office/drawing/2014/main" id="{7DD048DF-86DF-1B44-80E9-0692304E5A8A}"/>
              </a:ext>
            </a:extLst>
          </p:cNvPr>
          <p:cNvSpPr>
            <a:spLocks/>
          </p:cNvSpPr>
          <p:nvPr/>
        </p:nvSpPr>
        <p:spPr>
          <a:xfrm>
            <a:off x="8214093" y="3303266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1" name="Rounded Rectangle 570">
            <a:extLst>
              <a:ext uri="{FF2B5EF4-FFF2-40B4-BE49-F238E27FC236}">
                <a16:creationId xmlns:a16="http://schemas.microsoft.com/office/drawing/2014/main" id="{995DD38A-CEDD-6A45-B209-79489C0CF02A}"/>
              </a:ext>
            </a:extLst>
          </p:cNvPr>
          <p:cNvSpPr>
            <a:spLocks/>
          </p:cNvSpPr>
          <p:nvPr/>
        </p:nvSpPr>
        <p:spPr>
          <a:xfrm>
            <a:off x="8214093" y="3486147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2" name="Rounded Rectangle 571">
            <a:extLst>
              <a:ext uri="{FF2B5EF4-FFF2-40B4-BE49-F238E27FC236}">
                <a16:creationId xmlns:a16="http://schemas.microsoft.com/office/drawing/2014/main" id="{DFF4B7C7-92B9-284B-9F7B-0C7C78A05F46}"/>
              </a:ext>
            </a:extLst>
          </p:cNvPr>
          <p:cNvSpPr>
            <a:spLocks/>
          </p:cNvSpPr>
          <p:nvPr/>
        </p:nvSpPr>
        <p:spPr>
          <a:xfrm>
            <a:off x="8214093" y="3669026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3" name="Rounded Rectangle 572">
            <a:extLst>
              <a:ext uri="{FF2B5EF4-FFF2-40B4-BE49-F238E27FC236}">
                <a16:creationId xmlns:a16="http://schemas.microsoft.com/office/drawing/2014/main" id="{95F320E9-A315-504A-91E7-D38B4531EE47}"/>
              </a:ext>
            </a:extLst>
          </p:cNvPr>
          <p:cNvSpPr>
            <a:spLocks/>
          </p:cNvSpPr>
          <p:nvPr/>
        </p:nvSpPr>
        <p:spPr>
          <a:xfrm>
            <a:off x="8214093" y="3847360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Rounded Rectangle 573">
            <a:extLst>
              <a:ext uri="{FF2B5EF4-FFF2-40B4-BE49-F238E27FC236}">
                <a16:creationId xmlns:a16="http://schemas.microsoft.com/office/drawing/2014/main" id="{90AF91B9-F462-ED4A-BB84-BB8286555808}"/>
              </a:ext>
            </a:extLst>
          </p:cNvPr>
          <p:cNvSpPr>
            <a:spLocks/>
          </p:cNvSpPr>
          <p:nvPr/>
        </p:nvSpPr>
        <p:spPr>
          <a:xfrm>
            <a:off x="8214093" y="4030552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5" name="Rounded Rectangle 574">
            <a:extLst>
              <a:ext uri="{FF2B5EF4-FFF2-40B4-BE49-F238E27FC236}">
                <a16:creationId xmlns:a16="http://schemas.microsoft.com/office/drawing/2014/main" id="{745BB663-16DA-484E-8AA9-18038C0B89CC}"/>
              </a:ext>
            </a:extLst>
          </p:cNvPr>
          <p:cNvSpPr>
            <a:spLocks/>
          </p:cNvSpPr>
          <p:nvPr/>
        </p:nvSpPr>
        <p:spPr>
          <a:xfrm>
            <a:off x="8214093" y="4213432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7704C1DE-F340-B941-9152-127CB09E7EEC}"/>
              </a:ext>
            </a:extLst>
          </p:cNvPr>
          <p:cNvSpPr>
            <a:spLocks/>
          </p:cNvSpPr>
          <p:nvPr/>
        </p:nvSpPr>
        <p:spPr>
          <a:xfrm>
            <a:off x="8214093" y="4396311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7" name="Rounded Rectangle 576">
            <a:extLst>
              <a:ext uri="{FF2B5EF4-FFF2-40B4-BE49-F238E27FC236}">
                <a16:creationId xmlns:a16="http://schemas.microsoft.com/office/drawing/2014/main" id="{6D3C4524-34EE-6141-9DFE-E3B5FD6855D6}"/>
              </a:ext>
            </a:extLst>
          </p:cNvPr>
          <p:cNvSpPr>
            <a:spLocks/>
          </p:cNvSpPr>
          <p:nvPr/>
        </p:nvSpPr>
        <p:spPr>
          <a:xfrm>
            <a:off x="8214093" y="4579191"/>
            <a:ext cx="799891" cy="182880"/>
          </a:xfrm>
          <a:prstGeom prst="roundRect">
            <a:avLst>
              <a:gd name="adj" fmla="val 5501"/>
            </a:avLst>
          </a:prstGeom>
          <a:solidFill>
            <a:schemeClr val="bg2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BD45F8DA-F23A-AC4B-B9D0-1B32AA89E6FF}"/>
              </a:ext>
            </a:extLst>
          </p:cNvPr>
          <p:cNvSpPr txBox="1"/>
          <p:nvPr/>
        </p:nvSpPr>
        <p:spPr>
          <a:xfrm>
            <a:off x="7673940" y="2474948"/>
            <a:ext cx="18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Prototype Storage</a:t>
            </a:r>
          </a:p>
        </p:txBody>
      </p:sp>
      <p:sp>
        <p:nvSpPr>
          <p:cNvPr id="579" name="Triangle 578">
            <a:extLst>
              <a:ext uri="{FF2B5EF4-FFF2-40B4-BE49-F238E27FC236}">
                <a16:creationId xmlns:a16="http://schemas.microsoft.com/office/drawing/2014/main" id="{D92D0F73-94EA-994B-8E6C-57C6A705178B}"/>
              </a:ext>
            </a:extLst>
          </p:cNvPr>
          <p:cNvSpPr/>
          <p:nvPr/>
        </p:nvSpPr>
        <p:spPr>
          <a:xfrm>
            <a:off x="8293198" y="2976006"/>
            <a:ext cx="126280" cy="10886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Triangle 579">
            <a:extLst>
              <a:ext uri="{FF2B5EF4-FFF2-40B4-BE49-F238E27FC236}">
                <a16:creationId xmlns:a16="http://schemas.microsoft.com/office/drawing/2014/main" id="{2714FBFC-A2C5-614E-AB3A-CC5314404E28}"/>
              </a:ext>
            </a:extLst>
          </p:cNvPr>
          <p:cNvSpPr/>
          <p:nvPr/>
        </p:nvSpPr>
        <p:spPr>
          <a:xfrm>
            <a:off x="8552456" y="2972728"/>
            <a:ext cx="126280" cy="10886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Triangle 580">
            <a:extLst>
              <a:ext uri="{FF2B5EF4-FFF2-40B4-BE49-F238E27FC236}">
                <a16:creationId xmlns:a16="http://schemas.microsoft.com/office/drawing/2014/main" id="{45EE31F3-6A37-E146-854A-7FD4259803A0}"/>
              </a:ext>
            </a:extLst>
          </p:cNvPr>
          <p:cNvSpPr/>
          <p:nvPr/>
        </p:nvSpPr>
        <p:spPr>
          <a:xfrm>
            <a:off x="8808600" y="2972728"/>
            <a:ext cx="126280" cy="10886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42DFE06E-B64A-6F4C-A24C-91D7B12ADD9F}"/>
              </a:ext>
            </a:extLst>
          </p:cNvPr>
          <p:cNvSpPr/>
          <p:nvPr/>
        </p:nvSpPr>
        <p:spPr>
          <a:xfrm>
            <a:off x="8302423" y="3157911"/>
            <a:ext cx="107830" cy="1078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08C024C-414D-4B41-88D6-A1BFA9F65391}"/>
              </a:ext>
            </a:extLst>
          </p:cNvPr>
          <p:cNvSpPr/>
          <p:nvPr/>
        </p:nvSpPr>
        <p:spPr>
          <a:xfrm>
            <a:off x="8560122" y="3157911"/>
            <a:ext cx="107830" cy="1078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438543F0-564F-F54A-A88D-7F030F6FC58E}"/>
              </a:ext>
            </a:extLst>
          </p:cNvPr>
          <p:cNvSpPr/>
          <p:nvPr/>
        </p:nvSpPr>
        <p:spPr>
          <a:xfrm>
            <a:off x="8817821" y="3157911"/>
            <a:ext cx="107830" cy="1078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F4C72424-2C56-6C42-9329-6CC086DCFBDC}"/>
              </a:ext>
            </a:extLst>
          </p:cNvPr>
          <p:cNvSpPr/>
          <p:nvPr/>
        </p:nvSpPr>
        <p:spPr>
          <a:xfrm>
            <a:off x="9296348" y="5826831"/>
            <a:ext cx="659696" cy="670560"/>
          </a:xfrm>
          <a:prstGeom prst="ellips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A2EB2A37-07D9-5744-979E-F2F1FDA63307}"/>
              </a:ext>
            </a:extLst>
          </p:cNvPr>
          <p:cNvSpPr txBox="1"/>
          <p:nvPr/>
        </p:nvSpPr>
        <p:spPr>
          <a:xfrm>
            <a:off x="9424556" y="6039806"/>
            <a:ext cx="659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Cup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09D83519-2911-5547-BF71-D32546782481}"/>
              </a:ext>
            </a:extLst>
          </p:cNvPr>
          <p:cNvSpPr txBox="1"/>
          <p:nvPr/>
        </p:nvSpPr>
        <p:spPr>
          <a:xfrm>
            <a:off x="8756433" y="6497391"/>
            <a:ext cx="1467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New Object Label</a:t>
            </a: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AE8F873A-75BB-1F45-84E1-3CC0587EAD01}"/>
              </a:ext>
            </a:extLst>
          </p:cNvPr>
          <p:cNvSpPr txBox="1"/>
          <p:nvPr/>
        </p:nvSpPr>
        <p:spPr>
          <a:xfrm>
            <a:off x="7763553" y="285013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cup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C01FBDB5-FCA2-4644-BC8E-50A30876BED6}"/>
              </a:ext>
            </a:extLst>
          </p:cNvPr>
          <p:cNvSpPr txBox="1"/>
          <p:nvPr/>
        </p:nvSpPr>
        <p:spPr>
          <a:xfrm>
            <a:off x="7675359" y="3047488"/>
            <a:ext cx="554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plate</a:t>
            </a: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674FFADA-E50C-E44A-A9A7-B7268FC19F88}"/>
              </a:ext>
            </a:extLst>
          </p:cNvPr>
          <p:cNvCxnSpPr>
            <a:cxnSpLocks/>
            <a:endCxn id="585" idx="0"/>
          </p:cNvCxnSpPr>
          <p:nvPr/>
        </p:nvCxnSpPr>
        <p:spPr>
          <a:xfrm>
            <a:off x="9615497" y="3096469"/>
            <a:ext cx="10699" cy="273036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830D4156-E831-FD44-8BF5-289BE15C3E8F}"/>
              </a:ext>
            </a:extLst>
          </p:cNvPr>
          <p:cNvCxnSpPr>
            <a:cxnSpLocks/>
          </p:cNvCxnSpPr>
          <p:nvPr/>
        </p:nvCxnSpPr>
        <p:spPr>
          <a:xfrm>
            <a:off x="8999811" y="3062206"/>
            <a:ext cx="593073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Oval 593">
            <a:extLst>
              <a:ext uri="{FF2B5EF4-FFF2-40B4-BE49-F238E27FC236}">
                <a16:creationId xmlns:a16="http://schemas.microsoft.com/office/drawing/2014/main" id="{63455FE7-8406-2D4A-A7C8-86C3C25B42C7}"/>
              </a:ext>
            </a:extLst>
          </p:cNvPr>
          <p:cNvSpPr/>
          <p:nvPr/>
        </p:nvSpPr>
        <p:spPr>
          <a:xfrm>
            <a:off x="8289252" y="3323554"/>
            <a:ext cx="134171" cy="1341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5FC214F9-74CC-B649-9B1B-B5169DF1B55D}"/>
              </a:ext>
            </a:extLst>
          </p:cNvPr>
          <p:cNvSpPr/>
          <p:nvPr/>
        </p:nvSpPr>
        <p:spPr>
          <a:xfrm>
            <a:off x="8548935" y="3324025"/>
            <a:ext cx="134171" cy="1341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FBBDE0FE-648D-3047-BA60-8EC6FA7DB460}"/>
              </a:ext>
            </a:extLst>
          </p:cNvPr>
          <p:cNvSpPr/>
          <p:nvPr/>
        </p:nvSpPr>
        <p:spPr>
          <a:xfrm>
            <a:off x="8805443" y="3324451"/>
            <a:ext cx="134171" cy="1341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690B0670-FFED-7B40-BB84-FCADEEF73C7E}"/>
              </a:ext>
            </a:extLst>
          </p:cNvPr>
          <p:cNvSpPr txBox="1"/>
          <p:nvPr/>
        </p:nvSpPr>
        <p:spPr>
          <a:xfrm>
            <a:off x="7737440" y="3258245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0F172971-0B59-AD45-9D54-9D33C0D76489}"/>
              </a:ext>
            </a:extLst>
          </p:cNvPr>
          <p:cNvSpPr txBox="1"/>
          <p:nvPr/>
        </p:nvSpPr>
        <p:spPr>
          <a:xfrm>
            <a:off x="9107494" y="2782933"/>
            <a:ext cx="970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Online Avg</a:t>
            </a:r>
          </a:p>
        </p:txBody>
      </p: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6AE91BF8-2ACE-A644-A3ED-74C7EB45E30E}"/>
              </a:ext>
            </a:extLst>
          </p:cNvPr>
          <p:cNvCxnSpPr>
            <a:cxnSpLocks/>
          </p:cNvCxnSpPr>
          <p:nvPr/>
        </p:nvCxnSpPr>
        <p:spPr>
          <a:xfrm>
            <a:off x="7529141" y="1692558"/>
            <a:ext cx="0" cy="341313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485711AE-317B-3F40-AAF2-0F4A1EAE8E6E}"/>
              </a:ext>
            </a:extLst>
          </p:cNvPr>
          <p:cNvCxnSpPr>
            <a:cxnSpLocks/>
          </p:cNvCxnSpPr>
          <p:nvPr/>
        </p:nvCxnSpPr>
        <p:spPr>
          <a:xfrm>
            <a:off x="6598738" y="3047488"/>
            <a:ext cx="0" cy="195631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8B290755-097F-504E-B349-96BEFABCAA3C}"/>
              </a:ext>
            </a:extLst>
          </p:cNvPr>
          <p:cNvCxnSpPr>
            <a:cxnSpLocks/>
          </p:cNvCxnSpPr>
          <p:nvPr/>
        </p:nvCxnSpPr>
        <p:spPr>
          <a:xfrm>
            <a:off x="6799517" y="5126166"/>
            <a:ext cx="279336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TextBox 607">
            <a:extLst>
              <a:ext uri="{FF2B5EF4-FFF2-40B4-BE49-F238E27FC236}">
                <a16:creationId xmlns:a16="http://schemas.microsoft.com/office/drawing/2014/main" id="{953D9D55-7E38-2C42-979B-859ABD11AEBE}"/>
              </a:ext>
            </a:extLst>
          </p:cNvPr>
          <p:cNvSpPr txBox="1"/>
          <p:nvPr/>
        </p:nvSpPr>
        <p:spPr>
          <a:xfrm rot="5400000">
            <a:off x="6651254" y="3896085"/>
            <a:ext cx="153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Nearest neighbor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86832D70-1F7F-594E-9EFF-DDCDD983B252}"/>
              </a:ext>
            </a:extLst>
          </p:cNvPr>
          <p:cNvSpPr txBox="1"/>
          <p:nvPr/>
        </p:nvSpPr>
        <p:spPr>
          <a:xfrm>
            <a:off x="6942524" y="5166950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Combined Embedding</a:t>
            </a:r>
          </a:p>
        </p:txBody>
      </p: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9CD22524-0A7C-AE4D-B802-C02B8126F815}"/>
              </a:ext>
            </a:extLst>
          </p:cNvPr>
          <p:cNvCxnSpPr>
            <a:cxnSpLocks/>
          </p:cNvCxnSpPr>
          <p:nvPr/>
        </p:nvCxnSpPr>
        <p:spPr>
          <a:xfrm>
            <a:off x="6598014" y="5265725"/>
            <a:ext cx="0" cy="8475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38AB0668-F7D4-9548-97B9-8089BFB29940}"/>
              </a:ext>
            </a:extLst>
          </p:cNvPr>
          <p:cNvCxnSpPr>
            <a:cxnSpLocks/>
          </p:cNvCxnSpPr>
          <p:nvPr/>
        </p:nvCxnSpPr>
        <p:spPr>
          <a:xfrm>
            <a:off x="4518062" y="6097090"/>
            <a:ext cx="207995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6C3CBCEE-77B5-5548-9C9B-9BD646C8322A}"/>
              </a:ext>
            </a:extLst>
          </p:cNvPr>
          <p:cNvCxnSpPr>
            <a:cxnSpLocks/>
          </p:cNvCxnSpPr>
          <p:nvPr/>
        </p:nvCxnSpPr>
        <p:spPr>
          <a:xfrm>
            <a:off x="6615643" y="1700692"/>
            <a:ext cx="0" cy="132856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TextBox 619">
            <a:extLst>
              <a:ext uri="{FF2B5EF4-FFF2-40B4-BE49-F238E27FC236}">
                <a16:creationId xmlns:a16="http://schemas.microsoft.com/office/drawing/2014/main" id="{5855C903-2EF3-6F45-89F3-07A123A7DF60}"/>
              </a:ext>
            </a:extLst>
          </p:cNvPr>
          <p:cNvSpPr txBox="1"/>
          <p:nvPr/>
        </p:nvSpPr>
        <p:spPr>
          <a:xfrm>
            <a:off x="6186939" y="1373205"/>
            <a:ext cx="90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Unknown?</a:t>
            </a:r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85B1F612-B99F-0E45-BE06-0D76F3DAED8C}"/>
              </a:ext>
            </a:extLst>
          </p:cNvPr>
          <p:cNvSpPr/>
          <p:nvPr/>
        </p:nvSpPr>
        <p:spPr>
          <a:xfrm>
            <a:off x="6456820" y="5004058"/>
            <a:ext cx="292044" cy="292044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A0E2F08F-E7F3-8E42-B6D1-6925C62DA1F5}"/>
              </a:ext>
            </a:extLst>
          </p:cNvPr>
          <p:cNvSpPr txBox="1"/>
          <p:nvPr/>
        </p:nvSpPr>
        <p:spPr>
          <a:xfrm>
            <a:off x="6313561" y="5006056"/>
            <a:ext cx="53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E7BF51E2-7DB8-8F49-B327-7F50AD9DC073}"/>
              </a:ext>
            </a:extLst>
          </p:cNvPr>
          <p:cNvSpPr txBox="1"/>
          <p:nvPr/>
        </p:nvSpPr>
        <p:spPr>
          <a:xfrm>
            <a:off x="4889204" y="6121535"/>
            <a:ext cx="1668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Example Embedding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A5D1BDC0-4258-A742-A7A4-77B8549624F3}"/>
              </a:ext>
            </a:extLst>
          </p:cNvPr>
          <p:cNvSpPr txBox="1"/>
          <p:nvPr/>
        </p:nvSpPr>
        <p:spPr>
          <a:xfrm rot="5400000">
            <a:off x="5965877" y="3855351"/>
            <a:ext cx="1619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Context Embedding</a:t>
            </a:r>
          </a:p>
        </p:txBody>
      </p:sp>
    </p:spTree>
    <p:extLst>
      <p:ext uri="{BB962C8B-B14F-4D97-AF65-F5344CB8AC3E}">
        <p14:creationId xmlns:p14="http://schemas.microsoft.com/office/powerpoint/2010/main" val="364733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122</Words>
  <Application>Microsoft Macintosh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Mengye Ren</dc:creator>
  <cp:lastModifiedBy>Mengye Ren</cp:lastModifiedBy>
  <cp:revision>75</cp:revision>
  <dcterms:created xsi:type="dcterms:W3CDTF">2020-04-14T18:51:51Z</dcterms:created>
  <dcterms:modified xsi:type="dcterms:W3CDTF">2020-04-15T05:16:29Z</dcterms:modified>
</cp:coreProperties>
</file>