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D27-5B96-DA43-92B4-3C6376C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F6BC9-3F94-9F4F-9086-EABC8033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0802-DABF-7F40-946B-3A014335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96AD-8DA8-AF48-94B0-1CEDB7DE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A371-4458-0540-A0D5-EB6753F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31B1-2D9F-024F-8D05-A3E1756D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E7203-4CFF-4945-8F5F-F579D55E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8668-9751-924B-B100-13B07216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7B2D-82BB-B344-A070-5D0B11A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8B5D-5E64-F74B-ABB6-9E11FEB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39FDB-3C10-524D-B711-09B8D7240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1E75E-7F82-FF4A-92A7-DF07C2F3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FAB-823D-E046-A812-268F814A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D327-9907-FC42-AEC2-31DC7FB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02A8-6A69-C645-BA01-0C6D4B8C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A28D-EDE0-8D4C-8366-F13F0485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A890-39D4-394F-8440-1256FEE5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76C0-13C6-7141-A0B4-BA3D62A7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162A-8E01-704F-9676-BF861118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6D002-2C2E-E841-A777-F6DBD10A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50A1-2E09-6F42-9F7C-6F4BF27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BB549-E164-9743-A10A-36C1349D3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BAA-CAC6-114C-A068-BF2E3A02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D8AB-705A-FB4A-9253-825E5972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7DA3-B1F5-C24B-B2B9-BAACB960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A27-71FD-C946-B97E-591BB8F5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F5D0-BD12-9C46-A263-338AC6BF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9EB12-643B-EC4A-A275-10436812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DEF0C-042C-1741-BE76-2F9A7453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3B12-EE7D-334A-A909-D2F0CC72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B52D0-75EF-B24C-B6EB-B7BCF16C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636B-B088-1540-B71A-33BD79F2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CEC4-F0C7-B747-A9CA-F0B3D4BB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2B4A7-02CD-0244-A4FB-830643F6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215F7-E8DA-B44C-AA81-0913BE0D3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EC2C7-F434-AF46-8DE7-4BB871457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96CED-18D5-6B43-9CF2-79B824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60A65-131E-D643-B1B3-B1F7C550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AB673-E23E-084A-A0AC-D0AEEACF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4F9A-5E6B-6C47-8349-2BF4C02F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902C6-8E2E-7849-A1EF-237C0169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65687-1A42-6A47-AE4A-A59A9A41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A786A-D78D-8341-ACF8-F0D20D0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55D85-0788-B442-BB6F-9B9FBAFF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1B5C1-D06D-6B44-827A-7188998E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1C26-01A5-9F45-97A4-240C7A3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823C-9697-2343-BC9D-BB6D1403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AD1C-4B5F-164C-AE2A-0376CDDC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6DAAB-8DF7-B447-ADAE-D090AF50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F5312-2015-994C-BC6C-095E839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29E2-8E86-2F49-A9C1-3ADB5961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5B9FF-3A08-D741-84DD-D756FD33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2D5-AA94-EF4F-9A93-59ADE0D9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70272-DED0-F74F-9996-138B378AF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F86B5-801F-D147-9A6C-ABC90C43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2AED-78A6-5443-9FD2-B9391D2E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0C02-1AD9-DF4B-8734-B7263EC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2933E-AF30-2547-BC10-97EC7FD8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1B364-4540-6749-A09F-EBBE272F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CB3FD-D2D7-084C-8C92-AD95B3E8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3100-9D32-F645-9DD5-A6169B1C9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FA17-4FEF-D343-9B1F-2E5927DCEEF2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070F-0BD3-294A-A8FB-EF2B909B2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F17E-4D0E-C045-9979-726B142BE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A74C-86C4-314E-95DC-CF4EBB8E0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79B03-9D05-F848-A7EC-DC4DC1C2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17" b="80138"/>
          <a:stretch/>
        </p:blipFill>
        <p:spPr>
          <a:xfrm>
            <a:off x="0" y="325817"/>
            <a:ext cx="5206384" cy="651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758A2-BBAC-8B45-8F41-3A529D333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73" b="43482"/>
          <a:stretch/>
        </p:blipFill>
        <p:spPr>
          <a:xfrm>
            <a:off x="0" y="977460"/>
            <a:ext cx="5206384" cy="651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FAAC6-09DA-3043-883B-320E1B759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38" b="54518"/>
          <a:stretch/>
        </p:blipFill>
        <p:spPr>
          <a:xfrm>
            <a:off x="0" y="1629103"/>
            <a:ext cx="5206384" cy="651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04A98-D947-A843-BE94-BE9CFA4BA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69" b="28786"/>
          <a:stretch/>
        </p:blipFill>
        <p:spPr>
          <a:xfrm>
            <a:off x="0" y="2301766"/>
            <a:ext cx="5206384" cy="6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4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2</cp:revision>
  <dcterms:created xsi:type="dcterms:W3CDTF">2020-05-30T17:44:59Z</dcterms:created>
  <dcterms:modified xsi:type="dcterms:W3CDTF">2020-05-30T17:53:44Z</dcterms:modified>
</cp:coreProperties>
</file>