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495C"/>
    <a:srgbClr val="3DDC97"/>
    <a:srgbClr val="256EFF"/>
    <a:srgbClr val="FFA95C"/>
    <a:srgbClr val="462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82" d="100"/>
          <a:sy n="82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1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2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8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0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F70B-2726-834B-808A-4D2F5B67DFA8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D79F-C48E-774E-80DF-16466FDB1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tiff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tiff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tiff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F9E7B248-4F37-F144-9217-8AB84688A357}"/>
              </a:ext>
            </a:extLst>
          </p:cNvPr>
          <p:cNvSpPr txBox="1"/>
          <p:nvPr/>
        </p:nvSpPr>
        <p:spPr>
          <a:xfrm>
            <a:off x="286787" y="190212"/>
            <a:ext cx="652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A) Online Evaluation with Incremental Knowledge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57119C1-CA0A-3442-83CB-065AE127F35D}"/>
              </a:ext>
            </a:extLst>
          </p:cNvPr>
          <p:cNvSpPr/>
          <p:nvPr/>
        </p:nvSpPr>
        <p:spPr>
          <a:xfrm>
            <a:off x="1474538" y="2382533"/>
            <a:ext cx="950151" cy="604360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D4EFBA3-6C28-8843-8087-17958813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02" y="3478432"/>
            <a:ext cx="660533" cy="484055"/>
          </a:xfrm>
          <a:prstGeom prst="rect">
            <a:avLst/>
          </a:prstGeom>
        </p:spPr>
      </p:pic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BB23572-6394-9849-9D21-99DFFBA2A495}"/>
              </a:ext>
            </a:extLst>
          </p:cNvPr>
          <p:cNvSpPr/>
          <p:nvPr/>
        </p:nvSpPr>
        <p:spPr>
          <a:xfrm>
            <a:off x="4001522" y="2382533"/>
            <a:ext cx="950151" cy="604360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T=2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4A99BAA-25E5-074E-A427-425AD5B8E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57"/>
          <a:stretch/>
        </p:blipFill>
        <p:spPr>
          <a:xfrm>
            <a:off x="6107926" y="3429982"/>
            <a:ext cx="1265639" cy="91433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E1902E6-8785-FF4E-8BDA-B81745B28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164" y="3397366"/>
            <a:ext cx="714978" cy="714978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0B2AF43-B544-1E45-8BCB-3C6D03A7EB30}"/>
              </a:ext>
            </a:extLst>
          </p:cNvPr>
          <p:cNvSpPr/>
          <p:nvPr/>
        </p:nvSpPr>
        <p:spPr>
          <a:xfrm>
            <a:off x="2437643" y="2382533"/>
            <a:ext cx="950151" cy="604360"/>
          </a:xfrm>
          <a:prstGeom prst="roundRect">
            <a:avLst/>
          </a:prstGeom>
          <a:solidFill>
            <a:srgbClr val="256EFF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2951C17-FD0A-7C45-8859-9C822E918E54}"/>
              </a:ext>
            </a:extLst>
          </p:cNvPr>
          <p:cNvSpPr/>
          <p:nvPr/>
        </p:nvSpPr>
        <p:spPr>
          <a:xfrm>
            <a:off x="4971647" y="2380667"/>
            <a:ext cx="956579" cy="604360"/>
          </a:xfrm>
          <a:prstGeom prst="roundRect">
            <a:avLst/>
          </a:prstGeom>
          <a:solidFill>
            <a:srgbClr val="256EFF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CCA9834-C084-454A-B389-22E4C02FA83C}"/>
              </a:ext>
            </a:extLst>
          </p:cNvPr>
          <p:cNvSpPr/>
          <p:nvPr/>
        </p:nvSpPr>
        <p:spPr>
          <a:xfrm>
            <a:off x="6563049" y="2382533"/>
            <a:ext cx="948456" cy="604360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T=3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FCA88FA-E41B-F542-8CBE-49DAD6C96963}"/>
              </a:ext>
            </a:extLst>
          </p:cNvPr>
          <p:cNvGrpSpPr/>
          <p:nvPr/>
        </p:nvGrpSpPr>
        <p:grpSpPr>
          <a:xfrm>
            <a:off x="9360385" y="890699"/>
            <a:ext cx="1419203" cy="1592680"/>
            <a:chOff x="9311857" y="491425"/>
            <a:chExt cx="1419203" cy="1592680"/>
          </a:xfrm>
        </p:grpSpPr>
        <p:pic>
          <p:nvPicPr>
            <p:cNvPr id="115" name="Graphic 114" descr="Speech">
              <a:extLst>
                <a:ext uri="{FF2B5EF4-FFF2-40B4-BE49-F238E27FC236}">
                  <a16:creationId xmlns:a16="http://schemas.microsoft.com/office/drawing/2014/main" id="{91919939-F8DC-DF40-80AB-4B2DE0B29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9311857" y="1068241"/>
              <a:ext cx="1291258" cy="101586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F902CE-983F-CE4D-9FB8-71946CFECA38}"/>
                </a:ext>
              </a:extLst>
            </p:cNvPr>
            <p:cNvSpPr txBox="1"/>
            <p:nvPr/>
          </p:nvSpPr>
          <p:spPr>
            <a:xfrm>
              <a:off x="9639007" y="1321106"/>
              <a:ext cx="878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Plate</a:t>
              </a:r>
            </a:p>
          </p:txBody>
        </p:sp>
        <p:pic>
          <p:nvPicPr>
            <p:cNvPr id="89" name="Graphic 88" descr="Checkmark">
              <a:extLst>
                <a:ext uri="{FF2B5EF4-FFF2-40B4-BE49-F238E27FC236}">
                  <a16:creationId xmlns:a16="http://schemas.microsoft.com/office/drawing/2014/main" id="{72CEE42B-D69B-FC44-AB69-25ADAD4A8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371060" y="491425"/>
              <a:ext cx="360000" cy="360000"/>
            </a:xfrm>
            <a:prstGeom prst="rect">
              <a:avLst/>
            </a:prstGeom>
          </p:spPr>
        </p:pic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4E86B12-8231-4C4D-AEB2-6A3A9496255C}"/>
              </a:ext>
            </a:extLst>
          </p:cNvPr>
          <p:cNvSpPr/>
          <p:nvPr/>
        </p:nvSpPr>
        <p:spPr>
          <a:xfrm>
            <a:off x="7531197" y="2382533"/>
            <a:ext cx="948456" cy="604360"/>
          </a:xfrm>
          <a:prstGeom prst="roundRect">
            <a:avLst/>
          </a:prstGeom>
          <a:solidFill>
            <a:srgbClr val="256EFF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CC4E28-6207-6B47-A4E2-A918CF08B015}"/>
              </a:ext>
            </a:extLst>
          </p:cNvPr>
          <p:cNvSpPr txBox="1"/>
          <p:nvPr/>
        </p:nvSpPr>
        <p:spPr>
          <a:xfrm>
            <a:off x="10978006" y="2107536"/>
            <a:ext cx="71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C80B2C9-C87A-3142-A82C-B592F6367C43}"/>
              </a:ext>
            </a:extLst>
          </p:cNvPr>
          <p:cNvSpPr/>
          <p:nvPr/>
        </p:nvSpPr>
        <p:spPr>
          <a:xfrm>
            <a:off x="9634964" y="399237"/>
            <a:ext cx="784624" cy="206789"/>
          </a:xfrm>
          <a:prstGeom prst="roundRect">
            <a:avLst/>
          </a:prstGeom>
          <a:solidFill>
            <a:srgbClr val="256EFF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D98AB369-B024-E24C-9996-B8AB3BFD980C}"/>
              </a:ext>
            </a:extLst>
          </p:cNvPr>
          <p:cNvSpPr/>
          <p:nvPr/>
        </p:nvSpPr>
        <p:spPr>
          <a:xfrm>
            <a:off x="7352163" y="402006"/>
            <a:ext cx="784624" cy="206789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FD5A16-217A-084F-8DBF-33584BE3A7FD}"/>
              </a:ext>
            </a:extLst>
          </p:cNvPr>
          <p:cNvSpPr txBox="1"/>
          <p:nvPr/>
        </p:nvSpPr>
        <p:spPr>
          <a:xfrm>
            <a:off x="8234191" y="324918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Inference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D84617-F26A-444A-A0A1-C44B96F4352D}"/>
              </a:ext>
            </a:extLst>
          </p:cNvPr>
          <p:cNvSpPr txBox="1"/>
          <p:nvPr/>
        </p:nvSpPr>
        <p:spPr>
          <a:xfrm>
            <a:off x="10491214" y="31950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1AF065F6-8B40-9C4F-A88B-5D9CEC71C10D}"/>
              </a:ext>
            </a:extLst>
          </p:cNvPr>
          <p:cNvSpPr/>
          <p:nvPr/>
        </p:nvSpPr>
        <p:spPr>
          <a:xfrm>
            <a:off x="9134664" y="2382533"/>
            <a:ext cx="948457" cy="604360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T=4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51228C0-B46F-5143-9577-49BE307FF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456" y="3397366"/>
            <a:ext cx="714978" cy="714978"/>
          </a:xfrm>
          <a:prstGeom prst="rect">
            <a:avLst/>
          </a:prstGeom>
        </p:spPr>
      </p:pic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30C1CA3-C68F-0940-8DAF-F6A305265090}"/>
              </a:ext>
            </a:extLst>
          </p:cNvPr>
          <p:cNvSpPr/>
          <p:nvPr/>
        </p:nvSpPr>
        <p:spPr>
          <a:xfrm>
            <a:off x="10098286" y="2380667"/>
            <a:ext cx="948457" cy="604360"/>
          </a:xfrm>
          <a:prstGeom prst="roundRect">
            <a:avLst/>
          </a:prstGeom>
          <a:solidFill>
            <a:srgbClr val="256EFF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912766C-74BE-094E-9834-96F44B0D4D87}"/>
              </a:ext>
            </a:extLst>
          </p:cNvPr>
          <p:cNvGrpSpPr/>
          <p:nvPr/>
        </p:nvGrpSpPr>
        <p:grpSpPr>
          <a:xfrm>
            <a:off x="6611674" y="890887"/>
            <a:ext cx="1861689" cy="1580361"/>
            <a:chOff x="6482123" y="491613"/>
            <a:chExt cx="1861689" cy="1580361"/>
          </a:xfrm>
        </p:grpSpPr>
        <p:pic>
          <p:nvPicPr>
            <p:cNvPr id="114" name="Graphic 113" descr="Speech">
              <a:extLst>
                <a:ext uri="{FF2B5EF4-FFF2-40B4-BE49-F238E27FC236}">
                  <a16:creationId xmlns:a16="http://schemas.microsoft.com/office/drawing/2014/main" id="{313A673A-676C-BB46-87D0-3F4DDF5C1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482123" y="1056110"/>
              <a:ext cx="1845071" cy="1015864"/>
            </a:xfrm>
            <a:prstGeom prst="rect">
              <a:avLst/>
            </a:prstGeom>
          </p:spPr>
        </p:pic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E5E11C7-7BED-C247-8B42-109FCF122020}"/>
                </a:ext>
              </a:extLst>
            </p:cNvPr>
            <p:cNvGrpSpPr/>
            <p:nvPr/>
          </p:nvGrpSpPr>
          <p:grpSpPr>
            <a:xfrm>
              <a:off x="6882337" y="491613"/>
              <a:ext cx="1461475" cy="1184734"/>
              <a:chOff x="6882337" y="491613"/>
              <a:chExt cx="1461475" cy="118473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27A35EA-AFC1-9B4A-9C76-72B4E40B7B7C}"/>
                  </a:ext>
                </a:extLst>
              </p:cNvPr>
              <p:cNvSpPr txBox="1"/>
              <p:nvPr/>
            </p:nvSpPr>
            <p:spPr>
              <a:xfrm>
                <a:off x="6882337" y="1307015"/>
                <a:ext cx="1087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Unknown</a:t>
                </a:r>
              </a:p>
            </p:txBody>
          </p:sp>
          <p:pic>
            <p:nvPicPr>
              <p:cNvPr id="110" name="Graphic 109" descr="Close">
                <a:extLst>
                  <a:ext uri="{FF2B5EF4-FFF2-40B4-BE49-F238E27FC236}">
                    <a16:creationId xmlns:a16="http://schemas.microsoft.com/office/drawing/2014/main" id="{A74258A2-FAE8-4A40-B1AF-28E3B7A58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983812" y="491613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751C53E0-0746-EA44-932B-992C94CABACB}"/>
              </a:ext>
            </a:extLst>
          </p:cNvPr>
          <p:cNvSpPr txBox="1"/>
          <p:nvPr/>
        </p:nvSpPr>
        <p:spPr>
          <a:xfrm>
            <a:off x="12012240" y="193207"/>
            <a:ext cx="528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 Temporal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sz="2400" b="1" dirty="0"/>
              <a:t> Switching &amp; Revisit</a:t>
            </a:r>
          </a:p>
        </p:txBody>
      </p:sp>
      <p:pic>
        <p:nvPicPr>
          <p:cNvPr id="126" name="Graphic 125" descr="Line arrow Slight curve">
            <a:extLst>
              <a:ext uri="{FF2B5EF4-FFF2-40B4-BE49-F238E27FC236}">
                <a16:creationId xmlns:a16="http://schemas.microsoft.com/office/drawing/2014/main" id="{205AD426-A1F0-8C4C-AE7B-173B79A081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348734">
            <a:off x="9301171" y="3066076"/>
            <a:ext cx="481990" cy="481990"/>
          </a:xfrm>
          <a:prstGeom prst="rect">
            <a:avLst/>
          </a:prstGeom>
        </p:spPr>
      </p:pic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DA2F1F-ED52-764C-B6FE-70E9FE1F0CC3}"/>
              </a:ext>
            </a:extLst>
          </p:cNvPr>
          <p:cNvGrpSpPr/>
          <p:nvPr/>
        </p:nvGrpSpPr>
        <p:grpSpPr>
          <a:xfrm>
            <a:off x="3888387" y="890699"/>
            <a:ext cx="2348298" cy="1578434"/>
            <a:chOff x="3550493" y="491264"/>
            <a:chExt cx="2348298" cy="1579143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CBE1B3B-81FB-E04E-A527-D485E0FBA8E2}"/>
                </a:ext>
              </a:extLst>
            </p:cNvPr>
            <p:cNvGrpSpPr/>
            <p:nvPr/>
          </p:nvGrpSpPr>
          <p:grpSpPr>
            <a:xfrm>
              <a:off x="3550493" y="1054543"/>
              <a:ext cx="2348298" cy="1015864"/>
              <a:chOff x="3752198" y="1054543"/>
              <a:chExt cx="2348298" cy="1015864"/>
            </a:xfrm>
            <a:solidFill>
              <a:srgbClr val="3DDC97">
                <a:alpha val="60000"/>
              </a:srgbClr>
            </a:solidFill>
          </p:grpSpPr>
          <p:pic>
            <p:nvPicPr>
              <p:cNvPr id="123" name="Graphic 122" descr="Speech">
                <a:extLst>
                  <a:ext uri="{FF2B5EF4-FFF2-40B4-BE49-F238E27FC236}">
                    <a16:creationId xmlns:a16="http://schemas.microsoft.com/office/drawing/2014/main" id="{9C52E361-87D1-0949-AE4B-189FE8C44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H="1">
                <a:off x="3752198" y="1054543"/>
                <a:ext cx="2348298" cy="1015864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40B0455-C279-6E4A-A913-587C2E5CE654}"/>
                  </a:ext>
                </a:extLst>
              </p:cNvPr>
              <p:cNvSpPr txBox="1"/>
              <p:nvPr/>
            </p:nvSpPr>
            <p:spPr>
              <a:xfrm>
                <a:off x="4177169" y="1305448"/>
                <a:ext cx="1672139" cy="36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None of above</a:t>
                </a:r>
              </a:p>
            </p:txBody>
          </p:sp>
        </p:grpSp>
        <p:pic>
          <p:nvPicPr>
            <p:cNvPr id="129" name="Graphic 128" descr="Checkmark">
              <a:extLst>
                <a:ext uri="{FF2B5EF4-FFF2-40B4-BE49-F238E27FC236}">
                  <a16:creationId xmlns:a16="http://schemas.microsoft.com/office/drawing/2014/main" id="{DD0FBF7E-E380-8549-AD3E-B86457935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90609" y="491264"/>
              <a:ext cx="360161" cy="360162"/>
            </a:xfrm>
            <a:prstGeom prst="rect">
              <a:avLst/>
            </a:prstGeom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ED11B6E-6A56-AB49-ABF2-DC9FA1406958}"/>
              </a:ext>
            </a:extLst>
          </p:cNvPr>
          <p:cNvGrpSpPr/>
          <p:nvPr/>
        </p:nvGrpSpPr>
        <p:grpSpPr>
          <a:xfrm>
            <a:off x="1417139" y="885501"/>
            <a:ext cx="1845071" cy="1576160"/>
            <a:chOff x="1090005" y="486227"/>
            <a:chExt cx="1845071" cy="157616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24C7D8F-0BE4-484F-9F55-24EBBBC88BF0}"/>
                </a:ext>
              </a:extLst>
            </p:cNvPr>
            <p:cNvGrpSpPr/>
            <p:nvPr/>
          </p:nvGrpSpPr>
          <p:grpSpPr>
            <a:xfrm>
              <a:off x="1090005" y="1046523"/>
              <a:ext cx="1845071" cy="1015864"/>
              <a:chOff x="1076558" y="1046523"/>
              <a:chExt cx="1845071" cy="1015864"/>
            </a:xfrm>
            <a:solidFill>
              <a:schemeClr val="accent6">
                <a:lumMod val="20000"/>
                <a:lumOff val="80000"/>
              </a:schemeClr>
            </a:solidFill>
          </p:grpSpPr>
          <p:pic>
            <p:nvPicPr>
              <p:cNvPr id="127" name="Graphic 126" descr="Speech">
                <a:extLst>
                  <a:ext uri="{FF2B5EF4-FFF2-40B4-BE49-F238E27FC236}">
                    <a16:creationId xmlns:a16="http://schemas.microsoft.com/office/drawing/2014/main" id="{C87F7DAC-D6C4-8043-82AA-1CBA3FE84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1076558" y="1046523"/>
                <a:ext cx="1845071" cy="1015864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BA88189-8381-9646-9D1B-1DCDE2F61117}"/>
                  </a:ext>
                </a:extLst>
              </p:cNvPr>
              <p:cNvSpPr txBox="1"/>
              <p:nvPr/>
            </p:nvSpPr>
            <p:spPr>
              <a:xfrm>
                <a:off x="1476772" y="1297428"/>
                <a:ext cx="1087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Unknown</a:t>
                </a:r>
              </a:p>
            </p:txBody>
          </p:sp>
        </p:grpSp>
        <p:pic>
          <p:nvPicPr>
            <p:cNvPr id="130" name="Graphic 129" descr="Checkmark">
              <a:extLst>
                <a:ext uri="{FF2B5EF4-FFF2-40B4-BE49-F238E27FC236}">
                  <a16:creationId xmlns:a16="http://schemas.microsoft.com/office/drawing/2014/main" id="{3E98E019-D74D-DE4A-8E17-5E06554C9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4734" y="486227"/>
              <a:ext cx="360000" cy="360000"/>
            </a:xfrm>
            <a:prstGeom prst="rect">
              <a:avLst/>
            </a:prstGeom>
          </p:spPr>
        </p:pic>
      </p:grpSp>
      <p:pic>
        <p:nvPicPr>
          <p:cNvPr id="132" name="Graphic 131" descr="Line arrow Slight curve">
            <a:extLst>
              <a:ext uri="{FF2B5EF4-FFF2-40B4-BE49-F238E27FC236}">
                <a16:creationId xmlns:a16="http://schemas.microsoft.com/office/drawing/2014/main" id="{79972245-03A8-3347-864A-5807D36AF6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7348734">
            <a:off x="6719241" y="3056923"/>
            <a:ext cx="481990" cy="481990"/>
          </a:xfrm>
          <a:prstGeom prst="rect">
            <a:avLst/>
          </a:prstGeom>
        </p:spPr>
      </p:pic>
      <p:pic>
        <p:nvPicPr>
          <p:cNvPr id="134" name="Graphic 133" descr="Line arrow Straight">
            <a:extLst>
              <a:ext uri="{FF2B5EF4-FFF2-40B4-BE49-F238E27FC236}">
                <a16:creationId xmlns:a16="http://schemas.microsoft.com/office/drawing/2014/main" id="{0D2B4896-DA5E-1C4D-956B-E2F43FA740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3513200" y="2507537"/>
            <a:ext cx="367484" cy="367484"/>
          </a:xfrm>
          <a:prstGeom prst="rect">
            <a:avLst/>
          </a:prstGeom>
        </p:spPr>
      </p:pic>
      <p:pic>
        <p:nvPicPr>
          <p:cNvPr id="135" name="Graphic 134" descr="Line arrow Straight">
            <a:extLst>
              <a:ext uri="{FF2B5EF4-FFF2-40B4-BE49-F238E27FC236}">
                <a16:creationId xmlns:a16="http://schemas.microsoft.com/office/drawing/2014/main" id="{036E0E00-E473-3B4F-9782-F5CAFEDF0C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6059271" y="2507537"/>
            <a:ext cx="367484" cy="367484"/>
          </a:xfrm>
          <a:prstGeom prst="rect">
            <a:avLst/>
          </a:prstGeom>
        </p:spPr>
      </p:pic>
      <p:pic>
        <p:nvPicPr>
          <p:cNvPr id="136" name="Graphic 135" descr="Line arrow Straight">
            <a:extLst>
              <a:ext uri="{FF2B5EF4-FFF2-40B4-BE49-F238E27FC236}">
                <a16:creationId xmlns:a16="http://schemas.microsoft.com/office/drawing/2014/main" id="{2060C74F-B85D-5949-A397-D4350E6C94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8608955" y="2507537"/>
            <a:ext cx="367484" cy="367484"/>
          </a:xfrm>
          <a:prstGeom prst="rect">
            <a:avLst/>
          </a:prstGeom>
        </p:spPr>
      </p:pic>
      <p:pic>
        <p:nvPicPr>
          <p:cNvPr id="137" name="Graphic 136" descr="Line arrow Slight curve">
            <a:extLst>
              <a:ext uri="{FF2B5EF4-FFF2-40B4-BE49-F238E27FC236}">
                <a16:creationId xmlns:a16="http://schemas.microsoft.com/office/drawing/2014/main" id="{83A3710E-FD4A-F245-8B9A-F959153A19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7348734">
            <a:off x="4173323" y="3066077"/>
            <a:ext cx="481990" cy="481990"/>
          </a:xfrm>
          <a:prstGeom prst="rect">
            <a:avLst/>
          </a:prstGeom>
        </p:spPr>
      </p:pic>
      <p:pic>
        <p:nvPicPr>
          <p:cNvPr id="138" name="Graphic 137" descr="Line arrow Slight curve">
            <a:extLst>
              <a:ext uri="{FF2B5EF4-FFF2-40B4-BE49-F238E27FC236}">
                <a16:creationId xmlns:a16="http://schemas.microsoft.com/office/drawing/2014/main" id="{BEA89950-9A55-BE46-9713-461ED23EE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7348734">
            <a:off x="1633568" y="3056923"/>
            <a:ext cx="481990" cy="48199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A275A0A-C871-224A-BF9D-49B417AF6A1A}"/>
              </a:ext>
            </a:extLst>
          </p:cNvPr>
          <p:cNvSpPr txBox="1"/>
          <p:nvPr/>
        </p:nvSpPr>
        <p:spPr>
          <a:xfrm>
            <a:off x="200602" y="1578192"/>
            <a:ext cx="928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Agent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4C50289-41DB-574D-8385-721B1A8734BE}"/>
              </a:ext>
            </a:extLst>
          </p:cNvPr>
          <p:cNvGrpSpPr/>
          <p:nvPr/>
        </p:nvGrpSpPr>
        <p:grpSpPr>
          <a:xfrm rot="160503">
            <a:off x="7366188" y="3175835"/>
            <a:ext cx="868109" cy="821523"/>
            <a:chOff x="7360646" y="2988558"/>
            <a:chExt cx="868109" cy="821523"/>
          </a:xfrm>
        </p:grpSpPr>
        <p:sp>
          <p:nvSpPr>
            <p:cNvPr id="173" name="Graphic 147" descr="Tag">
              <a:extLst>
                <a:ext uri="{FF2B5EF4-FFF2-40B4-BE49-F238E27FC236}">
                  <a16:creationId xmlns:a16="http://schemas.microsoft.com/office/drawing/2014/main" id="{F9E53650-CCF9-254B-B8B4-926C3278134F}"/>
                </a:ext>
              </a:extLst>
            </p:cNvPr>
            <p:cNvSpPr/>
            <p:nvPr/>
          </p:nvSpPr>
          <p:spPr>
            <a:xfrm rot="5041908">
              <a:off x="7383939" y="2965265"/>
              <a:ext cx="821523" cy="868109"/>
            </a:xfrm>
            <a:custGeom>
              <a:avLst/>
              <a:gdLst>
                <a:gd name="connsiteX0" fmla="*/ 233677 w 821523"/>
                <a:gd name="connsiteY0" fmla="*/ 327148 h 868109"/>
                <a:gd name="connsiteX1" fmla="*/ 186942 w 821523"/>
                <a:gd name="connsiteY1" fmla="*/ 280412 h 868109"/>
                <a:gd name="connsiteX2" fmla="*/ 209141 w 821523"/>
                <a:gd name="connsiteY2" fmla="*/ 240687 h 868109"/>
                <a:gd name="connsiteX3" fmla="*/ 210309 w 821523"/>
                <a:gd name="connsiteY3" fmla="*/ 268728 h 868109"/>
                <a:gd name="connsiteX4" fmla="*/ 233677 w 821523"/>
                <a:gd name="connsiteY4" fmla="*/ 292096 h 868109"/>
                <a:gd name="connsiteX5" fmla="*/ 257045 w 821523"/>
                <a:gd name="connsiteY5" fmla="*/ 268728 h 868109"/>
                <a:gd name="connsiteX6" fmla="*/ 255876 w 821523"/>
                <a:gd name="connsiteY6" fmla="*/ 239519 h 868109"/>
                <a:gd name="connsiteX7" fmla="*/ 280412 w 821523"/>
                <a:gd name="connsiteY7" fmla="*/ 280412 h 868109"/>
                <a:gd name="connsiteX8" fmla="*/ 233677 w 821523"/>
                <a:gd name="connsiteY8" fmla="*/ 327148 h 868109"/>
                <a:gd name="connsiteX9" fmla="*/ 808522 w 821523"/>
                <a:gd name="connsiteY9" fmla="*/ 528110 h 868109"/>
                <a:gd name="connsiteX10" fmla="*/ 481374 w 821523"/>
                <a:gd name="connsiteY10" fmla="*/ 200962 h 868109"/>
                <a:gd name="connsiteX11" fmla="*/ 448660 w 821523"/>
                <a:gd name="connsiteY11" fmla="*/ 186942 h 868109"/>
                <a:gd name="connsiteX12" fmla="*/ 247698 w 821523"/>
                <a:gd name="connsiteY12" fmla="*/ 186942 h 868109"/>
                <a:gd name="connsiteX13" fmla="*/ 168247 w 821523"/>
                <a:gd name="connsiteY13" fmla="*/ 116838 h 868109"/>
                <a:gd name="connsiteX14" fmla="*/ 127354 w 821523"/>
                <a:gd name="connsiteY14" fmla="*/ 109828 h 868109"/>
                <a:gd name="connsiteX15" fmla="*/ 46735 w 821523"/>
                <a:gd name="connsiteY15" fmla="*/ 23368 h 868109"/>
                <a:gd name="connsiteX16" fmla="*/ 23368 w 821523"/>
                <a:gd name="connsiteY16" fmla="*/ 0 h 868109"/>
                <a:gd name="connsiteX17" fmla="*/ 0 w 821523"/>
                <a:gd name="connsiteY17" fmla="*/ 23368 h 868109"/>
                <a:gd name="connsiteX18" fmla="*/ 120344 w 821523"/>
                <a:gd name="connsiteY18" fmla="*/ 156564 h 868109"/>
                <a:gd name="connsiteX19" fmla="*/ 160069 w 821523"/>
                <a:gd name="connsiteY19" fmla="*/ 163574 h 868109"/>
                <a:gd name="connsiteX20" fmla="*/ 200962 w 821523"/>
                <a:gd name="connsiteY20" fmla="*/ 193952 h 868109"/>
                <a:gd name="connsiteX21" fmla="*/ 141375 w 821523"/>
                <a:gd name="connsiteY21" fmla="*/ 281581 h 868109"/>
                <a:gd name="connsiteX22" fmla="*/ 141375 w 821523"/>
                <a:gd name="connsiteY22" fmla="*/ 495395 h 868109"/>
                <a:gd name="connsiteX23" fmla="*/ 155395 w 821523"/>
                <a:gd name="connsiteY23" fmla="*/ 528110 h 868109"/>
                <a:gd name="connsiteX24" fmla="*/ 482543 w 821523"/>
                <a:gd name="connsiteY24" fmla="*/ 855257 h 868109"/>
                <a:gd name="connsiteX25" fmla="*/ 514089 w 821523"/>
                <a:gd name="connsiteY25" fmla="*/ 868110 h 868109"/>
                <a:gd name="connsiteX26" fmla="*/ 546804 w 821523"/>
                <a:gd name="connsiteY26" fmla="*/ 854089 h 868109"/>
                <a:gd name="connsiteX27" fmla="*/ 807354 w 821523"/>
                <a:gd name="connsiteY27" fmla="*/ 593539 h 868109"/>
                <a:gd name="connsiteX28" fmla="*/ 808522 w 821523"/>
                <a:gd name="connsiteY28" fmla="*/ 528110 h 86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1523" h="868109">
                  <a:moveTo>
                    <a:pt x="233677" y="327148"/>
                  </a:moveTo>
                  <a:cubicBezTo>
                    <a:pt x="207972" y="327148"/>
                    <a:pt x="186942" y="306117"/>
                    <a:pt x="186942" y="280412"/>
                  </a:cubicBezTo>
                  <a:cubicBezTo>
                    <a:pt x="186942" y="264055"/>
                    <a:pt x="196289" y="248866"/>
                    <a:pt x="209141" y="240687"/>
                  </a:cubicBezTo>
                  <a:cubicBezTo>
                    <a:pt x="209141" y="248866"/>
                    <a:pt x="210309" y="258213"/>
                    <a:pt x="210309" y="268728"/>
                  </a:cubicBezTo>
                  <a:cubicBezTo>
                    <a:pt x="210309" y="281581"/>
                    <a:pt x="220825" y="292096"/>
                    <a:pt x="233677" y="292096"/>
                  </a:cubicBezTo>
                  <a:cubicBezTo>
                    <a:pt x="246529" y="292096"/>
                    <a:pt x="257045" y="281581"/>
                    <a:pt x="257045" y="268728"/>
                  </a:cubicBezTo>
                  <a:cubicBezTo>
                    <a:pt x="257045" y="258213"/>
                    <a:pt x="257045" y="248866"/>
                    <a:pt x="255876" y="239519"/>
                  </a:cubicBezTo>
                  <a:cubicBezTo>
                    <a:pt x="269897" y="247698"/>
                    <a:pt x="280412" y="262887"/>
                    <a:pt x="280412" y="280412"/>
                  </a:cubicBezTo>
                  <a:cubicBezTo>
                    <a:pt x="280412" y="306117"/>
                    <a:pt x="259381" y="327148"/>
                    <a:pt x="233677" y="327148"/>
                  </a:cubicBezTo>
                  <a:close/>
                  <a:moveTo>
                    <a:pt x="808522" y="528110"/>
                  </a:moveTo>
                  <a:lnTo>
                    <a:pt x="481374" y="200962"/>
                  </a:lnTo>
                  <a:cubicBezTo>
                    <a:pt x="472027" y="191615"/>
                    <a:pt x="460343" y="186942"/>
                    <a:pt x="448660" y="186942"/>
                  </a:cubicBezTo>
                  <a:lnTo>
                    <a:pt x="247698" y="186942"/>
                  </a:lnTo>
                  <a:cubicBezTo>
                    <a:pt x="234845" y="146048"/>
                    <a:pt x="210309" y="125017"/>
                    <a:pt x="168247" y="116838"/>
                  </a:cubicBezTo>
                  <a:cubicBezTo>
                    <a:pt x="153058" y="114502"/>
                    <a:pt x="140206" y="112165"/>
                    <a:pt x="127354" y="109828"/>
                  </a:cubicBezTo>
                  <a:cubicBezTo>
                    <a:pt x="60756" y="100481"/>
                    <a:pt x="46735" y="98144"/>
                    <a:pt x="46735" y="23368"/>
                  </a:cubicBezTo>
                  <a:cubicBezTo>
                    <a:pt x="46735" y="10515"/>
                    <a:pt x="36220" y="0"/>
                    <a:pt x="23368" y="0"/>
                  </a:cubicBezTo>
                  <a:cubicBezTo>
                    <a:pt x="10515" y="0"/>
                    <a:pt x="0" y="10515"/>
                    <a:pt x="0" y="23368"/>
                  </a:cubicBezTo>
                  <a:cubicBezTo>
                    <a:pt x="0" y="133196"/>
                    <a:pt x="43230" y="144880"/>
                    <a:pt x="120344" y="156564"/>
                  </a:cubicBezTo>
                  <a:cubicBezTo>
                    <a:pt x="132027" y="158900"/>
                    <a:pt x="144880" y="160069"/>
                    <a:pt x="160069" y="163574"/>
                  </a:cubicBezTo>
                  <a:cubicBezTo>
                    <a:pt x="175258" y="167079"/>
                    <a:pt x="191615" y="169416"/>
                    <a:pt x="200962" y="193952"/>
                  </a:cubicBezTo>
                  <a:cubicBezTo>
                    <a:pt x="165911" y="207972"/>
                    <a:pt x="141375" y="241856"/>
                    <a:pt x="141375" y="281581"/>
                  </a:cubicBezTo>
                  <a:lnTo>
                    <a:pt x="141375" y="495395"/>
                  </a:lnTo>
                  <a:cubicBezTo>
                    <a:pt x="141375" y="508247"/>
                    <a:pt x="146048" y="519931"/>
                    <a:pt x="155395" y="528110"/>
                  </a:cubicBezTo>
                  <a:lnTo>
                    <a:pt x="482543" y="855257"/>
                  </a:lnTo>
                  <a:cubicBezTo>
                    <a:pt x="490721" y="864604"/>
                    <a:pt x="502405" y="868110"/>
                    <a:pt x="514089" y="868110"/>
                  </a:cubicBezTo>
                  <a:cubicBezTo>
                    <a:pt x="525773" y="868110"/>
                    <a:pt x="537457" y="863436"/>
                    <a:pt x="546804" y="854089"/>
                  </a:cubicBezTo>
                  <a:lnTo>
                    <a:pt x="807354" y="593539"/>
                  </a:lnTo>
                  <a:cubicBezTo>
                    <a:pt x="826048" y="576014"/>
                    <a:pt x="826048" y="545636"/>
                    <a:pt x="808522" y="528110"/>
                  </a:cubicBezTo>
                  <a:close/>
                </a:path>
              </a:pathLst>
            </a:custGeom>
            <a:solidFill>
              <a:srgbClr val="FCFCFC"/>
            </a:solidFill>
            <a:ln w="11609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413B7C-45DB-2B43-B259-31A89D29047E}"/>
                </a:ext>
              </a:extLst>
            </p:cNvPr>
            <p:cNvSpPr txBox="1"/>
            <p:nvPr/>
          </p:nvSpPr>
          <p:spPr>
            <a:xfrm rot="18519433">
              <a:off x="7421059" y="3236348"/>
              <a:ext cx="71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Unk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D5AFA525-282F-6840-B7FA-04A960FE9332}"/>
              </a:ext>
            </a:extLst>
          </p:cNvPr>
          <p:cNvSpPr/>
          <p:nvPr/>
        </p:nvSpPr>
        <p:spPr>
          <a:xfrm>
            <a:off x="12098581" y="992930"/>
            <a:ext cx="2924559" cy="588855"/>
          </a:xfrm>
          <a:prstGeom prst="roundRect">
            <a:avLst/>
          </a:prstGeom>
          <a:solidFill>
            <a:srgbClr val="256EFF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1: Kitchen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DA3C9F58-C4DD-B246-BA4F-21E89F4C9019}"/>
              </a:ext>
            </a:extLst>
          </p:cNvPr>
          <p:cNvSpPr/>
          <p:nvPr/>
        </p:nvSpPr>
        <p:spPr>
          <a:xfrm>
            <a:off x="15172510" y="992930"/>
            <a:ext cx="2076127" cy="588855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Env2: Living room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AD08891B-8E25-D94D-A330-ED6489176D70}"/>
              </a:ext>
            </a:extLst>
          </p:cNvPr>
          <p:cNvSpPr/>
          <p:nvPr/>
        </p:nvSpPr>
        <p:spPr>
          <a:xfrm>
            <a:off x="14391783" y="2152036"/>
            <a:ext cx="2856854" cy="588855"/>
          </a:xfrm>
          <a:prstGeom prst="roundRect">
            <a:avLst/>
          </a:prstGeom>
          <a:solidFill>
            <a:srgbClr val="FF495C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3: Office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F253DD84-D160-D84A-AA90-70AAF3122489}"/>
              </a:ext>
            </a:extLst>
          </p:cNvPr>
          <p:cNvSpPr/>
          <p:nvPr/>
        </p:nvSpPr>
        <p:spPr>
          <a:xfrm>
            <a:off x="12127062" y="2152036"/>
            <a:ext cx="2079653" cy="588855"/>
          </a:xfrm>
          <a:prstGeom prst="roundRect">
            <a:avLst/>
          </a:prstGeom>
          <a:solidFill>
            <a:srgbClr val="3DDC97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2: Living room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30EA74F3-0FE8-0B4D-8752-2EA49FD7B02F}"/>
              </a:ext>
            </a:extLst>
          </p:cNvPr>
          <p:cNvSpPr/>
          <p:nvPr/>
        </p:nvSpPr>
        <p:spPr>
          <a:xfrm>
            <a:off x="12123819" y="3298590"/>
            <a:ext cx="2657169" cy="588855"/>
          </a:xfrm>
          <a:prstGeom prst="roundRect">
            <a:avLst/>
          </a:prstGeom>
          <a:solidFill>
            <a:srgbClr val="FF495C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3: Office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6979DC32-D7A2-FE48-9A6A-4AD73AAA2918}"/>
              </a:ext>
            </a:extLst>
          </p:cNvPr>
          <p:cNvSpPr/>
          <p:nvPr/>
        </p:nvSpPr>
        <p:spPr>
          <a:xfrm>
            <a:off x="14947820" y="3298590"/>
            <a:ext cx="2300817" cy="588855"/>
          </a:xfrm>
          <a:prstGeom prst="roundRect">
            <a:avLst/>
          </a:prstGeom>
          <a:solidFill>
            <a:srgbClr val="256EFF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1: Kitchen</a:t>
            </a:r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678846E-48D2-4049-B151-71C4716B56CE}"/>
              </a:ext>
            </a:extLst>
          </p:cNvPr>
          <p:cNvSpPr/>
          <p:nvPr/>
        </p:nvSpPr>
        <p:spPr>
          <a:xfrm>
            <a:off x="11861064" y="1397277"/>
            <a:ext cx="5618069" cy="1015865"/>
          </a:xfrm>
          <a:custGeom>
            <a:avLst/>
            <a:gdLst>
              <a:gd name="connsiteX0" fmla="*/ 5506818 w 5701546"/>
              <a:gd name="connsiteY0" fmla="*/ 0 h 1200162"/>
              <a:gd name="connsiteX1" fmla="*/ 5683281 w 5701546"/>
              <a:gd name="connsiteY1" fmla="*/ 96253 h 1200162"/>
              <a:gd name="connsiteX2" fmla="*/ 5683281 w 5701546"/>
              <a:gd name="connsiteY2" fmla="*/ 401053 h 1200162"/>
              <a:gd name="connsiteX3" fmla="*/ 5570987 w 5701546"/>
              <a:gd name="connsiteY3" fmla="*/ 529390 h 1200162"/>
              <a:gd name="connsiteX4" fmla="*/ 5153892 w 5701546"/>
              <a:gd name="connsiteY4" fmla="*/ 593558 h 1200162"/>
              <a:gd name="connsiteX5" fmla="*/ 2940081 w 5701546"/>
              <a:gd name="connsiteY5" fmla="*/ 625642 h 1200162"/>
              <a:gd name="connsiteX6" fmla="*/ 421471 w 5701546"/>
              <a:gd name="connsiteY6" fmla="*/ 609600 h 1200162"/>
              <a:gd name="connsiteX7" fmla="*/ 4376 w 5701546"/>
              <a:gd name="connsiteY7" fmla="*/ 930442 h 1200162"/>
              <a:gd name="connsiteX8" fmla="*/ 212923 w 5701546"/>
              <a:gd name="connsiteY8" fmla="*/ 1171074 h 1200162"/>
              <a:gd name="connsiteX9" fmla="*/ 373344 w 5701546"/>
              <a:gd name="connsiteY9" fmla="*/ 1187116 h 1200162"/>
              <a:gd name="connsiteX0" fmla="*/ 5588028 w 5782756"/>
              <a:gd name="connsiteY0" fmla="*/ 0 h 1201870"/>
              <a:gd name="connsiteX1" fmla="*/ 5764491 w 5782756"/>
              <a:gd name="connsiteY1" fmla="*/ 96253 h 1201870"/>
              <a:gd name="connsiteX2" fmla="*/ 5764491 w 5782756"/>
              <a:gd name="connsiteY2" fmla="*/ 401053 h 1201870"/>
              <a:gd name="connsiteX3" fmla="*/ 5652197 w 5782756"/>
              <a:gd name="connsiteY3" fmla="*/ 529390 h 1201870"/>
              <a:gd name="connsiteX4" fmla="*/ 5235102 w 5782756"/>
              <a:gd name="connsiteY4" fmla="*/ 593558 h 1201870"/>
              <a:gd name="connsiteX5" fmla="*/ 3021291 w 5782756"/>
              <a:gd name="connsiteY5" fmla="*/ 625642 h 1201870"/>
              <a:gd name="connsiteX6" fmla="*/ 502681 w 5782756"/>
              <a:gd name="connsiteY6" fmla="*/ 609600 h 1201870"/>
              <a:gd name="connsiteX7" fmla="*/ 3290 w 5782756"/>
              <a:gd name="connsiteY7" fmla="*/ 903010 h 1201870"/>
              <a:gd name="connsiteX8" fmla="*/ 294133 w 5782756"/>
              <a:gd name="connsiteY8" fmla="*/ 1171074 h 1201870"/>
              <a:gd name="connsiteX9" fmla="*/ 454554 w 5782756"/>
              <a:gd name="connsiteY9" fmla="*/ 1187116 h 1201870"/>
              <a:gd name="connsiteX0" fmla="*/ 5584915 w 5779643"/>
              <a:gd name="connsiteY0" fmla="*/ 0 h 1201870"/>
              <a:gd name="connsiteX1" fmla="*/ 5761378 w 5779643"/>
              <a:gd name="connsiteY1" fmla="*/ 96253 h 1201870"/>
              <a:gd name="connsiteX2" fmla="*/ 5761378 w 5779643"/>
              <a:gd name="connsiteY2" fmla="*/ 401053 h 1201870"/>
              <a:gd name="connsiteX3" fmla="*/ 5649084 w 5779643"/>
              <a:gd name="connsiteY3" fmla="*/ 529390 h 1201870"/>
              <a:gd name="connsiteX4" fmla="*/ 5231989 w 5779643"/>
              <a:gd name="connsiteY4" fmla="*/ 593558 h 1201870"/>
              <a:gd name="connsiteX5" fmla="*/ 3018178 w 5779643"/>
              <a:gd name="connsiteY5" fmla="*/ 625642 h 1201870"/>
              <a:gd name="connsiteX6" fmla="*/ 499568 w 5779643"/>
              <a:gd name="connsiteY6" fmla="*/ 609600 h 1201870"/>
              <a:gd name="connsiteX7" fmla="*/ 177 w 5779643"/>
              <a:gd name="connsiteY7" fmla="*/ 903010 h 1201870"/>
              <a:gd name="connsiteX8" fmla="*/ 291020 w 5779643"/>
              <a:gd name="connsiteY8" fmla="*/ 1171074 h 1201870"/>
              <a:gd name="connsiteX9" fmla="*/ 451441 w 5779643"/>
              <a:gd name="connsiteY9" fmla="*/ 1187116 h 1201870"/>
              <a:gd name="connsiteX0" fmla="*/ 5594454 w 5789182"/>
              <a:gd name="connsiteY0" fmla="*/ 0 h 1207022"/>
              <a:gd name="connsiteX1" fmla="*/ 5770917 w 5789182"/>
              <a:gd name="connsiteY1" fmla="*/ 96253 h 1207022"/>
              <a:gd name="connsiteX2" fmla="*/ 5770917 w 5789182"/>
              <a:gd name="connsiteY2" fmla="*/ 401053 h 1207022"/>
              <a:gd name="connsiteX3" fmla="*/ 5658623 w 5789182"/>
              <a:gd name="connsiteY3" fmla="*/ 529390 h 1207022"/>
              <a:gd name="connsiteX4" fmla="*/ 5241528 w 5789182"/>
              <a:gd name="connsiteY4" fmla="*/ 593558 h 1207022"/>
              <a:gd name="connsiteX5" fmla="*/ 3027717 w 5789182"/>
              <a:gd name="connsiteY5" fmla="*/ 625642 h 1207022"/>
              <a:gd name="connsiteX6" fmla="*/ 509107 w 5789182"/>
              <a:gd name="connsiteY6" fmla="*/ 609600 h 1207022"/>
              <a:gd name="connsiteX7" fmla="*/ 9716 w 5789182"/>
              <a:gd name="connsiteY7" fmla="*/ 903010 h 1207022"/>
              <a:gd name="connsiteX8" fmla="*/ 199975 w 5789182"/>
              <a:gd name="connsiteY8" fmla="*/ 1180218 h 1207022"/>
              <a:gd name="connsiteX9" fmla="*/ 460980 w 5789182"/>
              <a:gd name="connsiteY9" fmla="*/ 1187116 h 1207022"/>
              <a:gd name="connsiteX0" fmla="*/ 5597421 w 5792149"/>
              <a:gd name="connsiteY0" fmla="*/ 0 h 1189461"/>
              <a:gd name="connsiteX1" fmla="*/ 5773884 w 5792149"/>
              <a:gd name="connsiteY1" fmla="*/ 96253 h 1189461"/>
              <a:gd name="connsiteX2" fmla="*/ 5773884 w 5792149"/>
              <a:gd name="connsiteY2" fmla="*/ 401053 h 1189461"/>
              <a:gd name="connsiteX3" fmla="*/ 5661590 w 5792149"/>
              <a:gd name="connsiteY3" fmla="*/ 529390 h 1189461"/>
              <a:gd name="connsiteX4" fmla="*/ 5244495 w 5792149"/>
              <a:gd name="connsiteY4" fmla="*/ 593558 h 1189461"/>
              <a:gd name="connsiteX5" fmla="*/ 3030684 w 5792149"/>
              <a:gd name="connsiteY5" fmla="*/ 625642 h 1189461"/>
              <a:gd name="connsiteX6" fmla="*/ 512074 w 5792149"/>
              <a:gd name="connsiteY6" fmla="*/ 609600 h 1189461"/>
              <a:gd name="connsiteX7" fmla="*/ 12683 w 5792149"/>
              <a:gd name="connsiteY7" fmla="*/ 903010 h 1189461"/>
              <a:gd name="connsiteX8" fmla="*/ 175510 w 5792149"/>
              <a:gd name="connsiteY8" fmla="*/ 1107066 h 1189461"/>
              <a:gd name="connsiteX9" fmla="*/ 463947 w 5792149"/>
              <a:gd name="connsiteY9" fmla="*/ 1187116 h 1189461"/>
              <a:gd name="connsiteX0" fmla="*/ 5546552 w 5741280"/>
              <a:gd name="connsiteY0" fmla="*/ 0 h 1189581"/>
              <a:gd name="connsiteX1" fmla="*/ 5723015 w 5741280"/>
              <a:gd name="connsiteY1" fmla="*/ 96253 h 1189581"/>
              <a:gd name="connsiteX2" fmla="*/ 5723015 w 5741280"/>
              <a:gd name="connsiteY2" fmla="*/ 401053 h 1189581"/>
              <a:gd name="connsiteX3" fmla="*/ 5610721 w 5741280"/>
              <a:gd name="connsiteY3" fmla="*/ 529390 h 1189581"/>
              <a:gd name="connsiteX4" fmla="*/ 5193626 w 5741280"/>
              <a:gd name="connsiteY4" fmla="*/ 593558 h 1189581"/>
              <a:gd name="connsiteX5" fmla="*/ 2979815 w 5741280"/>
              <a:gd name="connsiteY5" fmla="*/ 625642 h 1189581"/>
              <a:gd name="connsiteX6" fmla="*/ 461205 w 5741280"/>
              <a:gd name="connsiteY6" fmla="*/ 609600 h 1189581"/>
              <a:gd name="connsiteX7" fmla="*/ 16678 w 5741280"/>
              <a:gd name="connsiteY7" fmla="*/ 884722 h 1189581"/>
              <a:gd name="connsiteX8" fmla="*/ 124641 w 5741280"/>
              <a:gd name="connsiteY8" fmla="*/ 1107066 h 1189581"/>
              <a:gd name="connsiteX9" fmla="*/ 413078 w 5741280"/>
              <a:gd name="connsiteY9" fmla="*/ 1187116 h 1189581"/>
              <a:gd name="connsiteX0" fmla="*/ 5530820 w 5725548"/>
              <a:gd name="connsiteY0" fmla="*/ 0 h 1189581"/>
              <a:gd name="connsiteX1" fmla="*/ 5707283 w 5725548"/>
              <a:gd name="connsiteY1" fmla="*/ 96253 h 1189581"/>
              <a:gd name="connsiteX2" fmla="*/ 5707283 w 5725548"/>
              <a:gd name="connsiteY2" fmla="*/ 401053 h 1189581"/>
              <a:gd name="connsiteX3" fmla="*/ 5594989 w 5725548"/>
              <a:gd name="connsiteY3" fmla="*/ 529390 h 1189581"/>
              <a:gd name="connsiteX4" fmla="*/ 5177894 w 5725548"/>
              <a:gd name="connsiteY4" fmla="*/ 593558 h 1189581"/>
              <a:gd name="connsiteX5" fmla="*/ 2964083 w 5725548"/>
              <a:gd name="connsiteY5" fmla="*/ 625642 h 1189581"/>
              <a:gd name="connsiteX6" fmla="*/ 445473 w 5725548"/>
              <a:gd name="connsiteY6" fmla="*/ 609600 h 1189581"/>
              <a:gd name="connsiteX7" fmla="*/ 946 w 5725548"/>
              <a:gd name="connsiteY7" fmla="*/ 884722 h 1189581"/>
              <a:gd name="connsiteX8" fmla="*/ 108909 w 5725548"/>
              <a:gd name="connsiteY8" fmla="*/ 1107066 h 1189581"/>
              <a:gd name="connsiteX9" fmla="*/ 397346 w 5725548"/>
              <a:gd name="connsiteY9" fmla="*/ 1187116 h 1189581"/>
              <a:gd name="connsiteX0" fmla="*/ 5546551 w 5741279"/>
              <a:gd name="connsiteY0" fmla="*/ 0 h 1189581"/>
              <a:gd name="connsiteX1" fmla="*/ 5723014 w 5741279"/>
              <a:gd name="connsiteY1" fmla="*/ 96253 h 1189581"/>
              <a:gd name="connsiteX2" fmla="*/ 5723014 w 5741279"/>
              <a:gd name="connsiteY2" fmla="*/ 401053 h 1189581"/>
              <a:gd name="connsiteX3" fmla="*/ 5610720 w 5741279"/>
              <a:gd name="connsiteY3" fmla="*/ 529390 h 1189581"/>
              <a:gd name="connsiteX4" fmla="*/ 5193625 w 5741279"/>
              <a:gd name="connsiteY4" fmla="*/ 593558 h 1189581"/>
              <a:gd name="connsiteX5" fmla="*/ 2979814 w 5741279"/>
              <a:gd name="connsiteY5" fmla="*/ 625642 h 1189581"/>
              <a:gd name="connsiteX6" fmla="*/ 461204 w 5741279"/>
              <a:gd name="connsiteY6" fmla="*/ 655320 h 1189581"/>
              <a:gd name="connsiteX7" fmla="*/ 16677 w 5741279"/>
              <a:gd name="connsiteY7" fmla="*/ 884722 h 1189581"/>
              <a:gd name="connsiteX8" fmla="*/ 124640 w 5741279"/>
              <a:gd name="connsiteY8" fmla="*/ 1107066 h 1189581"/>
              <a:gd name="connsiteX9" fmla="*/ 413077 w 5741279"/>
              <a:gd name="connsiteY9" fmla="*/ 1187116 h 1189581"/>
              <a:gd name="connsiteX0" fmla="*/ 5530820 w 5725548"/>
              <a:gd name="connsiteY0" fmla="*/ 0 h 1189581"/>
              <a:gd name="connsiteX1" fmla="*/ 5707283 w 5725548"/>
              <a:gd name="connsiteY1" fmla="*/ 96253 h 1189581"/>
              <a:gd name="connsiteX2" fmla="*/ 5707283 w 5725548"/>
              <a:gd name="connsiteY2" fmla="*/ 401053 h 1189581"/>
              <a:gd name="connsiteX3" fmla="*/ 5594989 w 5725548"/>
              <a:gd name="connsiteY3" fmla="*/ 529390 h 1189581"/>
              <a:gd name="connsiteX4" fmla="*/ 5177894 w 5725548"/>
              <a:gd name="connsiteY4" fmla="*/ 593558 h 1189581"/>
              <a:gd name="connsiteX5" fmla="*/ 2964083 w 5725548"/>
              <a:gd name="connsiteY5" fmla="*/ 625642 h 1189581"/>
              <a:gd name="connsiteX6" fmla="*/ 445473 w 5725548"/>
              <a:gd name="connsiteY6" fmla="*/ 655320 h 1189581"/>
              <a:gd name="connsiteX7" fmla="*/ 946 w 5725548"/>
              <a:gd name="connsiteY7" fmla="*/ 884722 h 1189581"/>
              <a:gd name="connsiteX8" fmla="*/ 108909 w 5725548"/>
              <a:gd name="connsiteY8" fmla="*/ 1107066 h 1189581"/>
              <a:gd name="connsiteX9" fmla="*/ 397346 w 5725548"/>
              <a:gd name="connsiteY9" fmla="*/ 1187116 h 1189581"/>
              <a:gd name="connsiteX0" fmla="*/ 5530158 w 5724886"/>
              <a:gd name="connsiteY0" fmla="*/ 0 h 1189581"/>
              <a:gd name="connsiteX1" fmla="*/ 5706621 w 5724886"/>
              <a:gd name="connsiteY1" fmla="*/ 96253 h 1189581"/>
              <a:gd name="connsiteX2" fmla="*/ 5706621 w 5724886"/>
              <a:gd name="connsiteY2" fmla="*/ 401053 h 1189581"/>
              <a:gd name="connsiteX3" fmla="*/ 5594327 w 5724886"/>
              <a:gd name="connsiteY3" fmla="*/ 529390 h 1189581"/>
              <a:gd name="connsiteX4" fmla="*/ 5177232 w 5724886"/>
              <a:gd name="connsiteY4" fmla="*/ 593558 h 1189581"/>
              <a:gd name="connsiteX5" fmla="*/ 2963421 w 5724886"/>
              <a:gd name="connsiteY5" fmla="*/ 625642 h 1189581"/>
              <a:gd name="connsiteX6" fmla="*/ 444811 w 5724886"/>
              <a:gd name="connsiteY6" fmla="*/ 655320 h 1189581"/>
              <a:gd name="connsiteX7" fmla="*/ 134396 w 5724886"/>
              <a:gd name="connsiteY7" fmla="*/ 693662 h 1189581"/>
              <a:gd name="connsiteX8" fmla="*/ 284 w 5724886"/>
              <a:gd name="connsiteY8" fmla="*/ 884722 h 1189581"/>
              <a:gd name="connsiteX9" fmla="*/ 108247 w 5724886"/>
              <a:gd name="connsiteY9" fmla="*/ 1107066 h 1189581"/>
              <a:gd name="connsiteX10" fmla="*/ 396684 w 5724886"/>
              <a:gd name="connsiteY10" fmla="*/ 1187116 h 1189581"/>
              <a:gd name="connsiteX0" fmla="*/ 5529876 w 5724604"/>
              <a:gd name="connsiteY0" fmla="*/ 0 h 1189581"/>
              <a:gd name="connsiteX1" fmla="*/ 5706339 w 5724604"/>
              <a:gd name="connsiteY1" fmla="*/ 96253 h 1189581"/>
              <a:gd name="connsiteX2" fmla="*/ 5706339 w 5724604"/>
              <a:gd name="connsiteY2" fmla="*/ 401053 h 1189581"/>
              <a:gd name="connsiteX3" fmla="*/ 5594045 w 5724604"/>
              <a:gd name="connsiteY3" fmla="*/ 529390 h 1189581"/>
              <a:gd name="connsiteX4" fmla="*/ 5176950 w 5724604"/>
              <a:gd name="connsiteY4" fmla="*/ 593558 h 1189581"/>
              <a:gd name="connsiteX5" fmla="*/ 2963139 w 5724604"/>
              <a:gd name="connsiteY5" fmla="*/ 625642 h 1189581"/>
              <a:gd name="connsiteX6" fmla="*/ 444529 w 5724604"/>
              <a:gd name="connsiteY6" fmla="*/ 655320 h 1189581"/>
              <a:gd name="connsiteX7" fmla="*/ 106682 w 5724604"/>
              <a:gd name="connsiteY7" fmla="*/ 785102 h 1189581"/>
              <a:gd name="connsiteX8" fmla="*/ 2 w 5724604"/>
              <a:gd name="connsiteY8" fmla="*/ 884722 h 1189581"/>
              <a:gd name="connsiteX9" fmla="*/ 107965 w 5724604"/>
              <a:gd name="connsiteY9" fmla="*/ 1107066 h 1189581"/>
              <a:gd name="connsiteX10" fmla="*/ 396402 w 5724604"/>
              <a:gd name="connsiteY10" fmla="*/ 1187116 h 1189581"/>
              <a:gd name="connsiteX0" fmla="*/ 5529876 w 5724604"/>
              <a:gd name="connsiteY0" fmla="*/ 0 h 1189581"/>
              <a:gd name="connsiteX1" fmla="*/ 5706339 w 5724604"/>
              <a:gd name="connsiteY1" fmla="*/ 96253 h 1189581"/>
              <a:gd name="connsiteX2" fmla="*/ 5706339 w 5724604"/>
              <a:gd name="connsiteY2" fmla="*/ 401053 h 1189581"/>
              <a:gd name="connsiteX3" fmla="*/ 5594045 w 5724604"/>
              <a:gd name="connsiteY3" fmla="*/ 529390 h 1189581"/>
              <a:gd name="connsiteX4" fmla="*/ 5176950 w 5724604"/>
              <a:gd name="connsiteY4" fmla="*/ 593558 h 1189581"/>
              <a:gd name="connsiteX5" fmla="*/ 2963139 w 5724604"/>
              <a:gd name="connsiteY5" fmla="*/ 625642 h 1189581"/>
              <a:gd name="connsiteX6" fmla="*/ 444529 w 5724604"/>
              <a:gd name="connsiteY6" fmla="*/ 655320 h 1189581"/>
              <a:gd name="connsiteX7" fmla="*/ 106682 w 5724604"/>
              <a:gd name="connsiteY7" fmla="*/ 785102 h 1189581"/>
              <a:gd name="connsiteX8" fmla="*/ 2 w 5724604"/>
              <a:gd name="connsiteY8" fmla="*/ 884722 h 1189581"/>
              <a:gd name="connsiteX9" fmla="*/ 107965 w 5724604"/>
              <a:gd name="connsiteY9" fmla="*/ 1107066 h 1189581"/>
              <a:gd name="connsiteX10" fmla="*/ 396402 w 5724604"/>
              <a:gd name="connsiteY10" fmla="*/ 1187116 h 1189581"/>
              <a:gd name="connsiteX0" fmla="*/ 5545577 w 5740305"/>
              <a:gd name="connsiteY0" fmla="*/ 0 h 1189581"/>
              <a:gd name="connsiteX1" fmla="*/ 5722040 w 5740305"/>
              <a:gd name="connsiteY1" fmla="*/ 96253 h 1189581"/>
              <a:gd name="connsiteX2" fmla="*/ 5722040 w 5740305"/>
              <a:gd name="connsiteY2" fmla="*/ 401053 h 1189581"/>
              <a:gd name="connsiteX3" fmla="*/ 5609746 w 5740305"/>
              <a:gd name="connsiteY3" fmla="*/ 529390 h 1189581"/>
              <a:gd name="connsiteX4" fmla="*/ 5192651 w 5740305"/>
              <a:gd name="connsiteY4" fmla="*/ 593558 h 1189581"/>
              <a:gd name="connsiteX5" fmla="*/ 2978840 w 5740305"/>
              <a:gd name="connsiteY5" fmla="*/ 625642 h 1189581"/>
              <a:gd name="connsiteX6" fmla="*/ 460230 w 5740305"/>
              <a:gd name="connsiteY6" fmla="*/ 655320 h 1189581"/>
              <a:gd name="connsiteX7" fmla="*/ 49231 w 5740305"/>
              <a:gd name="connsiteY7" fmla="*/ 757670 h 1189581"/>
              <a:gd name="connsiteX8" fmla="*/ 15703 w 5740305"/>
              <a:gd name="connsiteY8" fmla="*/ 884722 h 1189581"/>
              <a:gd name="connsiteX9" fmla="*/ 123666 w 5740305"/>
              <a:gd name="connsiteY9" fmla="*/ 1107066 h 1189581"/>
              <a:gd name="connsiteX10" fmla="*/ 412103 w 5740305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072"/>
              <a:gd name="connsiteX1" fmla="*/ 5710378 w 5728643"/>
              <a:gd name="connsiteY1" fmla="*/ 96253 h 1189072"/>
              <a:gd name="connsiteX2" fmla="*/ 5710378 w 5728643"/>
              <a:gd name="connsiteY2" fmla="*/ 401053 h 1189072"/>
              <a:gd name="connsiteX3" fmla="*/ 5598084 w 5728643"/>
              <a:gd name="connsiteY3" fmla="*/ 529390 h 1189072"/>
              <a:gd name="connsiteX4" fmla="*/ 5180989 w 5728643"/>
              <a:gd name="connsiteY4" fmla="*/ 593558 h 1189072"/>
              <a:gd name="connsiteX5" fmla="*/ 2967178 w 5728643"/>
              <a:gd name="connsiteY5" fmla="*/ 625642 h 1189072"/>
              <a:gd name="connsiteX6" fmla="*/ 448568 w 5728643"/>
              <a:gd name="connsiteY6" fmla="*/ 655320 h 1189072"/>
              <a:gd name="connsiteX7" fmla="*/ 37569 w 5728643"/>
              <a:gd name="connsiteY7" fmla="*/ 757670 h 1189072"/>
              <a:gd name="connsiteX8" fmla="*/ 4041 w 5728643"/>
              <a:gd name="connsiteY8" fmla="*/ 976162 h 1189072"/>
              <a:gd name="connsiteX9" fmla="*/ 112004 w 5728643"/>
              <a:gd name="connsiteY9" fmla="*/ 1107066 h 1189072"/>
              <a:gd name="connsiteX10" fmla="*/ 400441 w 572864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56568 w 5751296"/>
              <a:gd name="connsiteY0" fmla="*/ 0 h 1189072"/>
              <a:gd name="connsiteX1" fmla="*/ 5733031 w 5751296"/>
              <a:gd name="connsiteY1" fmla="*/ 96253 h 1189072"/>
              <a:gd name="connsiteX2" fmla="*/ 5733031 w 5751296"/>
              <a:gd name="connsiteY2" fmla="*/ 401053 h 1189072"/>
              <a:gd name="connsiteX3" fmla="*/ 5620737 w 5751296"/>
              <a:gd name="connsiteY3" fmla="*/ 529390 h 1189072"/>
              <a:gd name="connsiteX4" fmla="*/ 5203642 w 5751296"/>
              <a:gd name="connsiteY4" fmla="*/ 593558 h 1189072"/>
              <a:gd name="connsiteX5" fmla="*/ 2989831 w 5751296"/>
              <a:gd name="connsiteY5" fmla="*/ 625642 h 1189072"/>
              <a:gd name="connsiteX6" fmla="*/ 471221 w 5751296"/>
              <a:gd name="connsiteY6" fmla="*/ 655320 h 1189072"/>
              <a:gd name="connsiteX7" fmla="*/ 5358 w 5751296"/>
              <a:gd name="connsiteY7" fmla="*/ 794246 h 1189072"/>
              <a:gd name="connsiteX8" fmla="*/ 26694 w 5751296"/>
              <a:gd name="connsiteY8" fmla="*/ 976162 h 1189072"/>
              <a:gd name="connsiteX9" fmla="*/ 134657 w 5751296"/>
              <a:gd name="connsiteY9" fmla="*/ 1107066 h 1189072"/>
              <a:gd name="connsiteX10" fmla="*/ 423094 w 5751296"/>
              <a:gd name="connsiteY10" fmla="*/ 1187116 h 1189072"/>
              <a:gd name="connsiteX0" fmla="*/ 5556568 w 5751296"/>
              <a:gd name="connsiteY0" fmla="*/ 0 h 1189072"/>
              <a:gd name="connsiteX1" fmla="*/ 5733031 w 5751296"/>
              <a:gd name="connsiteY1" fmla="*/ 96253 h 1189072"/>
              <a:gd name="connsiteX2" fmla="*/ 5733031 w 5751296"/>
              <a:gd name="connsiteY2" fmla="*/ 401053 h 1189072"/>
              <a:gd name="connsiteX3" fmla="*/ 5620737 w 5751296"/>
              <a:gd name="connsiteY3" fmla="*/ 529390 h 1189072"/>
              <a:gd name="connsiteX4" fmla="*/ 5203642 w 5751296"/>
              <a:gd name="connsiteY4" fmla="*/ 593558 h 1189072"/>
              <a:gd name="connsiteX5" fmla="*/ 2989831 w 5751296"/>
              <a:gd name="connsiteY5" fmla="*/ 625642 h 1189072"/>
              <a:gd name="connsiteX6" fmla="*/ 471221 w 5751296"/>
              <a:gd name="connsiteY6" fmla="*/ 655320 h 1189072"/>
              <a:gd name="connsiteX7" fmla="*/ 5358 w 5751296"/>
              <a:gd name="connsiteY7" fmla="*/ 859560 h 1189072"/>
              <a:gd name="connsiteX8" fmla="*/ 26694 w 5751296"/>
              <a:gd name="connsiteY8" fmla="*/ 976162 h 1189072"/>
              <a:gd name="connsiteX9" fmla="*/ 134657 w 5751296"/>
              <a:gd name="connsiteY9" fmla="*/ 1107066 h 1189072"/>
              <a:gd name="connsiteX10" fmla="*/ 423094 w 5751296"/>
              <a:gd name="connsiteY10" fmla="*/ 1187116 h 1189072"/>
              <a:gd name="connsiteX0" fmla="*/ 5555122 w 5749850"/>
              <a:gd name="connsiteY0" fmla="*/ 0 h 1188887"/>
              <a:gd name="connsiteX1" fmla="*/ 5731585 w 5749850"/>
              <a:gd name="connsiteY1" fmla="*/ 96253 h 1188887"/>
              <a:gd name="connsiteX2" fmla="*/ 5731585 w 5749850"/>
              <a:gd name="connsiteY2" fmla="*/ 401053 h 1188887"/>
              <a:gd name="connsiteX3" fmla="*/ 5619291 w 5749850"/>
              <a:gd name="connsiteY3" fmla="*/ 529390 h 1188887"/>
              <a:gd name="connsiteX4" fmla="*/ 5202196 w 5749850"/>
              <a:gd name="connsiteY4" fmla="*/ 593558 h 1188887"/>
              <a:gd name="connsiteX5" fmla="*/ 2988385 w 5749850"/>
              <a:gd name="connsiteY5" fmla="*/ 625642 h 1188887"/>
              <a:gd name="connsiteX6" fmla="*/ 469775 w 5749850"/>
              <a:gd name="connsiteY6" fmla="*/ 655320 h 1188887"/>
              <a:gd name="connsiteX7" fmla="*/ 3912 w 5749850"/>
              <a:gd name="connsiteY7" fmla="*/ 859560 h 1188887"/>
              <a:gd name="connsiteX8" fmla="*/ 35296 w 5749850"/>
              <a:gd name="connsiteY8" fmla="*/ 1021380 h 1188887"/>
              <a:gd name="connsiteX9" fmla="*/ 133211 w 5749850"/>
              <a:gd name="connsiteY9" fmla="*/ 1107066 h 1188887"/>
              <a:gd name="connsiteX10" fmla="*/ 421648 w 5749850"/>
              <a:gd name="connsiteY10" fmla="*/ 1187116 h 1188887"/>
              <a:gd name="connsiteX0" fmla="*/ 5557063 w 5751791"/>
              <a:gd name="connsiteY0" fmla="*/ 0 h 1190015"/>
              <a:gd name="connsiteX1" fmla="*/ 5733526 w 5751791"/>
              <a:gd name="connsiteY1" fmla="*/ 96253 h 1190015"/>
              <a:gd name="connsiteX2" fmla="*/ 5733526 w 5751791"/>
              <a:gd name="connsiteY2" fmla="*/ 401053 h 1190015"/>
              <a:gd name="connsiteX3" fmla="*/ 5621232 w 5751791"/>
              <a:gd name="connsiteY3" fmla="*/ 529390 h 1190015"/>
              <a:gd name="connsiteX4" fmla="*/ 5204137 w 5751791"/>
              <a:gd name="connsiteY4" fmla="*/ 593558 h 1190015"/>
              <a:gd name="connsiteX5" fmla="*/ 2990326 w 5751791"/>
              <a:gd name="connsiteY5" fmla="*/ 625642 h 1190015"/>
              <a:gd name="connsiteX6" fmla="*/ 471716 w 5751791"/>
              <a:gd name="connsiteY6" fmla="*/ 655320 h 1190015"/>
              <a:gd name="connsiteX7" fmla="*/ 5853 w 5751791"/>
              <a:gd name="connsiteY7" fmla="*/ 859560 h 1190015"/>
              <a:gd name="connsiteX8" fmla="*/ 37237 w 5751791"/>
              <a:gd name="connsiteY8" fmla="*/ 1021380 h 1190015"/>
              <a:gd name="connsiteX9" fmla="*/ 220563 w 5751791"/>
              <a:gd name="connsiteY9" fmla="*/ 1137211 h 1190015"/>
              <a:gd name="connsiteX10" fmla="*/ 423589 w 5751791"/>
              <a:gd name="connsiteY10" fmla="*/ 1187116 h 1190015"/>
              <a:gd name="connsiteX0" fmla="*/ 5556916 w 5751644"/>
              <a:gd name="connsiteY0" fmla="*/ 0 h 1190769"/>
              <a:gd name="connsiteX1" fmla="*/ 5733379 w 5751644"/>
              <a:gd name="connsiteY1" fmla="*/ 96253 h 1190769"/>
              <a:gd name="connsiteX2" fmla="*/ 5733379 w 5751644"/>
              <a:gd name="connsiteY2" fmla="*/ 401053 h 1190769"/>
              <a:gd name="connsiteX3" fmla="*/ 5621085 w 5751644"/>
              <a:gd name="connsiteY3" fmla="*/ 529390 h 1190769"/>
              <a:gd name="connsiteX4" fmla="*/ 5203990 w 5751644"/>
              <a:gd name="connsiteY4" fmla="*/ 593558 h 1190769"/>
              <a:gd name="connsiteX5" fmla="*/ 2990179 w 5751644"/>
              <a:gd name="connsiteY5" fmla="*/ 625642 h 1190769"/>
              <a:gd name="connsiteX6" fmla="*/ 471569 w 5751644"/>
              <a:gd name="connsiteY6" fmla="*/ 655320 h 1190769"/>
              <a:gd name="connsiteX7" fmla="*/ 5706 w 5751644"/>
              <a:gd name="connsiteY7" fmla="*/ 859560 h 1190769"/>
              <a:gd name="connsiteX8" fmla="*/ 37090 w 5751644"/>
              <a:gd name="connsiteY8" fmla="*/ 1021380 h 1190769"/>
              <a:gd name="connsiteX9" fmla="*/ 215391 w 5751644"/>
              <a:gd name="connsiteY9" fmla="*/ 1147259 h 1190769"/>
              <a:gd name="connsiteX10" fmla="*/ 423442 w 5751644"/>
              <a:gd name="connsiteY10" fmla="*/ 1187116 h 1190769"/>
              <a:gd name="connsiteX0" fmla="*/ 5569343 w 5764071"/>
              <a:gd name="connsiteY0" fmla="*/ 0 h 1190697"/>
              <a:gd name="connsiteX1" fmla="*/ 5745806 w 5764071"/>
              <a:gd name="connsiteY1" fmla="*/ 96253 h 1190697"/>
              <a:gd name="connsiteX2" fmla="*/ 5745806 w 5764071"/>
              <a:gd name="connsiteY2" fmla="*/ 401053 h 1190697"/>
              <a:gd name="connsiteX3" fmla="*/ 5633512 w 5764071"/>
              <a:gd name="connsiteY3" fmla="*/ 529390 h 1190697"/>
              <a:gd name="connsiteX4" fmla="*/ 5216417 w 5764071"/>
              <a:gd name="connsiteY4" fmla="*/ 593558 h 1190697"/>
              <a:gd name="connsiteX5" fmla="*/ 3002606 w 5764071"/>
              <a:gd name="connsiteY5" fmla="*/ 625642 h 1190697"/>
              <a:gd name="connsiteX6" fmla="*/ 483996 w 5764071"/>
              <a:gd name="connsiteY6" fmla="*/ 655320 h 1190697"/>
              <a:gd name="connsiteX7" fmla="*/ 18133 w 5764071"/>
              <a:gd name="connsiteY7" fmla="*/ 859560 h 1190697"/>
              <a:gd name="connsiteX8" fmla="*/ 19372 w 5764071"/>
              <a:gd name="connsiteY8" fmla="*/ 1026405 h 1190697"/>
              <a:gd name="connsiteX9" fmla="*/ 227818 w 5764071"/>
              <a:gd name="connsiteY9" fmla="*/ 1147259 h 1190697"/>
              <a:gd name="connsiteX10" fmla="*/ 435869 w 5764071"/>
              <a:gd name="connsiteY10" fmla="*/ 1187116 h 1190697"/>
              <a:gd name="connsiteX0" fmla="*/ 5588022 w 5782750"/>
              <a:gd name="connsiteY0" fmla="*/ 0 h 1190697"/>
              <a:gd name="connsiteX1" fmla="*/ 5764485 w 5782750"/>
              <a:gd name="connsiteY1" fmla="*/ 96253 h 1190697"/>
              <a:gd name="connsiteX2" fmla="*/ 5764485 w 5782750"/>
              <a:gd name="connsiteY2" fmla="*/ 401053 h 1190697"/>
              <a:gd name="connsiteX3" fmla="*/ 5652191 w 5782750"/>
              <a:gd name="connsiteY3" fmla="*/ 529390 h 1190697"/>
              <a:gd name="connsiteX4" fmla="*/ 5235096 w 5782750"/>
              <a:gd name="connsiteY4" fmla="*/ 593558 h 1190697"/>
              <a:gd name="connsiteX5" fmla="*/ 3021285 w 5782750"/>
              <a:gd name="connsiteY5" fmla="*/ 625642 h 1190697"/>
              <a:gd name="connsiteX6" fmla="*/ 502675 w 5782750"/>
              <a:gd name="connsiteY6" fmla="*/ 655320 h 1190697"/>
              <a:gd name="connsiteX7" fmla="*/ 6667 w 5782750"/>
              <a:gd name="connsiteY7" fmla="*/ 844488 h 1190697"/>
              <a:gd name="connsiteX8" fmla="*/ 38051 w 5782750"/>
              <a:gd name="connsiteY8" fmla="*/ 1026405 h 1190697"/>
              <a:gd name="connsiteX9" fmla="*/ 246497 w 5782750"/>
              <a:gd name="connsiteY9" fmla="*/ 1147259 h 1190697"/>
              <a:gd name="connsiteX10" fmla="*/ 454548 w 5782750"/>
              <a:gd name="connsiteY10" fmla="*/ 1187116 h 1190697"/>
              <a:gd name="connsiteX0" fmla="*/ 5588022 w 5782750"/>
              <a:gd name="connsiteY0" fmla="*/ 0 h 1190697"/>
              <a:gd name="connsiteX1" fmla="*/ 5764485 w 5782750"/>
              <a:gd name="connsiteY1" fmla="*/ 96253 h 1190697"/>
              <a:gd name="connsiteX2" fmla="*/ 5764485 w 5782750"/>
              <a:gd name="connsiteY2" fmla="*/ 401053 h 1190697"/>
              <a:gd name="connsiteX3" fmla="*/ 5652191 w 5782750"/>
              <a:gd name="connsiteY3" fmla="*/ 529390 h 1190697"/>
              <a:gd name="connsiteX4" fmla="*/ 5235096 w 5782750"/>
              <a:gd name="connsiteY4" fmla="*/ 593558 h 1190697"/>
              <a:gd name="connsiteX5" fmla="*/ 3021285 w 5782750"/>
              <a:gd name="connsiteY5" fmla="*/ 625642 h 1190697"/>
              <a:gd name="connsiteX6" fmla="*/ 502675 w 5782750"/>
              <a:gd name="connsiteY6" fmla="*/ 655320 h 1190697"/>
              <a:gd name="connsiteX7" fmla="*/ 6667 w 5782750"/>
              <a:gd name="connsiteY7" fmla="*/ 844488 h 1190697"/>
              <a:gd name="connsiteX8" fmla="*/ 38051 w 5782750"/>
              <a:gd name="connsiteY8" fmla="*/ 1026405 h 1190697"/>
              <a:gd name="connsiteX9" fmla="*/ 246497 w 5782750"/>
              <a:gd name="connsiteY9" fmla="*/ 1147259 h 1190697"/>
              <a:gd name="connsiteX10" fmla="*/ 454548 w 5782750"/>
              <a:gd name="connsiteY10" fmla="*/ 1187116 h 1190697"/>
              <a:gd name="connsiteX0" fmla="*/ 5588022 w 5782750"/>
              <a:gd name="connsiteY0" fmla="*/ 0 h 1187116"/>
              <a:gd name="connsiteX1" fmla="*/ 5764485 w 5782750"/>
              <a:gd name="connsiteY1" fmla="*/ 96253 h 1187116"/>
              <a:gd name="connsiteX2" fmla="*/ 5764485 w 5782750"/>
              <a:gd name="connsiteY2" fmla="*/ 401053 h 1187116"/>
              <a:gd name="connsiteX3" fmla="*/ 5652191 w 5782750"/>
              <a:gd name="connsiteY3" fmla="*/ 529390 h 1187116"/>
              <a:gd name="connsiteX4" fmla="*/ 5235096 w 5782750"/>
              <a:gd name="connsiteY4" fmla="*/ 593558 h 1187116"/>
              <a:gd name="connsiteX5" fmla="*/ 3021285 w 5782750"/>
              <a:gd name="connsiteY5" fmla="*/ 625642 h 1187116"/>
              <a:gd name="connsiteX6" fmla="*/ 502675 w 5782750"/>
              <a:gd name="connsiteY6" fmla="*/ 655320 h 1187116"/>
              <a:gd name="connsiteX7" fmla="*/ 6667 w 5782750"/>
              <a:gd name="connsiteY7" fmla="*/ 844488 h 1187116"/>
              <a:gd name="connsiteX8" fmla="*/ 38051 w 5782750"/>
              <a:gd name="connsiteY8" fmla="*/ 1026405 h 1187116"/>
              <a:gd name="connsiteX9" fmla="*/ 246497 w 5782750"/>
              <a:gd name="connsiteY9" fmla="*/ 1147259 h 1187116"/>
              <a:gd name="connsiteX10" fmla="*/ 454548 w 5782750"/>
              <a:gd name="connsiteY10" fmla="*/ 1187116 h 1187116"/>
              <a:gd name="connsiteX0" fmla="*/ 5561102 w 5755830"/>
              <a:gd name="connsiteY0" fmla="*/ 0 h 1187116"/>
              <a:gd name="connsiteX1" fmla="*/ 5737565 w 5755830"/>
              <a:gd name="connsiteY1" fmla="*/ 96253 h 1187116"/>
              <a:gd name="connsiteX2" fmla="*/ 5737565 w 5755830"/>
              <a:gd name="connsiteY2" fmla="*/ 401053 h 1187116"/>
              <a:gd name="connsiteX3" fmla="*/ 5625271 w 5755830"/>
              <a:gd name="connsiteY3" fmla="*/ 529390 h 1187116"/>
              <a:gd name="connsiteX4" fmla="*/ 5208176 w 5755830"/>
              <a:gd name="connsiteY4" fmla="*/ 593558 h 1187116"/>
              <a:gd name="connsiteX5" fmla="*/ 2994365 w 5755830"/>
              <a:gd name="connsiteY5" fmla="*/ 625642 h 1187116"/>
              <a:gd name="connsiteX6" fmla="*/ 475755 w 5755830"/>
              <a:gd name="connsiteY6" fmla="*/ 655320 h 1187116"/>
              <a:gd name="connsiteX7" fmla="*/ 35013 w 5755830"/>
              <a:gd name="connsiteY7" fmla="*/ 854537 h 1187116"/>
              <a:gd name="connsiteX8" fmla="*/ 11131 w 5755830"/>
              <a:gd name="connsiteY8" fmla="*/ 1026405 h 1187116"/>
              <a:gd name="connsiteX9" fmla="*/ 219577 w 5755830"/>
              <a:gd name="connsiteY9" fmla="*/ 1147259 h 1187116"/>
              <a:gd name="connsiteX10" fmla="*/ 427628 w 5755830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44496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44496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14351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485184 w 5679912"/>
              <a:gd name="connsiteY0" fmla="*/ 0 h 1187116"/>
              <a:gd name="connsiteX1" fmla="*/ 5661647 w 5679912"/>
              <a:gd name="connsiteY1" fmla="*/ 96253 h 1187116"/>
              <a:gd name="connsiteX2" fmla="*/ 5661647 w 5679912"/>
              <a:gd name="connsiteY2" fmla="*/ 401053 h 1187116"/>
              <a:gd name="connsiteX3" fmla="*/ 5549353 w 5679912"/>
              <a:gd name="connsiteY3" fmla="*/ 529390 h 1187116"/>
              <a:gd name="connsiteX4" fmla="*/ 5132258 w 5679912"/>
              <a:gd name="connsiteY4" fmla="*/ 593558 h 1187116"/>
              <a:gd name="connsiteX5" fmla="*/ 2918447 w 5679912"/>
              <a:gd name="connsiteY5" fmla="*/ 625642 h 1187116"/>
              <a:gd name="connsiteX6" fmla="*/ 369692 w 5679912"/>
              <a:gd name="connsiteY6" fmla="*/ 655320 h 1187116"/>
              <a:gd name="connsiteX7" fmla="*/ 94748 w 5679912"/>
              <a:gd name="connsiteY7" fmla="*/ 889706 h 1187116"/>
              <a:gd name="connsiteX8" fmla="*/ 527 w 5679912"/>
              <a:gd name="connsiteY8" fmla="*/ 1031429 h 1187116"/>
              <a:gd name="connsiteX9" fmla="*/ 143659 w 5679912"/>
              <a:gd name="connsiteY9" fmla="*/ 1147259 h 1187116"/>
              <a:gd name="connsiteX10" fmla="*/ 351710 w 5679912"/>
              <a:gd name="connsiteY10" fmla="*/ 1187116 h 1187116"/>
              <a:gd name="connsiteX0" fmla="*/ 5485184 w 5679912"/>
              <a:gd name="connsiteY0" fmla="*/ 0 h 1187116"/>
              <a:gd name="connsiteX1" fmla="*/ 5661647 w 5679912"/>
              <a:gd name="connsiteY1" fmla="*/ 96253 h 1187116"/>
              <a:gd name="connsiteX2" fmla="*/ 5661647 w 5679912"/>
              <a:gd name="connsiteY2" fmla="*/ 401053 h 1187116"/>
              <a:gd name="connsiteX3" fmla="*/ 5549353 w 5679912"/>
              <a:gd name="connsiteY3" fmla="*/ 529390 h 1187116"/>
              <a:gd name="connsiteX4" fmla="*/ 5132258 w 5679912"/>
              <a:gd name="connsiteY4" fmla="*/ 593558 h 1187116"/>
              <a:gd name="connsiteX5" fmla="*/ 2918447 w 5679912"/>
              <a:gd name="connsiteY5" fmla="*/ 625642 h 1187116"/>
              <a:gd name="connsiteX6" fmla="*/ 691239 w 5679912"/>
              <a:gd name="connsiteY6" fmla="*/ 675416 h 1187116"/>
              <a:gd name="connsiteX7" fmla="*/ 94748 w 5679912"/>
              <a:gd name="connsiteY7" fmla="*/ 889706 h 1187116"/>
              <a:gd name="connsiteX8" fmla="*/ 527 w 5679912"/>
              <a:gd name="connsiteY8" fmla="*/ 1031429 h 1187116"/>
              <a:gd name="connsiteX9" fmla="*/ 143659 w 5679912"/>
              <a:gd name="connsiteY9" fmla="*/ 1147259 h 1187116"/>
              <a:gd name="connsiteX10" fmla="*/ 351710 w 5679912"/>
              <a:gd name="connsiteY10" fmla="*/ 1187116 h 1187116"/>
              <a:gd name="connsiteX0" fmla="*/ 5392808 w 5587536"/>
              <a:gd name="connsiteY0" fmla="*/ 0 h 1187116"/>
              <a:gd name="connsiteX1" fmla="*/ 5569271 w 5587536"/>
              <a:gd name="connsiteY1" fmla="*/ 96253 h 1187116"/>
              <a:gd name="connsiteX2" fmla="*/ 5569271 w 5587536"/>
              <a:gd name="connsiteY2" fmla="*/ 401053 h 1187116"/>
              <a:gd name="connsiteX3" fmla="*/ 5456977 w 5587536"/>
              <a:gd name="connsiteY3" fmla="*/ 529390 h 1187116"/>
              <a:gd name="connsiteX4" fmla="*/ 5039882 w 5587536"/>
              <a:gd name="connsiteY4" fmla="*/ 593558 h 1187116"/>
              <a:gd name="connsiteX5" fmla="*/ 2826071 w 5587536"/>
              <a:gd name="connsiteY5" fmla="*/ 625642 h 1187116"/>
              <a:gd name="connsiteX6" fmla="*/ 598863 w 5587536"/>
              <a:gd name="connsiteY6" fmla="*/ 675416 h 1187116"/>
              <a:gd name="connsiteX7" fmla="*/ 2372 w 5587536"/>
              <a:gd name="connsiteY7" fmla="*/ 889706 h 1187116"/>
              <a:gd name="connsiteX8" fmla="*/ 43804 w 5587536"/>
              <a:gd name="connsiteY8" fmla="*/ 1051526 h 1187116"/>
              <a:gd name="connsiteX9" fmla="*/ 51283 w 5587536"/>
              <a:gd name="connsiteY9" fmla="*/ 1147259 h 1187116"/>
              <a:gd name="connsiteX10" fmla="*/ 259334 w 5587536"/>
              <a:gd name="connsiteY10" fmla="*/ 1187116 h 1187116"/>
              <a:gd name="connsiteX0" fmla="*/ 5393150 w 5587878"/>
              <a:gd name="connsiteY0" fmla="*/ 0 h 1187116"/>
              <a:gd name="connsiteX1" fmla="*/ 5569613 w 5587878"/>
              <a:gd name="connsiteY1" fmla="*/ 96253 h 1187116"/>
              <a:gd name="connsiteX2" fmla="*/ 5569613 w 5587878"/>
              <a:gd name="connsiteY2" fmla="*/ 401053 h 1187116"/>
              <a:gd name="connsiteX3" fmla="*/ 5457319 w 5587878"/>
              <a:gd name="connsiteY3" fmla="*/ 529390 h 1187116"/>
              <a:gd name="connsiteX4" fmla="*/ 5040224 w 5587878"/>
              <a:gd name="connsiteY4" fmla="*/ 593558 h 1187116"/>
              <a:gd name="connsiteX5" fmla="*/ 2826413 w 5587878"/>
              <a:gd name="connsiteY5" fmla="*/ 625642 h 1187116"/>
              <a:gd name="connsiteX6" fmla="*/ 599205 w 5587878"/>
              <a:gd name="connsiteY6" fmla="*/ 675416 h 1187116"/>
              <a:gd name="connsiteX7" fmla="*/ 2714 w 5587878"/>
              <a:gd name="connsiteY7" fmla="*/ 889706 h 1187116"/>
              <a:gd name="connsiteX8" fmla="*/ 44146 w 5587878"/>
              <a:gd name="connsiteY8" fmla="*/ 1051526 h 1187116"/>
              <a:gd name="connsiteX9" fmla="*/ 96843 w 5587878"/>
              <a:gd name="connsiteY9" fmla="*/ 1091993 h 1187116"/>
              <a:gd name="connsiteX10" fmla="*/ 259676 w 5587878"/>
              <a:gd name="connsiteY10" fmla="*/ 1187116 h 1187116"/>
              <a:gd name="connsiteX0" fmla="*/ 5393150 w 5587878"/>
              <a:gd name="connsiteY0" fmla="*/ 0 h 1247407"/>
              <a:gd name="connsiteX1" fmla="*/ 5569613 w 5587878"/>
              <a:gd name="connsiteY1" fmla="*/ 96253 h 1247407"/>
              <a:gd name="connsiteX2" fmla="*/ 5569613 w 5587878"/>
              <a:gd name="connsiteY2" fmla="*/ 401053 h 1247407"/>
              <a:gd name="connsiteX3" fmla="*/ 5457319 w 5587878"/>
              <a:gd name="connsiteY3" fmla="*/ 529390 h 1247407"/>
              <a:gd name="connsiteX4" fmla="*/ 5040224 w 5587878"/>
              <a:gd name="connsiteY4" fmla="*/ 593558 h 1247407"/>
              <a:gd name="connsiteX5" fmla="*/ 2826413 w 5587878"/>
              <a:gd name="connsiteY5" fmla="*/ 625642 h 1247407"/>
              <a:gd name="connsiteX6" fmla="*/ 599205 w 5587878"/>
              <a:gd name="connsiteY6" fmla="*/ 675416 h 1247407"/>
              <a:gd name="connsiteX7" fmla="*/ 2714 w 5587878"/>
              <a:gd name="connsiteY7" fmla="*/ 889706 h 1247407"/>
              <a:gd name="connsiteX8" fmla="*/ 44146 w 5587878"/>
              <a:gd name="connsiteY8" fmla="*/ 1051526 h 1247407"/>
              <a:gd name="connsiteX9" fmla="*/ 96843 w 5587878"/>
              <a:gd name="connsiteY9" fmla="*/ 1091993 h 1247407"/>
              <a:gd name="connsiteX10" fmla="*/ 259676 w 5587878"/>
              <a:gd name="connsiteY10" fmla="*/ 1247407 h 1247407"/>
              <a:gd name="connsiteX0" fmla="*/ 5393194 w 5587922"/>
              <a:gd name="connsiteY0" fmla="*/ 0 h 1247407"/>
              <a:gd name="connsiteX1" fmla="*/ 5569657 w 5587922"/>
              <a:gd name="connsiteY1" fmla="*/ 96253 h 1247407"/>
              <a:gd name="connsiteX2" fmla="*/ 5569657 w 5587922"/>
              <a:gd name="connsiteY2" fmla="*/ 401053 h 1247407"/>
              <a:gd name="connsiteX3" fmla="*/ 5457363 w 5587922"/>
              <a:gd name="connsiteY3" fmla="*/ 529390 h 1247407"/>
              <a:gd name="connsiteX4" fmla="*/ 5040268 w 5587922"/>
              <a:gd name="connsiteY4" fmla="*/ 593558 h 1247407"/>
              <a:gd name="connsiteX5" fmla="*/ 2826457 w 5587922"/>
              <a:gd name="connsiteY5" fmla="*/ 625642 h 1247407"/>
              <a:gd name="connsiteX6" fmla="*/ 599249 w 5587922"/>
              <a:gd name="connsiteY6" fmla="*/ 675416 h 1247407"/>
              <a:gd name="connsiteX7" fmla="*/ 2758 w 5587922"/>
              <a:gd name="connsiteY7" fmla="*/ 889706 h 1247407"/>
              <a:gd name="connsiteX8" fmla="*/ 44190 w 5587922"/>
              <a:gd name="connsiteY8" fmla="*/ 1051526 h 1247407"/>
              <a:gd name="connsiteX9" fmla="*/ 101911 w 5587922"/>
              <a:gd name="connsiteY9" fmla="*/ 1207549 h 1247407"/>
              <a:gd name="connsiteX10" fmla="*/ 259720 w 5587922"/>
              <a:gd name="connsiteY10" fmla="*/ 1247407 h 1247407"/>
              <a:gd name="connsiteX0" fmla="*/ 5397101 w 5591829"/>
              <a:gd name="connsiteY0" fmla="*/ 0 h 1247407"/>
              <a:gd name="connsiteX1" fmla="*/ 5573564 w 5591829"/>
              <a:gd name="connsiteY1" fmla="*/ 96253 h 1247407"/>
              <a:gd name="connsiteX2" fmla="*/ 5573564 w 5591829"/>
              <a:gd name="connsiteY2" fmla="*/ 401053 h 1247407"/>
              <a:gd name="connsiteX3" fmla="*/ 5461270 w 5591829"/>
              <a:gd name="connsiteY3" fmla="*/ 529390 h 1247407"/>
              <a:gd name="connsiteX4" fmla="*/ 5044175 w 5591829"/>
              <a:gd name="connsiteY4" fmla="*/ 593558 h 1247407"/>
              <a:gd name="connsiteX5" fmla="*/ 2830364 w 5591829"/>
              <a:gd name="connsiteY5" fmla="*/ 625642 h 1247407"/>
              <a:gd name="connsiteX6" fmla="*/ 603156 w 5591829"/>
              <a:gd name="connsiteY6" fmla="*/ 675416 h 1247407"/>
              <a:gd name="connsiteX7" fmla="*/ 6665 w 5591829"/>
              <a:gd name="connsiteY7" fmla="*/ 889706 h 1247407"/>
              <a:gd name="connsiteX8" fmla="*/ 17952 w 5591829"/>
              <a:gd name="connsiteY8" fmla="*/ 1086695 h 1247407"/>
              <a:gd name="connsiteX9" fmla="*/ 105818 w 5591829"/>
              <a:gd name="connsiteY9" fmla="*/ 1207549 h 1247407"/>
              <a:gd name="connsiteX10" fmla="*/ 263627 w 5591829"/>
              <a:gd name="connsiteY10" fmla="*/ 1247407 h 1247407"/>
              <a:gd name="connsiteX0" fmla="*/ 5393478 w 5588206"/>
              <a:gd name="connsiteY0" fmla="*/ 0 h 1247407"/>
              <a:gd name="connsiteX1" fmla="*/ 5569941 w 5588206"/>
              <a:gd name="connsiteY1" fmla="*/ 96253 h 1247407"/>
              <a:gd name="connsiteX2" fmla="*/ 5569941 w 5588206"/>
              <a:gd name="connsiteY2" fmla="*/ 401053 h 1247407"/>
              <a:gd name="connsiteX3" fmla="*/ 5457647 w 5588206"/>
              <a:gd name="connsiteY3" fmla="*/ 529390 h 1247407"/>
              <a:gd name="connsiteX4" fmla="*/ 5040552 w 5588206"/>
              <a:gd name="connsiteY4" fmla="*/ 593558 h 1247407"/>
              <a:gd name="connsiteX5" fmla="*/ 2826741 w 5588206"/>
              <a:gd name="connsiteY5" fmla="*/ 625642 h 1247407"/>
              <a:gd name="connsiteX6" fmla="*/ 599533 w 5588206"/>
              <a:gd name="connsiteY6" fmla="*/ 675416 h 1247407"/>
              <a:gd name="connsiteX7" fmla="*/ 8066 w 5588206"/>
              <a:gd name="connsiteY7" fmla="*/ 939948 h 1247407"/>
              <a:gd name="connsiteX8" fmla="*/ 14329 w 5588206"/>
              <a:gd name="connsiteY8" fmla="*/ 1086695 h 1247407"/>
              <a:gd name="connsiteX9" fmla="*/ 102195 w 5588206"/>
              <a:gd name="connsiteY9" fmla="*/ 1207549 h 1247407"/>
              <a:gd name="connsiteX10" fmla="*/ 260004 w 5588206"/>
              <a:gd name="connsiteY10" fmla="*/ 1247407 h 1247407"/>
              <a:gd name="connsiteX0" fmla="*/ 5393478 w 5588206"/>
              <a:gd name="connsiteY0" fmla="*/ 0 h 1247407"/>
              <a:gd name="connsiteX1" fmla="*/ 5569941 w 5588206"/>
              <a:gd name="connsiteY1" fmla="*/ 96253 h 1247407"/>
              <a:gd name="connsiteX2" fmla="*/ 5569941 w 5588206"/>
              <a:gd name="connsiteY2" fmla="*/ 401053 h 1247407"/>
              <a:gd name="connsiteX3" fmla="*/ 5457647 w 5588206"/>
              <a:gd name="connsiteY3" fmla="*/ 529390 h 1247407"/>
              <a:gd name="connsiteX4" fmla="*/ 4623545 w 5588206"/>
              <a:gd name="connsiteY4" fmla="*/ 628727 h 1247407"/>
              <a:gd name="connsiteX5" fmla="*/ 2826741 w 5588206"/>
              <a:gd name="connsiteY5" fmla="*/ 625642 h 1247407"/>
              <a:gd name="connsiteX6" fmla="*/ 599533 w 5588206"/>
              <a:gd name="connsiteY6" fmla="*/ 675416 h 1247407"/>
              <a:gd name="connsiteX7" fmla="*/ 8066 w 5588206"/>
              <a:gd name="connsiteY7" fmla="*/ 939948 h 1247407"/>
              <a:gd name="connsiteX8" fmla="*/ 14329 w 5588206"/>
              <a:gd name="connsiteY8" fmla="*/ 1086695 h 1247407"/>
              <a:gd name="connsiteX9" fmla="*/ 102195 w 5588206"/>
              <a:gd name="connsiteY9" fmla="*/ 1207549 h 1247407"/>
              <a:gd name="connsiteX10" fmla="*/ 260004 w 5588206"/>
              <a:gd name="connsiteY10" fmla="*/ 1247407 h 1247407"/>
              <a:gd name="connsiteX0" fmla="*/ 5393478 w 5644453"/>
              <a:gd name="connsiteY0" fmla="*/ 0 h 1247407"/>
              <a:gd name="connsiteX1" fmla="*/ 5569941 w 5644453"/>
              <a:gd name="connsiteY1" fmla="*/ 96253 h 1247407"/>
              <a:gd name="connsiteX2" fmla="*/ 5640280 w 5644453"/>
              <a:gd name="connsiteY2" fmla="*/ 250328 h 1247407"/>
              <a:gd name="connsiteX3" fmla="*/ 5457647 w 5644453"/>
              <a:gd name="connsiteY3" fmla="*/ 529390 h 1247407"/>
              <a:gd name="connsiteX4" fmla="*/ 4623545 w 5644453"/>
              <a:gd name="connsiteY4" fmla="*/ 628727 h 1247407"/>
              <a:gd name="connsiteX5" fmla="*/ 2826741 w 5644453"/>
              <a:gd name="connsiteY5" fmla="*/ 625642 h 1247407"/>
              <a:gd name="connsiteX6" fmla="*/ 599533 w 5644453"/>
              <a:gd name="connsiteY6" fmla="*/ 675416 h 1247407"/>
              <a:gd name="connsiteX7" fmla="*/ 8066 w 5644453"/>
              <a:gd name="connsiteY7" fmla="*/ 939948 h 1247407"/>
              <a:gd name="connsiteX8" fmla="*/ 14329 w 5644453"/>
              <a:gd name="connsiteY8" fmla="*/ 1086695 h 1247407"/>
              <a:gd name="connsiteX9" fmla="*/ 102195 w 5644453"/>
              <a:gd name="connsiteY9" fmla="*/ 1207549 h 1247407"/>
              <a:gd name="connsiteX10" fmla="*/ 260004 w 5644453"/>
              <a:gd name="connsiteY10" fmla="*/ 1247407 h 1247407"/>
              <a:gd name="connsiteX0" fmla="*/ 5393478 w 5645812"/>
              <a:gd name="connsiteY0" fmla="*/ 0 h 1247407"/>
              <a:gd name="connsiteX1" fmla="*/ 5579989 w 5645812"/>
              <a:gd name="connsiteY1" fmla="*/ 91229 h 1247407"/>
              <a:gd name="connsiteX2" fmla="*/ 5640280 w 5645812"/>
              <a:gd name="connsiteY2" fmla="*/ 250328 h 1247407"/>
              <a:gd name="connsiteX3" fmla="*/ 5457647 w 5645812"/>
              <a:gd name="connsiteY3" fmla="*/ 529390 h 1247407"/>
              <a:gd name="connsiteX4" fmla="*/ 4623545 w 5645812"/>
              <a:gd name="connsiteY4" fmla="*/ 628727 h 1247407"/>
              <a:gd name="connsiteX5" fmla="*/ 2826741 w 5645812"/>
              <a:gd name="connsiteY5" fmla="*/ 625642 h 1247407"/>
              <a:gd name="connsiteX6" fmla="*/ 599533 w 5645812"/>
              <a:gd name="connsiteY6" fmla="*/ 675416 h 1247407"/>
              <a:gd name="connsiteX7" fmla="*/ 8066 w 5645812"/>
              <a:gd name="connsiteY7" fmla="*/ 939948 h 1247407"/>
              <a:gd name="connsiteX8" fmla="*/ 14329 w 5645812"/>
              <a:gd name="connsiteY8" fmla="*/ 1086695 h 1247407"/>
              <a:gd name="connsiteX9" fmla="*/ 102195 w 5645812"/>
              <a:gd name="connsiteY9" fmla="*/ 1207549 h 1247407"/>
              <a:gd name="connsiteX10" fmla="*/ 260004 w 5645812"/>
              <a:gd name="connsiteY10" fmla="*/ 1247407 h 1247407"/>
              <a:gd name="connsiteX0" fmla="*/ 5393478 w 5650700"/>
              <a:gd name="connsiteY0" fmla="*/ 0 h 1247407"/>
              <a:gd name="connsiteX1" fmla="*/ 5579989 w 5650700"/>
              <a:gd name="connsiteY1" fmla="*/ 91229 h 1247407"/>
              <a:gd name="connsiteX2" fmla="*/ 5640280 w 5650700"/>
              <a:gd name="connsiteY2" fmla="*/ 250328 h 1247407"/>
              <a:gd name="connsiteX3" fmla="*/ 5382284 w 5650700"/>
              <a:gd name="connsiteY3" fmla="*/ 544462 h 1247407"/>
              <a:gd name="connsiteX4" fmla="*/ 4623545 w 5650700"/>
              <a:gd name="connsiteY4" fmla="*/ 628727 h 1247407"/>
              <a:gd name="connsiteX5" fmla="*/ 2826741 w 5650700"/>
              <a:gd name="connsiteY5" fmla="*/ 625642 h 1247407"/>
              <a:gd name="connsiteX6" fmla="*/ 599533 w 5650700"/>
              <a:gd name="connsiteY6" fmla="*/ 675416 h 1247407"/>
              <a:gd name="connsiteX7" fmla="*/ 8066 w 5650700"/>
              <a:gd name="connsiteY7" fmla="*/ 939948 h 1247407"/>
              <a:gd name="connsiteX8" fmla="*/ 14329 w 5650700"/>
              <a:gd name="connsiteY8" fmla="*/ 1086695 h 1247407"/>
              <a:gd name="connsiteX9" fmla="*/ 102195 w 5650700"/>
              <a:gd name="connsiteY9" fmla="*/ 1207549 h 1247407"/>
              <a:gd name="connsiteX10" fmla="*/ 260004 w 5650700"/>
              <a:gd name="connsiteY10" fmla="*/ 1247407 h 1247407"/>
              <a:gd name="connsiteX0" fmla="*/ 5393478 w 5643157"/>
              <a:gd name="connsiteY0" fmla="*/ 0 h 1247407"/>
              <a:gd name="connsiteX1" fmla="*/ 5579989 w 5643157"/>
              <a:gd name="connsiteY1" fmla="*/ 91229 h 1247407"/>
              <a:gd name="connsiteX2" fmla="*/ 5640280 w 5643157"/>
              <a:gd name="connsiteY2" fmla="*/ 250328 h 1247407"/>
              <a:gd name="connsiteX3" fmla="*/ 5382284 w 5643157"/>
              <a:gd name="connsiteY3" fmla="*/ 544462 h 1247407"/>
              <a:gd name="connsiteX4" fmla="*/ 4623545 w 5643157"/>
              <a:gd name="connsiteY4" fmla="*/ 628727 h 1247407"/>
              <a:gd name="connsiteX5" fmla="*/ 2826741 w 5643157"/>
              <a:gd name="connsiteY5" fmla="*/ 625642 h 1247407"/>
              <a:gd name="connsiteX6" fmla="*/ 599533 w 5643157"/>
              <a:gd name="connsiteY6" fmla="*/ 675416 h 1247407"/>
              <a:gd name="connsiteX7" fmla="*/ 8066 w 5643157"/>
              <a:gd name="connsiteY7" fmla="*/ 939948 h 1247407"/>
              <a:gd name="connsiteX8" fmla="*/ 14329 w 5643157"/>
              <a:gd name="connsiteY8" fmla="*/ 1086695 h 1247407"/>
              <a:gd name="connsiteX9" fmla="*/ 102195 w 5643157"/>
              <a:gd name="connsiteY9" fmla="*/ 1207549 h 1247407"/>
              <a:gd name="connsiteX10" fmla="*/ 260004 w 5643157"/>
              <a:gd name="connsiteY10" fmla="*/ 1247407 h 1247407"/>
              <a:gd name="connsiteX0" fmla="*/ 5393478 w 5620300"/>
              <a:gd name="connsiteY0" fmla="*/ 0 h 1247407"/>
              <a:gd name="connsiteX1" fmla="*/ 5579989 w 5620300"/>
              <a:gd name="connsiteY1" fmla="*/ 91229 h 1247407"/>
              <a:gd name="connsiteX2" fmla="*/ 5615159 w 5620300"/>
              <a:gd name="connsiteY2" fmla="*/ 255352 h 1247407"/>
              <a:gd name="connsiteX3" fmla="*/ 5382284 w 5620300"/>
              <a:gd name="connsiteY3" fmla="*/ 544462 h 1247407"/>
              <a:gd name="connsiteX4" fmla="*/ 4623545 w 5620300"/>
              <a:gd name="connsiteY4" fmla="*/ 628727 h 1247407"/>
              <a:gd name="connsiteX5" fmla="*/ 2826741 w 5620300"/>
              <a:gd name="connsiteY5" fmla="*/ 625642 h 1247407"/>
              <a:gd name="connsiteX6" fmla="*/ 599533 w 5620300"/>
              <a:gd name="connsiteY6" fmla="*/ 675416 h 1247407"/>
              <a:gd name="connsiteX7" fmla="*/ 8066 w 5620300"/>
              <a:gd name="connsiteY7" fmla="*/ 939948 h 1247407"/>
              <a:gd name="connsiteX8" fmla="*/ 14329 w 5620300"/>
              <a:gd name="connsiteY8" fmla="*/ 1086695 h 1247407"/>
              <a:gd name="connsiteX9" fmla="*/ 102195 w 5620300"/>
              <a:gd name="connsiteY9" fmla="*/ 1207549 h 1247407"/>
              <a:gd name="connsiteX10" fmla="*/ 260004 w 5620300"/>
              <a:gd name="connsiteY10" fmla="*/ 1247407 h 1247407"/>
              <a:gd name="connsiteX0" fmla="*/ 5393478 w 5623481"/>
              <a:gd name="connsiteY0" fmla="*/ 0 h 1247407"/>
              <a:gd name="connsiteX1" fmla="*/ 5554868 w 5623481"/>
              <a:gd name="connsiteY1" fmla="*/ 91229 h 1247407"/>
              <a:gd name="connsiteX2" fmla="*/ 5615159 w 5623481"/>
              <a:gd name="connsiteY2" fmla="*/ 255352 h 1247407"/>
              <a:gd name="connsiteX3" fmla="*/ 5382284 w 5623481"/>
              <a:gd name="connsiteY3" fmla="*/ 544462 h 1247407"/>
              <a:gd name="connsiteX4" fmla="*/ 4623545 w 5623481"/>
              <a:gd name="connsiteY4" fmla="*/ 628727 h 1247407"/>
              <a:gd name="connsiteX5" fmla="*/ 2826741 w 5623481"/>
              <a:gd name="connsiteY5" fmla="*/ 625642 h 1247407"/>
              <a:gd name="connsiteX6" fmla="*/ 599533 w 5623481"/>
              <a:gd name="connsiteY6" fmla="*/ 675416 h 1247407"/>
              <a:gd name="connsiteX7" fmla="*/ 8066 w 5623481"/>
              <a:gd name="connsiteY7" fmla="*/ 939948 h 1247407"/>
              <a:gd name="connsiteX8" fmla="*/ 14329 w 5623481"/>
              <a:gd name="connsiteY8" fmla="*/ 1086695 h 1247407"/>
              <a:gd name="connsiteX9" fmla="*/ 102195 w 5623481"/>
              <a:gd name="connsiteY9" fmla="*/ 1207549 h 1247407"/>
              <a:gd name="connsiteX10" fmla="*/ 260004 w 5623481"/>
              <a:gd name="connsiteY10" fmla="*/ 1247407 h 1247407"/>
              <a:gd name="connsiteX0" fmla="*/ 5393478 w 5618069"/>
              <a:gd name="connsiteY0" fmla="*/ 0 h 1247407"/>
              <a:gd name="connsiteX1" fmla="*/ 5554868 w 5618069"/>
              <a:gd name="connsiteY1" fmla="*/ 91229 h 1247407"/>
              <a:gd name="connsiteX2" fmla="*/ 5615159 w 5618069"/>
              <a:gd name="connsiteY2" fmla="*/ 255352 h 1247407"/>
              <a:gd name="connsiteX3" fmla="*/ 5382284 w 5618069"/>
              <a:gd name="connsiteY3" fmla="*/ 544462 h 1247407"/>
              <a:gd name="connsiteX4" fmla="*/ 4623545 w 5618069"/>
              <a:gd name="connsiteY4" fmla="*/ 628727 h 1247407"/>
              <a:gd name="connsiteX5" fmla="*/ 2826741 w 5618069"/>
              <a:gd name="connsiteY5" fmla="*/ 625642 h 1247407"/>
              <a:gd name="connsiteX6" fmla="*/ 599533 w 5618069"/>
              <a:gd name="connsiteY6" fmla="*/ 675416 h 1247407"/>
              <a:gd name="connsiteX7" fmla="*/ 8066 w 5618069"/>
              <a:gd name="connsiteY7" fmla="*/ 939948 h 1247407"/>
              <a:gd name="connsiteX8" fmla="*/ 14329 w 5618069"/>
              <a:gd name="connsiteY8" fmla="*/ 1086695 h 1247407"/>
              <a:gd name="connsiteX9" fmla="*/ 102195 w 5618069"/>
              <a:gd name="connsiteY9" fmla="*/ 1207549 h 1247407"/>
              <a:gd name="connsiteX10" fmla="*/ 260004 w 5618069"/>
              <a:gd name="connsiteY10" fmla="*/ 1247407 h 124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8069" h="1247407">
                <a:moveTo>
                  <a:pt x="5393478" y="0"/>
                </a:moveTo>
                <a:cubicBezTo>
                  <a:pt x="5467004" y="14705"/>
                  <a:pt x="5517921" y="48671"/>
                  <a:pt x="5554868" y="91229"/>
                </a:cubicBezTo>
                <a:cubicBezTo>
                  <a:pt x="5591815" y="133787"/>
                  <a:pt x="5628850" y="164741"/>
                  <a:pt x="5615159" y="255352"/>
                </a:cubicBezTo>
                <a:cubicBezTo>
                  <a:pt x="5601468" y="345963"/>
                  <a:pt x="5547553" y="482233"/>
                  <a:pt x="5382284" y="544462"/>
                </a:cubicBezTo>
                <a:cubicBezTo>
                  <a:pt x="5217015" y="606691"/>
                  <a:pt x="5049469" y="615197"/>
                  <a:pt x="4623545" y="628727"/>
                </a:cubicBezTo>
                <a:cubicBezTo>
                  <a:pt x="4197621" y="642257"/>
                  <a:pt x="3497410" y="617861"/>
                  <a:pt x="2826741" y="625642"/>
                </a:cubicBezTo>
                <a:cubicBezTo>
                  <a:pt x="2156072" y="633424"/>
                  <a:pt x="1069312" y="623032"/>
                  <a:pt x="599533" y="675416"/>
                </a:cubicBezTo>
                <a:cubicBezTo>
                  <a:pt x="129754" y="727800"/>
                  <a:pt x="24577" y="866042"/>
                  <a:pt x="8066" y="939948"/>
                </a:cubicBezTo>
                <a:cubicBezTo>
                  <a:pt x="-5229" y="1028022"/>
                  <a:pt x="-1359" y="1042095"/>
                  <a:pt x="14329" y="1086695"/>
                </a:cubicBezTo>
                <a:cubicBezTo>
                  <a:pt x="30017" y="1131295"/>
                  <a:pt x="61249" y="1180764"/>
                  <a:pt x="102195" y="1207549"/>
                </a:cubicBezTo>
                <a:cubicBezTo>
                  <a:pt x="143141" y="1234334"/>
                  <a:pt x="155276" y="1235655"/>
                  <a:pt x="260004" y="1247407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F5219D4-3826-6342-B2CB-7DC628268597}"/>
              </a:ext>
            </a:extLst>
          </p:cNvPr>
          <p:cNvCxnSpPr>
            <a:cxnSpLocks/>
            <a:stCxn id="150" idx="3"/>
            <a:endCxn id="151" idx="1"/>
          </p:cNvCxnSpPr>
          <p:nvPr/>
        </p:nvCxnSpPr>
        <p:spPr>
          <a:xfrm>
            <a:off x="15023140" y="1287358"/>
            <a:ext cx="149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16FDC2D-13E0-0A43-9EC5-B311A54DF5A6}"/>
              </a:ext>
            </a:extLst>
          </p:cNvPr>
          <p:cNvSpPr txBox="1"/>
          <p:nvPr/>
        </p:nvSpPr>
        <p:spPr>
          <a:xfrm>
            <a:off x="200602" y="2929189"/>
            <a:ext cx="101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CD94CF9-EBA9-114A-8645-E1AB6DDAC4A3}"/>
              </a:ext>
            </a:extLst>
          </p:cNvPr>
          <p:cNvGrpSpPr/>
          <p:nvPr/>
        </p:nvGrpSpPr>
        <p:grpSpPr>
          <a:xfrm rot="160503">
            <a:off x="4818789" y="3153499"/>
            <a:ext cx="868109" cy="825398"/>
            <a:chOff x="7360646" y="2988558"/>
            <a:chExt cx="868109" cy="825398"/>
          </a:xfrm>
        </p:grpSpPr>
        <p:sp>
          <p:nvSpPr>
            <p:cNvPr id="186" name="Graphic 147" descr="Tag">
              <a:extLst>
                <a:ext uri="{FF2B5EF4-FFF2-40B4-BE49-F238E27FC236}">
                  <a16:creationId xmlns:a16="http://schemas.microsoft.com/office/drawing/2014/main" id="{E6328750-AC00-D448-9242-BB78E81A7BEB}"/>
                </a:ext>
              </a:extLst>
            </p:cNvPr>
            <p:cNvSpPr/>
            <p:nvPr/>
          </p:nvSpPr>
          <p:spPr>
            <a:xfrm rot="5041908">
              <a:off x="7383939" y="2965265"/>
              <a:ext cx="821523" cy="868109"/>
            </a:xfrm>
            <a:custGeom>
              <a:avLst/>
              <a:gdLst>
                <a:gd name="connsiteX0" fmla="*/ 233677 w 821523"/>
                <a:gd name="connsiteY0" fmla="*/ 327148 h 868109"/>
                <a:gd name="connsiteX1" fmla="*/ 186942 w 821523"/>
                <a:gd name="connsiteY1" fmla="*/ 280412 h 868109"/>
                <a:gd name="connsiteX2" fmla="*/ 209141 w 821523"/>
                <a:gd name="connsiteY2" fmla="*/ 240687 h 868109"/>
                <a:gd name="connsiteX3" fmla="*/ 210309 w 821523"/>
                <a:gd name="connsiteY3" fmla="*/ 268728 h 868109"/>
                <a:gd name="connsiteX4" fmla="*/ 233677 w 821523"/>
                <a:gd name="connsiteY4" fmla="*/ 292096 h 868109"/>
                <a:gd name="connsiteX5" fmla="*/ 257045 w 821523"/>
                <a:gd name="connsiteY5" fmla="*/ 268728 h 868109"/>
                <a:gd name="connsiteX6" fmla="*/ 255876 w 821523"/>
                <a:gd name="connsiteY6" fmla="*/ 239519 h 868109"/>
                <a:gd name="connsiteX7" fmla="*/ 280412 w 821523"/>
                <a:gd name="connsiteY7" fmla="*/ 280412 h 868109"/>
                <a:gd name="connsiteX8" fmla="*/ 233677 w 821523"/>
                <a:gd name="connsiteY8" fmla="*/ 327148 h 868109"/>
                <a:gd name="connsiteX9" fmla="*/ 808522 w 821523"/>
                <a:gd name="connsiteY9" fmla="*/ 528110 h 868109"/>
                <a:gd name="connsiteX10" fmla="*/ 481374 w 821523"/>
                <a:gd name="connsiteY10" fmla="*/ 200962 h 868109"/>
                <a:gd name="connsiteX11" fmla="*/ 448660 w 821523"/>
                <a:gd name="connsiteY11" fmla="*/ 186942 h 868109"/>
                <a:gd name="connsiteX12" fmla="*/ 247698 w 821523"/>
                <a:gd name="connsiteY12" fmla="*/ 186942 h 868109"/>
                <a:gd name="connsiteX13" fmla="*/ 168247 w 821523"/>
                <a:gd name="connsiteY13" fmla="*/ 116838 h 868109"/>
                <a:gd name="connsiteX14" fmla="*/ 127354 w 821523"/>
                <a:gd name="connsiteY14" fmla="*/ 109828 h 868109"/>
                <a:gd name="connsiteX15" fmla="*/ 46735 w 821523"/>
                <a:gd name="connsiteY15" fmla="*/ 23368 h 868109"/>
                <a:gd name="connsiteX16" fmla="*/ 23368 w 821523"/>
                <a:gd name="connsiteY16" fmla="*/ 0 h 868109"/>
                <a:gd name="connsiteX17" fmla="*/ 0 w 821523"/>
                <a:gd name="connsiteY17" fmla="*/ 23368 h 868109"/>
                <a:gd name="connsiteX18" fmla="*/ 120344 w 821523"/>
                <a:gd name="connsiteY18" fmla="*/ 156564 h 868109"/>
                <a:gd name="connsiteX19" fmla="*/ 160069 w 821523"/>
                <a:gd name="connsiteY19" fmla="*/ 163574 h 868109"/>
                <a:gd name="connsiteX20" fmla="*/ 200962 w 821523"/>
                <a:gd name="connsiteY20" fmla="*/ 193952 h 868109"/>
                <a:gd name="connsiteX21" fmla="*/ 141375 w 821523"/>
                <a:gd name="connsiteY21" fmla="*/ 281581 h 868109"/>
                <a:gd name="connsiteX22" fmla="*/ 141375 w 821523"/>
                <a:gd name="connsiteY22" fmla="*/ 495395 h 868109"/>
                <a:gd name="connsiteX23" fmla="*/ 155395 w 821523"/>
                <a:gd name="connsiteY23" fmla="*/ 528110 h 868109"/>
                <a:gd name="connsiteX24" fmla="*/ 482543 w 821523"/>
                <a:gd name="connsiteY24" fmla="*/ 855257 h 868109"/>
                <a:gd name="connsiteX25" fmla="*/ 514089 w 821523"/>
                <a:gd name="connsiteY25" fmla="*/ 868110 h 868109"/>
                <a:gd name="connsiteX26" fmla="*/ 546804 w 821523"/>
                <a:gd name="connsiteY26" fmla="*/ 854089 h 868109"/>
                <a:gd name="connsiteX27" fmla="*/ 807354 w 821523"/>
                <a:gd name="connsiteY27" fmla="*/ 593539 h 868109"/>
                <a:gd name="connsiteX28" fmla="*/ 808522 w 821523"/>
                <a:gd name="connsiteY28" fmla="*/ 528110 h 86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1523" h="868109">
                  <a:moveTo>
                    <a:pt x="233677" y="327148"/>
                  </a:moveTo>
                  <a:cubicBezTo>
                    <a:pt x="207972" y="327148"/>
                    <a:pt x="186942" y="306117"/>
                    <a:pt x="186942" y="280412"/>
                  </a:cubicBezTo>
                  <a:cubicBezTo>
                    <a:pt x="186942" y="264055"/>
                    <a:pt x="196289" y="248866"/>
                    <a:pt x="209141" y="240687"/>
                  </a:cubicBezTo>
                  <a:cubicBezTo>
                    <a:pt x="209141" y="248866"/>
                    <a:pt x="210309" y="258213"/>
                    <a:pt x="210309" y="268728"/>
                  </a:cubicBezTo>
                  <a:cubicBezTo>
                    <a:pt x="210309" y="281581"/>
                    <a:pt x="220825" y="292096"/>
                    <a:pt x="233677" y="292096"/>
                  </a:cubicBezTo>
                  <a:cubicBezTo>
                    <a:pt x="246529" y="292096"/>
                    <a:pt x="257045" y="281581"/>
                    <a:pt x="257045" y="268728"/>
                  </a:cubicBezTo>
                  <a:cubicBezTo>
                    <a:pt x="257045" y="258213"/>
                    <a:pt x="257045" y="248866"/>
                    <a:pt x="255876" y="239519"/>
                  </a:cubicBezTo>
                  <a:cubicBezTo>
                    <a:pt x="269897" y="247698"/>
                    <a:pt x="280412" y="262887"/>
                    <a:pt x="280412" y="280412"/>
                  </a:cubicBezTo>
                  <a:cubicBezTo>
                    <a:pt x="280412" y="306117"/>
                    <a:pt x="259381" y="327148"/>
                    <a:pt x="233677" y="327148"/>
                  </a:cubicBezTo>
                  <a:close/>
                  <a:moveTo>
                    <a:pt x="808522" y="528110"/>
                  </a:moveTo>
                  <a:lnTo>
                    <a:pt x="481374" y="200962"/>
                  </a:lnTo>
                  <a:cubicBezTo>
                    <a:pt x="472027" y="191615"/>
                    <a:pt x="460343" y="186942"/>
                    <a:pt x="448660" y="186942"/>
                  </a:cubicBezTo>
                  <a:lnTo>
                    <a:pt x="247698" y="186942"/>
                  </a:lnTo>
                  <a:cubicBezTo>
                    <a:pt x="234845" y="146048"/>
                    <a:pt x="210309" y="125017"/>
                    <a:pt x="168247" y="116838"/>
                  </a:cubicBezTo>
                  <a:cubicBezTo>
                    <a:pt x="153058" y="114502"/>
                    <a:pt x="140206" y="112165"/>
                    <a:pt x="127354" y="109828"/>
                  </a:cubicBezTo>
                  <a:cubicBezTo>
                    <a:pt x="60756" y="100481"/>
                    <a:pt x="46735" y="98144"/>
                    <a:pt x="46735" y="23368"/>
                  </a:cubicBezTo>
                  <a:cubicBezTo>
                    <a:pt x="46735" y="10515"/>
                    <a:pt x="36220" y="0"/>
                    <a:pt x="23368" y="0"/>
                  </a:cubicBezTo>
                  <a:cubicBezTo>
                    <a:pt x="10515" y="0"/>
                    <a:pt x="0" y="10515"/>
                    <a:pt x="0" y="23368"/>
                  </a:cubicBezTo>
                  <a:cubicBezTo>
                    <a:pt x="0" y="133196"/>
                    <a:pt x="43230" y="144880"/>
                    <a:pt x="120344" y="156564"/>
                  </a:cubicBezTo>
                  <a:cubicBezTo>
                    <a:pt x="132027" y="158900"/>
                    <a:pt x="144880" y="160069"/>
                    <a:pt x="160069" y="163574"/>
                  </a:cubicBezTo>
                  <a:cubicBezTo>
                    <a:pt x="175258" y="167079"/>
                    <a:pt x="191615" y="169416"/>
                    <a:pt x="200962" y="193952"/>
                  </a:cubicBezTo>
                  <a:cubicBezTo>
                    <a:pt x="165911" y="207972"/>
                    <a:pt x="141375" y="241856"/>
                    <a:pt x="141375" y="281581"/>
                  </a:cubicBezTo>
                  <a:lnTo>
                    <a:pt x="141375" y="495395"/>
                  </a:lnTo>
                  <a:cubicBezTo>
                    <a:pt x="141375" y="508247"/>
                    <a:pt x="146048" y="519931"/>
                    <a:pt x="155395" y="528110"/>
                  </a:cubicBezTo>
                  <a:lnTo>
                    <a:pt x="482543" y="855257"/>
                  </a:lnTo>
                  <a:cubicBezTo>
                    <a:pt x="490721" y="864604"/>
                    <a:pt x="502405" y="868110"/>
                    <a:pt x="514089" y="868110"/>
                  </a:cubicBezTo>
                  <a:cubicBezTo>
                    <a:pt x="525773" y="868110"/>
                    <a:pt x="537457" y="863436"/>
                    <a:pt x="546804" y="854089"/>
                  </a:cubicBezTo>
                  <a:lnTo>
                    <a:pt x="807354" y="593539"/>
                  </a:lnTo>
                  <a:cubicBezTo>
                    <a:pt x="826048" y="576014"/>
                    <a:pt x="826048" y="545636"/>
                    <a:pt x="808522" y="528110"/>
                  </a:cubicBezTo>
                  <a:close/>
                </a:path>
              </a:pathLst>
            </a:custGeom>
            <a:solidFill>
              <a:srgbClr val="FFA95C"/>
            </a:solidFill>
            <a:ln w="11609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F297EFC-5880-FC47-BA09-1D977DEEEBAA}"/>
                </a:ext>
              </a:extLst>
            </p:cNvPr>
            <p:cNvSpPr txBox="1"/>
            <p:nvPr/>
          </p:nvSpPr>
          <p:spPr>
            <a:xfrm rot="18519433">
              <a:off x="7389681" y="3270801"/>
              <a:ext cx="71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Plate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B364C1C-936D-1242-82DA-102C6DC03B98}"/>
              </a:ext>
            </a:extLst>
          </p:cNvPr>
          <p:cNvGrpSpPr/>
          <p:nvPr/>
        </p:nvGrpSpPr>
        <p:grpSpPr>
          <a:xfrm rot="160503">
            <a:off x="2270872" y="3153500"/>
            <a:ext cx="868109" cy="821523"/>
            <a:chOff x="7360646" y="2988558"/>
            <a:chExt cx="868109" cy="821523"/>
          </a:xfrm>
        </p:grpSpPr>
        <p:sp>
          <p:nvSpPr>
            <p:cNvPr id="189" name="Graphic 147" descr="Tag">
              <a:extLst>
                <a:ext uri="{FF2B5EF4-FFF2-40B4-BE49-F238E27FC236}">
                  <a16:creationId xmlns:a16="http://schemas.microsoft.com/office/drawing/2014/main" id="{F225362C-0B7A-B448-AD3C-D41D686417A1}"/>
                </a:ext>
              </a:extLst>
            </p:cNvPr>
            <p:cNvSpPr/>
            <p:nvPr/>
          </p:nvSpPr>
          <p:spPr>
            <a:xfrm rot="5041908">
              <a:off x="7383939" y="2965265"/>
              <a:ext cx="821523" cy="868109"/>
            </a:xfrm>
            <a:custGeom>
              <a:avLst/>
              <a:gdLst>
                <a:gd name="connsiteX0" fmla="*/ 233677 w 821523"/>
                <a:gd name="connsiteY0" fmla="*/ 327148 h 868109"/>
                <a:gd name="connsiteX1" fmla="*/ 186942 w 821523"/>
                <a:gd name="connsiteY1" fmla="*/ 280412 h 868109"/>
                <a:gd name="connsiteX2" fmla="*/ 209141 w 821523"/>
                <a:gd name="connsiteY2" fmla="*/ 240687 h 868109"/>
                <a:gd name="connsiteX3" fmla="*/ 210309 w 821523"/>
                <a:gd name="connsiteY3" fmla="*/ 268728 h 868109"/>
                <a:gd name="connsiteX4" fmla="*/ 233677 w 821523"/>
                <a:gd name="connsiteY4" fmla="*/ 292096 h 868109"/>
                <a:gd name="connsiteX5" fmla="*/ 257045 w 821523"/>
                <a:gd name="connsiteY5" fmla="*/ 268728 h 868109"/>
                <a:gd name="connsiteX6" fmla="*/ 255876 w 821523"/>
                <a:gd name="connsiteY6" fmla="*/ 239519 h 868109"/>
                <a:gd name="connsiteX7" fmla="*/ 280412 w 821523"/>
                <a:gd name="connsiteY7" fmla="*/ 280412 h 868109"/>
                <a:gd name="connsiteX8" fmla="*/ 233677 w 821523"/>
                <a:gd name="connsiteY8" fmla="*/ 327148 h 868109"/>
                <a:gd name="connsiteX9" fmla="*/ 808522 w 821523"/>
                <a:gd name="connsiteY9" fmla="*/ 528110 h 868109"/>
                <a:gd name="connsiteX10" fmla="*/ 481374 w 821523"/>
                <a:gd name="connsiteY10" fmla="*/ 200962 h 868109"/>
                <a:gd name="connsiteX11" fmla="*/ 448660 w 821523"/>
                <a:gd name="connsiteY11" fmla="*/ 186942 h 868109"/>
                <a:gd name="connsiteX12" fmla="*/ 247698 w 821523"/>
                <a:gd name="connsiteY12" fmla="*/ 186942 h 868109"/>
                <a:gd name="connsiteX13" fmla="*/ 168247 w 821523"/>
                <a:gd name="connsiteY13" fmla="*/ 116838 h 868109"/>
                <a:gd name="connsiteX14" fmla="*/ 127354 w 821523"/>
                <a:gd name="connsiteY14" fmla="*/ 109828 h 868109"/>
                <a:gd name="connsiteX15" fmla="*/ 46735 w 821523"/>
                <a:gd name="connsiteY15" fmla="*/ 23368 h 868109"/>
                <a:gd name="connsiteX16" fmla="*/ 23368 w 821523"/>
                <a:gd name="connsiteY16" fmla="*/ 0 h 868109"/>
                <a:gd name="connsiteX17" fmla="*/ 0 w 821523"/>
                <a:gd name="connsiteY17" fmla="*/ 23368 h 868109"/>
                <a:gd name="connsiteX18" fmla="*/ 120344 w 821523"/>
                <a:gd name="connsiteY18" fmla="*/ 156564 h 868109"/>
                <a:gd name="connsiteX19" fmla="*/ 160069 w 821523"/>
                <a:gd name="connsiteY19" fmla="*/ 163574 h 868109"/>
                <a:gd name="connsiteX20" fmla="*/ 200962 w 821523"/>
                <a:gd name="connsiteY20" fmla="*/ 193952 h 868109"/>
                <a:gd name="connsiteX21" fmla="*/ 141375 w 821523"/>
                <a:gd name="connsiteY21" fmla="*/ 281581 h 868109"/>
                <a:gd name="connsiteX22" fmla="*/ 141375 w 821523"/>
                <a:gd name="connsiteY22" fmla="*/ 495395 h 868109"/>
                <a:gd name="connsiteX23" fmla="*/ 155395 w 821523"/>
                <a:gd name="connsiteY23" fmla="*/ 528110 h 868109"/>
                <a:gd name="connsiteX24" fmla="*/ 482543 w 821523"/>
                <a:gd name="connsiteY24" fmla="*/ 855257 h 868109"/>
                <a:gd name="connsiteX25" fmla="*/ 514089 w 821523"/>
                <a:gd name="connsiteY25" fmla="*/ 868110 h 868109"/>
                <a:gd name="connsiteX26" fmla="*/ 546804 w 821523"/>
                <a:gd name="connsiteY26" fmla="*/ 854089 h 868109"/>
                <a:gd name="connsiteX27" fmla="*/ 807354 w 821523"/>
                <a:gd name="connsiteY27" fmla="*/ 593539 h 868109"/>
                <a:gd name="connsiteX28" fmla="*/ 808522 w 821523"/>
                <a:gd name="connsiteY28" fmla="*/ 528110 h 86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1523" h="868109">
                  <a:moveTo>
                    <a:pt x="233677" y="327148"/>
                  </a:moveTo>
                  <a:cubicBezTo>
                    <a:pt x="207972" y="327148"/>
                    <a:pt x="186942" y="306117"/>
                    <a:pt x="186942" y="280412"/>
                  </a:cubicBezTo>
                  <a:cubicBezTo>
                    <a:pt x="186942" y="264055"/>
                    <a:pt x="196289" y="248866"/>
                    <a:pt x="209141" y="240687"/>
                  </a:cubicBezTo>
                  <a:cubicBezTo>
                    <a:pt x="209141" y="248866"/>
                    <a:pt x="210309" y="258213"/>
                    <a:pt x="210309" y="268728"/>
                  </a:cubicBezTo>
                  <a:cubicBezTo>
                    <a:pt x="210309" y="281581"/>
                    <a:pt x="220825" y="292096"/>
                    <a:pt x="233677" y="292096"/>
                  </a:cubicBezTo>
                  <a:cubicBezTo>
                    <a:pt x="246529" y="292096"/>
                    <a:pt x="257045" y="281581"/>
                    <a:pt x="257045" y="268728"/>
                  </a:cubicBezTo>
                  <a:cubicBezTo>
                    <a:pt x="257045" y="258213"/>
                    <a:pt x="257045" y="248866"/>
                    <a:pt x="255876" y="239519"/>
                  </a:cubicBezTo>
                  <a:cubicBezTo>
                    <a:pt x="269897" y="247698"/>
                    <a:pt x="280412" y="262887"/>
                    <a:pt x="280412" y="280412"/>
                  </a:cubicBezTo>
                  <a:cubicBezTo>
                    <a:pt x="280412" y="306117"/>
                    <a:pt x="259381" y="327148"/>
                    <a:pt x="233677" y="327148"/>
                  </a:cubicBezTo>
                  <a:close/>
                  <a:moveTo>
                    <a:pt x="808522" y="528110"/>
                  </a:moveTo>
                  <a:lnTo>
                    <a:pt x="481374" y="200962"/>
                  </a:lnTo>
                  <a:cubicBezTo>
                    <a:pt x="472027" y="191615"/>
                    <a:pt x="460343" y="186942"/>
                    <a:pt x="448660" y="186942"/>
                  </a:cubicBezTo>
                  <a:lnTo>
                    <a:pt x="247698" y="186942"/>
                  </a:lnTo>
                  <a:cubicBezTo>
                    <a:pt x="234845" y="146048"/>
                    <a:pt x="210309" y="125017"/>
                    <a:pt x="168247" y="116838"/>
                  </a:cubicBezTo>
                  <a:cubicBezTo>
                    <a:pt x="153058" y="114502"/>
                    <a:pt x="140206" y="112165"/>
                    <a:pt x="127354" y="109828"/>
                  </a:cubicBezTo>
                  <a:cubicBezTo>
                    <a:pt x="60756" y="100481"/>
                    <a:pt x="46735" y="98144"/>
                    <a:pt x="46735" y="23368"/>
                  </a:cubicBezTo>
                  <a:cubicBezTo>
                    <a:pt x="46735" y="10515"/>
                    <a:pt x="36220" y="0"/>
                    <a:pt x="23368" y="0"/>
                  </a:cubicBezTo>
                  <a:cubicBezTo>
                    <a:pt x="10515" y="0"/>
                    <a:pt x="0" y="10515"/>
                    <a:pt x="0" y="23368"/>
                  </a:cubicBezTo>
                  <a:cubicBezTo>
                    <a:pt x="0" y="133196"/>
                    <a:pt x="43230" y="144880"/>
                    <a:pt x="120344" y="156564"/>
                  </a:cubicBezTo>
                  <a:cubicBezTo>
                    <a:pt x="132027" y="158900"/>
                    <a:pt x="144880" y="160069"/>
                    <a:pt x="160069" y="163574"/>
                  </a:cubicBezTo>
                  <a:cubicBezTo>
                    <a:pt x="175258" y="167079"/>
                    <a:pt x="191615" y="169416"/>
                    <a:pt x="200962" y="193952"/>
                  </a:cubicBezTo>
                  <a:cubicBezTo>
                    <a:pt x="165911" y="207972"/>
                    <a:pt x="141375" y="241856"/>
                    <a:pt x="141375" y="281581"/>
                  </a:cubicBezTo>
                  <a:lnTo>
                    <a:pt x="141375" y="495395"/>
                  </a:lnTo>
                  <a:cubicBezTo>
                    <a:pt x="141375" y="508247"/>
                    <a:pt x="146048" y="519931"/>
                    <a:pt x="155395" y="528110"/>
                  </a:cubicBezTo>
                  <a:lnTo>
                    <a:pt x="482543" y="855257"/>
                  </a:lnTo>
                  <a:cubicBezTo>
                    <a:pt x="490721" y="864604"/>
                    <a:pt x="502405" y="868110"/>
                    <a:pt x="514089" y="868110"/>
                  </a:cubicBezTo>
                  <a:cubicBezTo>
                    <a:pt x="525773" y="868110"/>
                    <a:pt x="537457" y="863436"/>
                    <a:pt x="546804" y="854089"/>
                  </a:cubicBezTo>
                  <a:lnTo>
                    <a:pt x="807354" y="593539"/>
                  </a:lnTo>
                  <a:cubicBezTo>
                    <a:pt x="826048" y="576014"/>
                    <a:pt x="826048" y="545636"/>
                    <a:pt x="808522" y="528110"/>
                  </a:cubicBezTo>
                  <a:close/>
                </a:path>
              </a:pathLst>
            </a:custGeom>
            <a:solidFill>
              <a:srgbClr val="FFA95C"/>
            </a:solidFill>
            <a:ln w="11609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0A5D5C-BE37-7544-851A-DEF3F9BF720F}"/>
                </a:ext>
              </a:extLst>
            </p:cNvPr>
            <p:cNvSpPr txBox="1"/>
            <p:nvPr/>
          </p:nvSpPr>
          <p:spPr>
            <a:xfrm rot="18519433">
              <a:off x="7420291" y="3219889"/>
              <a:ext cx="71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Cup</a:t>
              </a:r>
            </a:p>
          </p:txBody>
        </p:sp>
      </p:grpSp>
      <p:pic>
        <p:nvPicPr>
          <p:cNvPr id="194" name="Graphic 193" descr="User">
            <a:extLst>
              <a:ext uri="{FF2B5EF4-FFF2-40B4-BE49-F238E27FC236}">
                <a16:creationId xmlns:a16="http://schemas.microsoft.com/office/drawing/2014/main" id="{6B83EAFC-D991-B540-8307-2A1DEBB98B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2577" y="1950808"/>
            <a:ext cx="566462" cy="566462"/>
          </a:xfrm>
          <a:prstGeom prst="rect">
            <a:avLst/>
          </a:prstGeom>
        </p:spPr>
      </p:pic>
      <p:pic>
        <p:nvPicPr>
          <p:cNvPr id="196" name="Graphic 195" descr="World">
            <a:extLst>
              <a:ext uri="{FF2B5EF4-FFF2-40B4-BE49-F238E27FC236}">
                <a16:creationId xmlns:a16="http://schemas.microsoft.com/office/drawing/2014/main" id="{96E849CA-71B7-B74A-87E0-A6B44C00DC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1248" y="3307241"/>
            <a:ext cx="546037" cy="546037"/>
          </a:xfrm>
          <a:prstGeom prst="rect">
            <a:avLst/>
          </a:prstGeom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CA7CA3E-02A5-204B-82B4-371EACC5F444}"/>
              </a:ext>
            </a:extLst>
          </p:cNvPr>
          <p:cNvGrpSpPr/>
          <p:nvPr/>
        </p:nvGrpSpPr>
        <p:grpSpPr>
          <a:xfrm rot="160503">
            <a:off x="9949411" y="3153602"/>
            <a:ext cx="868109" cy="821523"/>
            <a:chOff x="7360646" y="2988558"/>
            <a:chExt cx="868109" cy="821523"/>
          </a:xfrm>
        </p:grpSpPr>
        <p:sp>
          <p:nvSpPr>
            <p:cNvPr id="198" name="Graphic 147" descr="Tag">
              <a:extLst>
                <a:ext uri="{FF2B5EF4-FFF2-40B4-BE49-F238E27FC236}">
                  <a16:creationId xmlns:a16="http://schemas.microsoft.com/office/drawing/2014/main" id="{04E50DAE-BFA5-8D4B-A54A-1315FB4A5BE4}"/>
                </a:ext>
              </a:extLst>
            </p:cNvPr>
            <p:cNvSpPr/>
            <p:nvPr/>
          </p:nvSpPr>
          <p:spPr>
            <a:xfrm rot="5041908">
              <a:off x="7383939" y="2965265"/>
              <a:ext cx="821523" cy="868109"/>
            </a:xfrm>
            <a:custGeom>
              <a:avLst/>
              <a:gdLst>
                <a:gd name="connsiteX0" fmla="*/ 233677 w 821523"/>
                <a:gd name="connsiteY0" fmla="*/ 327148 h 868109"/>
                <a:gd name="connsiteX1" fmla="*/ 186942 w 821523"/>
                <a:gd name="connsiteY1" fmla="*/ 280412 h 868109"/>
                <a:gd name="connsiteX2" fmla="*/ 209141 w 821523"/>
                <a:gd name="connsiteY2" fmla="*/ 240687 h 868109"/>
                <a:gd name="connsiteX3" fmla="*/ 210309 w 821523"/>
                <a:gd name="connsiteY3" fmla="*/ 268728 h 868109"/>
                <a:gd name="connsiteX4" fmla="*/ 233677 w 821523"/>
                <a:gd name="connsiteY4" fmla="*/ 292096 h 868109"/>
                <a:gd name="connsiteX5" fmla="*/ 257045 w 821523"/>
                <a:gd name="connsiteY5" fmla="*/ 268728 h 868109"/>
                <a:gd name="connsiteX6" fmla="*/ 255876 w 821523"/>
                <a:gd name="connsiteY6" fmla="*/ 239519 h 868109"/>
                <a:gd name="connsiteX7" fmla="*/ 280412 w 821523"/>
                <a:gd name="connsiteY7" fmla="*/ 280412 h 868109"/>
                <a:gd name="connsiteX8" fmla="*/ 233677 w 821523"/>
                <a:gd name="connsiteY8" fmla="*/ 327148 h 868109"/>
                <a:gd name="connsiteX9" fmla="*/ 808522 w 821523"/>
                <a:gd name="connsiteY9" fmla="*/ 528110 h 868109"/>
                <a:gd name="connsiteX10" fmla="*/ 481374 w 821523"/>
                <a:gd name="connsiteY10" fmla="*/ 200962 h 868109"/>
                <a:gd name="connsiteX11" fmla="*/ 448660 w 821523"/>
                <a:gd name="connsiteY11" fmla="*/ 186942 h 868109"/>
                <a:gd name="connsiteX12" fmla="*/ 247698 w 821523"/>
                <a:gd name="connsiteY12" fmla="*/ 186942 h 868109"/>
                <a:gd name="connsiteX13" fmla="*/ 168247 w 821523"/>
                <a:gd name="connsiteY13" fmla="*/ 116838 h 868109"/>
                <a:gd name="connsiteX14" fmla="*/ 127354 w 821523"/>
                <a:gd name="connsiteY14" fmla="*/ 109828 h 868109"/>
                <a:gd name="connsiteX15" fmla="*/ 46735 w 821523"/>
                <a:gd name="connsiteY15" fmla="*/ 23368 h 868109"/>
                <a:gd name="connsiteX16" fmla="*/ 23368 w 821523"/>
                <a:gd name="connsiteY16" fmla="*/ 0 h 868109"/>
                <a:gd name="connsiteX17" fmla="*/ 0 w 821523"/>
                <a:gd name="connsiteY17" fmla="*/ 23368 h 868109"/>
                <a:gd name="connsiteX18" fmla="*/ 120344 w 821523"/>
                <a:gd name="connsiteY18" fmla="*/ 156564 h 868109"/>
                <a:gd name="connsiteX19" fmla="*/ 160069 w 821523"/>
                <a:gd name="connsiteY19" fmla="*/ 163574 h 868109"/>
                <a:gd name="connsiteX20" fmla="*/ 200962 w 821523"/>
                <a:gd name="connsiteY20" fmla="*/ 193952 h 868109"/>
                <a:gd name="connsiteX21" fmla="*/ 141375 w 821523"/>
                <a:gd name="connsiteY21" fmla="*/ 281581 h 868109"/>
                <a:gd name="connsiteX22" fmla="*/ 141375 w 821523"/>
                <a:gd name="connsiteY22" fmla="*/ 495395 h 868109"/>
                <a:gd name="connsiteX23" fmla="*/ 155395 w 821523"/>
                <a:gd name="connsiteY23" fmla="*/ 528110 h 868109"/>
                <a:gd name="connsiteX24" fmla="*/ 482543 w 821523"/>
                <a:gd name="connsiteY24" fmla="*/ 855257 h 868109"/>
                <a:gd name="connsiteX25" fmla="*/ 514089 w 821523"/>
                <a:gd name="connsiteY25" fmla="*/ 868110 h 868109"/>
                <a:gd name="connsiteX26" fmla="*/ 546804 w 821523"/>
                <a:gd name="connsiteY26" fmla="*/ 854089 h 868109"/>
                <a:gd name="connsiteX27" fmla="*/ 807354 w 821523"/>
                <a:gd name="connsiteY27" fmla="*/ 593539 h 868109"/>
                <a:gd name="connsiteX28" fmla="*/ 808522 w 821523"/>
                <a:gd name="connsiteY28" fmla="*/ 528110 h 86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1523" h="868109">
                  <a:moveTo>
                    <a:pt x="233677" y="327148"/>
                  </a:moveTo>
                  <a:cubicBezTo>
                    <a:pt x="207972" y="327148"/>
                    <a:pt x="186942" y="306117"/>
                    <a:pt x="186942" y="280412"/>
                  </a:cubicBezTo>
                  <a:cubicBezTo>
                    <a:pt x="186942" y="264055"/>
                    <a:pt x="196289" y="248866"/>
                    <a:pt x="209141" y="240687"/>
                  </a:cubicBezTo>
                  <a:cubicBezTo>
                    <a:pt x="209141" y="248866"/>
                    <a:pt x="210309" y="258213"/>
                    <a:pt x="210309" y="268728"/>
                  </a:cubicBezTo>
                  <a:cubicBezTo>
                    <a:pt x="210309" y="281581"/>
                    <a:pt x="220825" y="292096"/>
                    <a:pt x="233677" y="292096"/>
                  </a:cubicBezTo>
                  <a:cubicBezTo>
                    <a:pt x="246529" y="292096"/>
                    <a:pt x="257045" y="281581"/>
                    <a:pt x="257045" y="268728"/>
                  </a:cubicBezTo>
                  <a:cubicBezTo>
                    <a:pt x="257045" y="258213"/>
                    <a:pt x="257045" y="248866"/>
                    <a:pt x="255876" y="239519"/>
                  </a:cubicBezTo>
                  <a:cubicBezTo>
                    <a:pt x="269897" y="247698"/>
                    <a:pt x="280412" y="262887"/>
                    <a:pt x="280412" y="280412"/>
                  </a:cubicBezTo>
                  <a:cubicBezTo>
                    <a:pt x="280412" y="306117"/>
                    <a:pt x="259381" y="327148"/>
                    <a:pt x="233677" y="327148"/>
                  </a:cubicBezTo>
                  <a:close/>
                  <a:moveTo>
                    <a:pt x="808522" y="528110"/>
                  </a:moveTo>
                  <a:lnTo>
                    <a:pt x="481374" y="200962"/>
                  </a:lnTo>
                  <a:cubicBezTo>
                    <a:pt x="472027" y="191615"/>
                    <a:pt x="460343" y="186942"/>
                    <a:pt x="448660" y="186942"/>
                  </a:cubicBezTo>
                  <a:lnTo>
                    <a:pt x="247698" y="186942"/>
                  </a:lnTo>
                  <a:cubicBezTo>
                    <a:pt x="234845" y="146048"/>
                    <a:pt x="210309" y="125017"/>
                    <a:pt x="168247" y="116838"/>
                  </a:cubicBezTo>
                  <a:cubicBezTo>
                    <a:pt x="153058" y="114502"/>
                    <a:pt x="140206" y="112165"/>
                    <a:pt x="127354" y="109828"/>
                  </a:cubicBezTo>
                  <a:cubicBezTo>
                    <a:pt x="60756" y="100481"/>
                    <a:pt x="46735" y="98144"/>
                    <a:pt x="46735" y="23368"/>
                  </a:cubicBezTo>
                  <a:cubicBezTo>
                    <a:pt x="46735" y="10515"/>
                    <a:pt x="36220" y="0"/>
                    <a:pt x="23368" y="0"/>
                  </a:cubicBezTo>
                  <a:cubicBezTo>
                    <a:pt x="10515" y="0"/>
                    <a:pt x="0" y="10515"/>
                    <a:pt x="0" y="23368"/>
                  </a:cubicBezTo>
                  <a:cubicBezTo>
                    <a:pt x="0" y="133196"/>
                    <a:pt x="43230" y="144880"/>
                    <a:pt x="120344" y="156564"/>
                  </a:cubicBezTo>
                  <a:cubicBezTo>
                    <a:pt x="132027" y="158900"/>
                    <a:pt x="144880" y="160069"/>
                    <a:pt x="160069" y="163574"/>
                  </a:cubicBezTo>
                  <a:cubicBezTo>
                    <a:pt x="175258" y="167079"/>
                    <a:pt x="191615" y="169416"/>
                    <a:pt x="200962" y="193952"/>
                  </a:cubicBezTo>
                  <a:cubicBezTo>
                    <a:pt x="165911" y="207972"/>
                    <a:pt x="141375" y="241856"/>
                    <a:pt x="141375" y="281581"/>
                  </a:cubicBezTo>
                  <a:lnTo>
                    <a:pt x="141375" y="495395"/>
                  </a:lnTo>
                  <a:cubicBezTo>
                    <a:pt x="141375" y="508247"/>
                    <a:pt x="146048" y="519931"/>
                    <a:pt x="155395" y="528110"/>
                  </a:cubicBezTo>
                  <a:lnTo>
                    <a:pt x="482543" y="855257"/>
                  </a:lnTo>
                  <a:cubicBezTo>
                    <a:pt x="490721" y="864604"/>
                    <a:pt x="502405" y="868110"/>
                    <a:pt x="514089" y="868110"/>
                  </a:cubicBezTo>
                  <a:cubicBezTo>
                    <a:pt x="525773" y="868110"/>
                    <a:pt x="537457" y="863436"/>
                    <a:pt x="546804" y="854089"/>
                  </a:cubicBezTo>
                  <a:lnTo>
                    <a:pt x="807354" y="593539"/>
                  </a:lnTo>
                  <a:cubicBezTo>
                    <a:pt x="826048" y="576014"/>
                    <a:pt x="826048" y="545636"/>
                    <a:pt x="808522" y="528110"/>
                  </a:cubicBezTo>
                  <a:close/>
                </a:path>
              </a:pathLst>
            </a:custGeom>
            <a:solidFill>
              <a:srgbClr val="FCFCFC"/>
            </a:solidFill>
            <a:ln w="11609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3A1ABB3-F4DD-454D-B4CF-070480995CC2}"/>
                </a:ext>
              </a:extLst>
            </p:cNvPr>
            <p:cNvSpPr txBox="1"/>
            <p:nvPr/>
          </p:nvSpPr>
          <p:spPr>
            <a:xfrm rot="18519433">
              <a:off x="7421059" y="3236348"/>
              <a:ext cx="716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Unk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2" name="Freeform 201">
            <a:extLst>
              <a:ext uri="{FF2B5EF4-FFF2-40B4-BE49-F238E27FC236}">
                <a16:creationId xmlns:a16="http://schemas.microsoft.com/office/drawing/2014/main" id="{450BC906-501C-8649-96AD-4B9AAC66286E}"/>
              </a:ext>
            </a:extLst>
          </p:cNvPr>
          <p:cNvSpPr/>
          <p:nvPr/>
        </p:nvSpPr>
        <p:spPr>
          <a:xfrm>
            <a:off x="11868022" y="2491374"/>
            <a:ext cx="5618069" cy="1015865"/>
          </a:xfrm>
          <a:custGeom>
            <a:avLst/>
            <a:gdLst>
              <a:gd name="connsiteX0" fmla="*/ 5506818 w 5701546"/>
              <a:gd name="connsiteY0" fmla="*/ 0 h 1200162"/>
              <a:gd name="connsiteX1" fmla="*/ 5683281 w 5701546"/>
              <a:gd name="connsiteY1" fmla="*/ 96253 h 1200162"/>
              <a:gd name="connsiteX2" fmla="*/ 5683281 w 5701546"/>
              <a:gd name="connsiteY2" fmla="*/ 401053 h 1200162"/>
              <a:gd name="connsiteX3" fmla="*/ 5570987 w 5701546"/>
              <a:gd name="connsiteY3" fmla="*/ 529390 h 1200162"/>
              <a:gd name="connsiteX4" fmla="*/ 5153892 w 5701546"/>
              <a:gd name="connsiteY4" fmla="*/ 593558 h 1200162"/>
              <a:gd name="connsiteX5" fmla="*/ 2940081 w 5701546"/>
              <a:gd name="connsiteY5" fmla="*/ 625642 h 1200162"/>
              <a:gd name="connsiteX6" fmla="*/ 421471 w 5701546"/>
              <a:gd name="connsiteY6" fmla="*/ 609600 h 1200162"/>
              <a:gd name="connsiteX7" fmla="*/ 4376 w 5701546"/>
              <a:gd name="connsiteY7" fmla="*/ 930442 h 1200162"/>
              <a:gd name="connsiteX8" fmla="*/ 212923 w 5701546"/>
              <a:gd name="connsiteY8" fmla="*/ 1171074 h 1200162"/>
              <a:gd name="connsiteX9" fmla="*/ 373344 w 5701546"/>
              <a:gd name="connsiteY9" fmla="*/ 1187116 h 1200162"/>
              <a:gd name="connsiteX0" fmla="*/ 5588028 w 5782756"/>
              <a:gd name="connsiteY0" fmla="*/ 0 h 1201870"/>
              <a:gd name="connsiteX1" fmla="*/ 5764491 w 5782756"/>
              <a:gd name="connsiteY1" fmla="*/ 96253 h 1201870"/>
              <a:gd name="connsiteX2" fmla="*/ 5764491 w 5782756"/>
              <a:gd name="connsiteY2" fmla="*/ 401053 h 1201870"/>
              <a:gd name="connsiteX3" fmla="*/ 5652197 w 5782756"/>
              <a:gd name="connsiteY3" fmla="*/ 529390 h 1201870"/>
              <a:gd name="connsiteX4" fmla="*/ 5235102 w 5782756"/>
              <a:gd name="connsiteY4" fmla="*/ 593558 h 1201870"/>
              <a:gd name="connsiteX5" fmla="*/ 3021291 w 5782756"/>
              <a:gd name="connsiteY5" fmla="*/ 625642 h 1201870"/>
              <a:gd name="connsiteX6" fmla="*/ 502681 w 5782756"/>
              <a:gd name="connsiteY6" fmla="*/ 609600 h 1201870"/>
              <a:gd name="connsiteX7" fmla="*/ 3290 w 5782756"/>
              <a:gd name="connsiteY7" fmla="*/ 903010 h 1201870"/>
              <a:gd name="connsiteX8" fmla="*/ 294133 w 5782756"/>
              <a:gd name="connsiteY8" fmla="*/ 1171074 h 1201870"/>
              <a:gd name="connsiteX9" fmla="*/ 454554 w 5782756"/>
              <a:gd name="connsiteY9" fmla="*/ 1187116 h 1201870"/>
              <a:gd name="connsiteX0" fmla="*/ 5584915 w 5779643"/>
              <a:gd name="connsiteY0" fmla="*/ 0 h 1201870"/>
              <a:gd name="connsiteX1" fmla="*/ 5761378 w 5779643"/>
              <a:gd name="connsiteY1" fmla="*/ 96253 h 1201870"/>
              <a:gd name="connsiteX2" fmla="*/ 5761378 w 5779643"/>
              <a:gd name="connsiteY2" fmla="*/ 401053 h 1201870"/>
              <a:gd name="connsiteX3" fmla="*/ 5649084 w 5779643"/>
              <a:gd name="connsiteY3" fmla="*/ 529390 h 1201870"/>
              <a:gd name="connsiteX4" fmla="*/ 5231989 w 5779643"/>
              <a:gd name="connsiteY4" fmla="*/ 593558 h 1201870"/>
              <a:gd name="connsiteX5" fmla="*/ 3018178 w 5779643"/>
              <a:gd name="connsiteY5" fmla="*/ 625642 h 1201870"/>
              <a:gd name="connsiteX6" fmla="*/ 499568 w 5779643"/>
              <a:gd name="connsiteY6" fmla="*/ 609600 h 1201870"/>
              <a:gd name="connsiteX7" fmla="*/ 177 w 5779643"/>
              <a:gd name="connsiteY7" fmla="*/ 903010 h 1201870"/>
              <a:gd name="connsiteX8" fmla="*/ 291020 w 5779643"/>
              <a:gd name="connsiteY8" fmla="*/ 1171074 h 1201870"/>
              <a:gd name="connsiteX9" fmla="*/ 451441 w 5779643"/>
              <a:gd name="connsiteY9" fmla="*/ 1187116 h 1201870"/>
              <a:gd name="connsiteX0" fmla="*/ 5594454 w 5789182"/>
              <a:gd name="connsiteY0" fmla="*/ 0 h 1207022"/>
              <a:gd name="connsiteX1" fmla="*/ 5770917 w 5789182"/>
              <a:gd name="connsiteY1" fmla="*/ 96253 h 1207022"/>
              <a:gd name="connsiteX2" fmla="*/ 5770917 w 5789182"/>
              <a:gd name="connsiteY2" fmla="*/ 401053 h 1207022"/>
              <a:gd name="connsiteX3" fmla="*/ 5658623 w 5789182"/>
              <a:gd name="connsiteY3" fmla="*/ 529390 h 1207022"/>
              <a:gd name="connsiteX4" fmla="*/ 5241528 w 5789182"/>
              <a:gd name="connsiteY4" fmla="*/ 593558 h 1207022"/>
              <a:gd name="connsiteX5" fmla="*/ 3027717 w 5789182"/>
              <a:gd name="connsiteY5" fmla="*/ 625642 h 1207022"/>
              <a:gd name="connsiteX6" fmla="*/ 509107 w 5789182"/>
              <a:gd name="connsiteY6" fmla="*/ 609600 h 1207022"/>
              <a:gd name="connsiteX7" fmla="*/ 9716 w 5789182"/>
              <a:gd name="connsiteY7" fmla="*/ 903010 h 1207022"/>
              <a:gd name="connsiteX8" fmla="*/ 199975 w 5789182"/>
              <a:gd name="connsiteY8" fmla="*/ 1180218 h 1207022"/>
              <a:gd name="connsiteX9" fmla="*/ 460980 w 5789182"/>
              <a:gd name="connsiteY9" fmla="*/ 1187116 h 1207022"/>
              <a:gd name="connsiteX0" fmla="*/ 5597421 w 5792149"/>
              <a:gd name="connsiteY0" fmla="*/ 0 h 1189461"/>
              <a:gd name="connsiteX1" fmla="*/ 5773884 w 5792149"/>
              <a:gd name="connsiteY1" fmla="*/ 96253 h 1189461"/>
              <a:gd name="connsiteX2" fmla="*/ 5773884 w 5792149"/>
              <a:gd name="connsiteY2" fmla="*/ 401053 h 1189461"/>
              <a:gd name="connsiteX3" fmla="*/ 5661590 w 5792149"/>
              <a:gd name="connsiteY3" fmla="*/ 529390 h 1189461"/>
              <a:gd name="connsiteX4" fmla="*/ 5244495 w 5792149"/>
              <a:gd name="connsiteY4" fmla="*/ 593558 h 1189461"/>
              <a:gd name="connsiteX5" fmla="*/ 3030684 w 5792149"/>
              <a:gd name="connsiteY5" fmla="*/ 625642 h 1189461"/>
              <a:gd name="connsiteX6" fmla="*/ 512074 w 5792149"/>
              <a:gd name="connsiteY6" fmla="*/ 609600 h 1189461"/>
              <a:gd name="connsiteX7" fmla="*/ 12683 w 5792149"/>
              <a:gd name="connsiteY7" fmla="*/ 903010 h 1189461"/>
              <a:gd name="connsiteX8" fmla="*/ 175510 w 5792149"/>
              <a:gd name="connsiteY8" fmla="*/ 1107066 h 1189461"/>
              <a:gd name="connsiteX9" fmla="*/ 463947 w 5792149"/>
              <a:gd name="connsiteY9" fmla="*/ 1187116 h 1189461"/>
              <a:gd name="connsiteX0" fmla="*/ 5546552 w 5741280"/>
              <a:gd name="connsiteY0" fmla="*/ 0 h 1189581"/>
              <a:gd name="connsiteX1" fmla="*/ 5723015 w 5741280"/>
              <a:gd name="connsiteY1" fmla="*/ 96253 h 1189581"/>
              <a:gd name="connsiteX2" fmla="*/ 5723015 w 5741280"/>
              <a:gd name="connsiteY2" fmla="*/ 401053 h 1189581"/>
              <a:gd name="connsiteX3" fmla="*/ 5610721 w 5741280"/>
              <a:gd name="connsiteY3" fmla="*/ 529390 h 1189581"/>
              <a:gd name="connsiteX4" fmla="*/ 5193626 w 5741280"/>
              <a:gd name="connsiteY4" fmla="*/ 593558 h 1189581"/>
              <a:gd name="connsiteX5" fmla="*/ 2979815 w 5741280"/>
              <a:gd name="connsiteY5" fmla="*/ 625642 h 1189581"/>
              <a:gd name="connsiteX6" fmla="*/ 461205 w 5741280"/>
              <a:gd name="connsiteY6" fmla="*/ 609600 h 1189581"/>
              <a:gd name="connsiteX7" fmla="*/ 16678 w 5741280"/>
              <a:gd name="connsiteY7" fmla="*/ 884722 h 1189581"/>
              <a:gd name="connsiteX8" fmla="*/ 124641 w 5741280"/>
              <a:gd name="connsiteY8" fmla="*/ 1107066 h 1189581"/>
              <a:gd name="connsiteX9" fmla="*/ 413078 w 5741280"/>
              <a:gd name="connsiteY9" fmla="*/ 1187116 h 1189581"/>
              <a:gd name="connsiteX0" fmla="*/ 5530820 w 5725548"/>
              <a:gd name="connsiteY0" fmla="*/ 0 h 1189581"/>
              <a:gd name="connsiteX1" fmla="*/ 5707283 w 5725548"/>
              <a:gd name="connsiteY1" fmla="*/ 96253 h 1189581"/>
              <a:gd name="connsiteX2" fmla="*/ 5707283 w 5725548"/>
              <a:gd name="connsiteY2" fmla="*/ 401053 h 1189581"/>
              <a:gd name="connsiteX3" fmla="*/ 5594989 w 5725548"/>
              <a:gd name="connsiteY3" fmla="*/ 529390 h 1189581"/>
              <a:gd name="connsiteX4" fmla="*/ 5177894 w 5725548"/>
              <a:gd name="connsiteY4" fmla="*/ 593558 h 1189581"/>
              <a:gd name="connsiteX5" fmla="*/ 2964083 w 5725548"/>
              <a:gd name="connsiteY5" fmla="*/ 625642 h 1189581"/>
              <a:gd name="connsiteX6" fmla="*/ 445473 w 5725548"/>
              <a:gd name="connsiteY6" fmla="*/ 609600 h 1189581"/>
              <a:gd name="connsiteX7" fmla="*/ 946 w 5725548"/>
              <a:gd name="connsiteY7" fmla="*/ 884722 h 1189581"/>
              <a:gd name="connsiteX8" fmla="*/ 108909 w 5725548"/>
              <a:gd name="connsiteY8" fmla="*/ 1107066 h 1189581"/>
              <a:gd name="connsiteX9" fmla="*/ 397346 w 5725548"/>
              <a:gd name="connsiteY9" fmla="*/ 1187116 h 1189581"/>
              <a:gd name="connsiteX0" fmla="*/ 5546551 w 5741279"/>
              <a:gd name="connsiteY0" fmla="*/ 0 h 1189581"/>
              <a:gd name="connsiteX1" fmla="*/ 5723014 w 5741279"/>
              <a:gd name="connsiteY1" fmla="*/ 96253 h 1189581"/>
              <a:gd name="connsiteX2" fmla="*/ 5723014 w 5741279"/>
              <a:gd name="connsiteY2" fmla="*/ 401053 h 1189581"/>
              <a:gd name="connsiteX3" fmla="*/ 5610720 w 5741279"/>
              <a:gd name="connsiteY3" fmla="*/ 529390 h 1189581"/>
              <a:gd name="connsiteX4" fmla="*/ 5193625 w 5741279"/>
              <a:gd name="connsiteY4" fmla="*/ 593558 h 1189581"/>
              <a:gd name="connsiteX5" fmla="*/ 2979814 w 5741279"/>
              <a:gd name="connsiteY5" fmla="*/ 625642 h 1189581"/>
              <a:gd name="connsiteX6" fmla="*/ 461204 w 5741279"/>
              <a:gd name="connsiteY6" fmla="*/ 655320 h 1189581"/>
              <a:gd name="connsiteX7" fmla="*/ 16677 w 5741279"/>
              <a:gd name="connsiteY7" fmla="*/ 884722 h 1189581"/>
              <a:gd name="connsiteX8" fmla="*/ 124640 w 5741279"/>
              <a:gd name="connsiteY8" fmla="*/ 1107066 h 1189581"/>
              <a:gd name="connsiteX9" fmla="*/ 413077 w 5741279"/>
              <a:gd name="connsiteY9" fmla="*/ 1187116 h 1189581"/>
              <a:gd name="connsiteX0" fmla="*/ 5530820 w 5725548"/>
              <a:gd name="connsiteY0" fmla="*/ 0 h 1189581"/>
              <a:gd name="connsiteX1" fmla="*/ 5707283 w 5725548"/>
              <a:gd name="connsiteY1" fmla="*/ 96253 h 1189581"/>
              <a:gd name="connsiteX2" fmla="*/ 5707283 w 5725548"/>
              <a:gd name="connsiteY2" fmla="*/ 401053 h 1189581"/>
              <a:gd name="connsiteX3" fmla="*/ 5594989 w 5725548"/>
              <a:gd name="connsiteY3" fmla="*/ 529390 h 1189581"/>
              <a:gd name="connsiteX4" fmla="*/ 5177894 w 5725548"/>
              <a:gd name="connsiteY4" fmla="*/ 593558 h 1189581"/>
              <a:gd name="connsiteX5" fmla="*/ 2964083 w 5725548"/>
              <a:gd name="connsiteY5" fmla="*/ 625642 h 1189581"/>
              <a:gd name="connsiteX6" fmla="*/ 445473 w 5725548"/>
              <a:gd name="connsiteY6" fmla="*/ 655320 h 1189581"/>
              <a:gd name="connsiteX7" fmla="*/ 946 w 5725548"/>
              <a:gd name="connsiteY7" fmla="*/ 884722 h 1189581"/>
              <a:gd name="connsiteX8" fmla="*/ 108909 w 5725548"/>
              <a:gd name="connsiteY8" fmla="*/ 1107066 h 1189581"/>
              <a:gd name="connsiteX9" fmla="*/ 397346 w 5725548"/>
              <a:gd name="connsiteY9" fmla="*/ 1187116 h 1189581"/>
              <a:gd name="connsiteX0" fmla="*/ 5530158 w 5724886"/>
              <a:gd name="connsiteY0" fmla="*/ 0 h 1189581"/>
              <a:gd name="connsiteX1" fmla="*/ 5706621 w 5724886"/>
              <a:gd name="connsiteY1" fmla="*/ 96253 h 1189581"/>
              <a:gd name="connsiteX2" fmla="*/ 5706621 w 5724886"/>
              <a:gd name="connsiteY2" fmla="*/ 401053 h 1189581"/>
              <a:gd name="connsiteX3" fmla="*/ 5594327 w 5724886"/>
              <a:gd name="connsiteY3" fmla="*/ 529390 h 1189581"/>
              <a:gd name="connsiteX4" fmla="*/ 5177232 w 5724886"/>
              <a:gd name="connsiteY4" fmla="*/ 593558 h 1189581"/>
              <a:gd name="connsiteX5" fmla="*/ 2963421 w 5724886"/>
              <a:gd name="connsiteY5" fmla="*/ 625642 h 1189581"/>
              <a:gd name="connsiteX6" fmla="*/ 444811 w 5724886"/>
              <a:gd name="connsiteY6" fmla="*/ 655320 h 1189581"/>
              <a:gd name="connsiteX7" fmla="*/ 134396 w 5724886"/>
              <a:gd name="connsiteY7" fmla="*/ 693662 h 1189581"/>
              <a:gd name="connsiteX8" fmla="*/ 284 w 5724886"/>
              <a:gd name="connsiteY8" fmla="*/ 884722 h 1189581"/>
              <a:gd name="connsiteX9" fmla="*/ 108247 w 5724886"/>
              <a:gd name="connsiteY9" fmla="*/ 1107066 h 1189581"/>
              <a:gd name="connsiteX10" fmla="*/ 396684 w 5724886"/>
              <a:gd name="connsiteY10" fmla="*/ 1187116 h 1189581"/>
              <a:gd name="connsiteX0" fmla="*/ 5529876 w 5724604"/>
              <a:gd name="connsiteY0" fmla="*/ 0 h 1189581"/>
              <a:gd name="connsiteX1" fmla="*/ 5706339 w 5724604"/>
              <a:gd name="connsiteY1" fmla="*/ 96253 h 1189581"/>
              <a:gd name="connsiteX2" fmla="*/ 5706339 w 5724604"/>
              <a:gd name="connsiteY2" fmla="*/ 401053 h 1189581"/>
              <a:gd name="connsiteX3" fmla="*/ 5594045 w 5724604"/>
              <a:gd name="connsiteY3" fmla="*/ 529390 h 1189581"/>
              <a:gd name="connsiteX4" fmla="*/ 5176950 w 5724604"/>
              <a:gd name="connsiteY4" fmla="*/ 593558 h 1189581"/>
              <a:gd name="connsiteX5" fmla="*/ 2963139 w 5724604"/>
              <a:gd name="connsiteY5" fmla="*/ 625642 h 1189581"/>
              <a:gd name="connsiteX6" fmla="*/ 444529 w 5724604"/>
              <a:gd name="connsiteY6" fmla="*/ 655320 h 1189581"/>
              <a:gd name="connsiteX7" fmla="*/ 106682 w 5724604"/>
              <a:gd name="connsiteY7" fmla="*/ 785102 h 1189581"/>
              <a:gd name="connsiteX8" fmla="*/ 2 w 5724604"/>
              <a:gd name="connsiteY8" fmla="*/ 884722 h 1189581"/>
              <a:gd name="connsiteX9" fmla="*/ 107965 w 5724604"/>
              <a:gd name="connsiteY9" fmla="*/ 1107066 h 1189581"/>
              <a:gd name="connsiteX10" fmla="*/ 396402 w 5724604"/>
              <a:gd name="connsiteY10" fmla="*/ 1187116 h 1189581"/>
              <a:gd name="connsiteX0" fmla="*/ 5529876 w 5724604"/>
              <a:gd name="connsiteY0" fmla="*/ 0 h 1189581"/>
              <a:gd name="connsiteX1" fmla="*/ 5706339 w 5724604"/>
              <a:gd name="connsiteY1" fmla="*/ 96253 h 1189581"/>
              <a:gd name="connsiteX2" fmla="*/ 5706339 w 5724604"/>
              <a:gd name="connsiteY2" fmla="*/ 401053 h 1189581"/>
              <a:gd name="connsiteX3" fmla="*/ 5594045 w 5724604"/>
              <a:gd name="connsiteY3" fmla="*/ 529390 h 1189581"/>
              <a:gd name="connsiteX4" fmla="*/ 5176950 w 5724604"/>
              <a:gd name="connsiteY4" fmla="*/ 593558 h 1189581"/>
              <a:gd name="connsiteX5" fmla="*/ 2963139 w 5724604"/>
              <a:gd name="connsiteY5" fmla="*/ 625642 h 1189581"/>
              <a:gd name="connsiteX6" fmla="*/ 444529 w 5724604"/>
              <a:gd name="connsiteY6" fmla="*/ 655320 h 1189581"/>
              <a:gd name="connsiteX7" fmla="*/ 106682 w 5724604"/>
              <a:gd name="connsiteY7" fmla="*/ 785102 h 1189581"/>
              <a:gd name="connsiteX8" fmla="*/ 2 w 5724604"/>
              <a:gd name="connsiteY8" fmla="*/ 884722 h 1189581"/>
              <a:gd name="connsiteX9" fmla="*/ 107965 w 5724604"/>
              <a:gd name="connsiteY9" fmla="*/ 1107066 h 1189581"/>
              <a:gd name="connsiteX10" fmla="*/ 396402 w 5724604"/>
              <a:gd name="connsiteY10" fmla="*/ 1187116 h 1189581"/>
              <a:gd name="connsiteX0" fmla="*/ 5545577 w 5740305"/>
              <a:gd name="connsiteY0" fmla="*/ 0 h 1189581"/>
              <a:gd name="connsiteX1" fmla="*/ 5722040 w 5740305"/>
              <a:gd name="connsiteY1" fmla="*/ 96253 h 1189581"/>
              <a:gd name="connsiteX2" fmla="*/ 5722040 w 5740305"/>
              <a:gd name="connsiteY2" fmla="*/ 401053 h 1189581"/>
              <a:gd name="connsiteX3" fmla="*/ 5609746 w 5740305"/>
              <a:gd name="connsiteY3" fmla="*/ 529390 h 1189581"/>
              <a:gd name="connsiteX4" fmla="*/ 5192651 w 5740305"/>
              <a:gd name="connsiteY4" fmla="*/ 593558 h 1189581"/>
              <a:gd name="connsiteX5" fmla="*/ 2978840 w 5740305"/>
              <a:gd name="connsiteY5" fmla="*/ 625642 h 1189581"/>
              <a:gd name="connsiteX6" fmla="*/ 460230 w 5740305"/>
              <a:gd name="connsiteY6" fmla="*/ 655320 h 1189581"/>
              <a:gd name="connsiteX7" fmla="*/ 49231 w 5740305"/>
              <a:gd name="connsiteY7" fmla="*/ 757670 h 1189581"/>
              <a:gd name="connsiteX8" fmla="*/ 15703 w 5740305"/>
              <a:gd name="connsiteY8" fmla="*/ 884722 h 1189581"/>
              <a:gd name="connsiteX9" fmla="*/ 123666 w 5740305"/>
              <a:gd name="connsiteY9" fmla="*/ 1107066 h 1189581"/>
              <a:gd name="connsiteX10" fmla="*/ 412103 w 5740305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581"/>
              <a:gd name="connsiteX1" fmla="*/ 5710378 w 5728643"/>
              <a:gd name="connsiteY1" fmla="*/ 96253 h 1189581"/>
              <a:gd name="connsiteX2" fmla="*/ 5710378 w 5728643"/>
              <a:gd name="connsiteY2" fmla="*/ 401053 h 1189581"/>
              <a:gd name="connsiteX3" fmla="*/ 5598084 w 5728643"/>
              <a:gd name="connsiteY3" fmla="*/ 529390 h 1189581"/>
              <a:gd name="connsiteX4" fmla="*/ 5180989 w 5728643"/>
              <a:gd name="connsiteY4" fmla="*/ 593558 h 1189581"/>
              <a:gd name="connsiteX5" fmla="*/ 2967178 w 5728643"/>
              <a:gd name="connsiteY5" fmla="*/ 625642 h 1189581"/>
              <a:gd name="connsiteX6" fmla="*/ 448568 w 5728643"/>
              <a:gd name="connsiteY6" fmla="*/ 655320 h 1189581"/>
              <a:gd name="connsiteX7" fmla="*/ 37569 w 5728643"/>
              <a:gd name="connsiteY7" fmla="*/ 757670 h 1189581"/>
              <a:gd name="connsiteX8" fmla="*/ 4041 w 5728643"/>
              <a:gd name="connsiteY8" fmla="*/ 884722 h 1189581"/>
              <a:gd name="connsiteX9" fmla="*/ 112004 w 5728643"/>
              <a:gd name="connsiteY9" fmla="*/ 1107066 h 1189581"/>
              <a:gd name="connsiteX10" fmla="*/ 400441 w 5728643"/>
              <a:gd name="connsiteY10" fmla="*/ 1187116 h 1189581"/>
              <a:gd name="connsiteX0" fmla="*/ 5533915 w 5728643"/>
              <a:gd name="connsiteY0" fmla="*/ 0 h 1189072"/>
              <a:gd name="connsiteX1" fmla="*/ 5710378 w 5728643"/>
              <a:gd name="connsiteY1" fmla="*/ 96253 h 1189072"/>
              <a:gd name="connsiteX2" fmla="*/ 5710378 w 5728643"/>
              <a:gd name="connsiteY2" fmla="*/ 401053 h 1189072"/>
              <a:gd name="connsiteX3" fmla="*/ 5598084 w 5728643"/>
              <a:gd name="connsiteY3" fmla="*/ 529390 h 1189072"/>
              <a:gd name="connsiteX4" fmla="*/ 5180989 w 5728643"/>
              <a:gd name="connsiteY4" fmla="*/ 593558 h 1189072"/>
              <a:gd name="connsiteX5" fmla="*/ 2967178 w 5728643"/>
              <a:gd name="connsiteY5" fmla="*/ 625642 h 1189072"/>
              <a:gd name="connsiteX6" fmla="*/ 448568 w 5728643"/>
              <a:gd name="connsiteY6" fmla="*/ 655320 h 1189072"/>
              <a:gd name="connsiteX7" fmla="*/ 37569 w 5728643"/>
              <a:gd name="connsiteY7" fmla="*/ 757670 h 1189072"/>
              <a:gd name="connsiteX8" fmla="*/ 4041 w 5728643"/>
              <a:gd name="connsiteY8" fmla="*/ 976162 h 1189072"/>
              <a:gd name="connsiteX9" fmla="*/ 112004 w 5728643"/>
              <a:gd name="connsiteY9" fmla="*/ 1107066 h 1189072"/>
              <a:gd name="connsiteX10" fmla="*/ 400441 w 572864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63185 w 5757913"/>
              <a:gd name="connsiteY0" fmla="*/ 0 h 1189072"/>
              <a:gd name="connsiteX1" fmla="*/ 5739648 w 5757913"/>
              <a:gd name="connsiteY1" fmla="*/ 96253 h 1189072"/>
              <a:gd name="connsiteX2" fmla="*/ 5739648 w 5757913"/>
              <a:gd name="connsiteY2" fmla="*/ 401053 h 1189072"/>
              <a:gd name="connsiteX3" fmla="*/ 5627354 w 5757913"/>
              <a:gd name="connsiteY3" fmla="*/ 529390 h 1189072"/>
              <a:gd name="connsiteX4" fmla="*/ 5210259 w 5757913"/>
              <a:gd name="connsiteY4" fmla="*/ 593558 h 1189072"/>
              <a:gd name="connsiteX5" fmla="*/ 2996448 w 5757913"/>
              <a:gd name="connsiteY5" fmla="*/ 625642 h 1189072"/>
              <a:gd name="connsiteX6" fmla="*/ 477838 w 5757913"/>
              <a:gd name="connsiteY6" fmla="*/ 655320 h 1189072"/>
              <a:gd name="connsiteX7" fmla="*/ 11975 w 5757913"/>
              <a:gd name="connsiteY7" fmla="*/ 794246 h 1189072"/>
              <a:gd name="connsiteX8" fmla="*/ 33311 w 5757913"/>
              <a:gd name="connsiteY8" fmla="*/ 976162 h 1189072"/>
              <a:gd name="connsiteX9" fmla="*/ 141274 w 5757913"/>
              <a:gd name="connsiteY9" fmla="*/ 1107066 h 1189072"/>
              <a:gd name="connsiteX10" fmla="*/ 429711 w 5757913"/>
              <a:gd name="connsiteY10" fmla="*/ 1187116 h 1189072"/>
              <a:gd name="connsiteX0" fmla="*/ 5556568 w 5751296"/>
              <a:gd name="connsiteY0" fmla="*/ 0 h 1189072"/>
              <a:gd name="connsiteX1" fmla="*/ 5733031 w 5751296"/>
              <a:gd name="connsiteY1" fmla="*/ 96253 h 1189072"/>
              <a:gd name="connsiteX2" fmla="*/ 5733031 w 5751296"/>
              <a:gd name="connsiteY2" fmla="*/ 401053 h 1189072"/>
              <a:gd name="connsiteX3" fmla="*/ 5620737 w 5751296"/>
              <a:gd name="connsiteY3" fmla="*/ 529390 h 1189072"/>
              <a:gd name="connsiteX4" fmla="*/ 5203642 w 5751296"/>
              <a:gd name="connsiteY4" fmla="*/ 593558 h 1189072"/>
              <a:gd name="connsiteX5" fmla="*/ 2989831 w 5751296"/>
              <a:gd name="connsiteY5" fmla="*/ 625642 h 1189072"/>
              <a:gd name="connsiteX6" fmla="*/ 471221 w 5751296"/>
              <a:gd name="connsiteY6" fmla="*/ 655320 h 1189072"/>
              <a:gd name="connsiteX7" fmla="*/ 5358 w 5751296"/>
              <a:gd name="connsiteY7" fmla="*/ 794246 h 1189072"/>
              <a:gd name="connsiteX8" fmla="*/ 26694 w 5751296"/>
              <a:gd name="connsiteY8" fmla="*/ 976162 h 1189072"/>
              <a:gd name="connsiteX9" fmla="*/ 134657 w 5751296"/>
              <a:gd name="connsiteY9" fmla="*/ 1107066 h 1189072"/>
              <a:gd name="connsiteX10" fmla="*/ 423094 w 5751296"/>
              <a:gd name="connsiteY10" fmla="*/ 1187116 h 1189072"/>
              <a:gd name="connsiteX0" fmla="*/ 5556568 w 5751296"/>
              <a:gd name="connsiteY0" fmla="*/ 0 h 1189072"/>
              <a:gd name="connsiteX1" fmla="*/ 5733031 w 5751296"/>
              <a:gd name="connsiteY1" fmla="*/ 96253 h 1189072"/>
              <a:gd name="connsiteX2" fmla="*/ 5733031 w 5751296"/>
              <a:gd name="connsiteY2" fmla="*/ 401053 h 1189072"/>
              <a:gd name="connsiteX3" fmla="*/ 5620737 w 5751296"/>
              <a:gd name="connsiteY3" fmla="*/ 529390 h 1189072"/>
              <a:gd name="connsiteX4" fmla="*/ 5203642 w 5751296"/>
              <a:gd name="connsiteY4" fmla="*/ 593558 h 1189072"/>
              <a:gd name="connsiteX5" fmla="*/ 2989831 w 5751296"/>
              <a:gd name="connsiteY5" fmla="*/ 625642 h 1189072"/>
              <a:gd name="connsiteX6" fmla="*/ 471221 w 5751296"/>
              <a:gd name="connsiteY6" fmla="*/ 655320 h 1189072"/>
              <a:gd name="connsiteX7" fmla="*/ 5358 w 5751296"/>
              <a:gd name="connsiteY7" fmla="*/ 859560 h 1189072"/>
              <a:gd name="connsiteX8" fmla="*/ 26694 w 5751296"/>
              <a:gd name="connsiteY8" fmla="*/ 976162 h 1189072"/>
              <a:gd name="connsiteX9" fmla="*/ 134657 w 5751296"/>
              <a:gd name="connsiteY9" fmla="*/ 1107066 h 1189072"/>
              <a:gd name="connsiteX10" fmla="*/ 423094 w 5751296"/>
              <a:gd name="connsiteY10" fmla="*/ 1187116 h 1189072"/>
              <a:gd name="connsiteX0" fmla="*/ 5555122 w 5749850"/>
              <a:gd name="connsiteY0" fmla="*/ 0 h 1188887"/>
              <a:gd name="connsiteX1" fmla="*/ 5731585 w 5749850"/>
              <a:gd name="connsiteY1" fmla="*/ 96253 h 1188887"/>
              <a:gd name="connsiteX2" fmla="*/ 5731585 w 5749850"/>
              <a:gd name="connsiteY2" fmla="*/ 401053 h 1188887"/>
              <a:gd name="connsiteX3" fmla="*/ 5619291 w 5749850"/>
              <a:gd name="connsiteY3" fmla="*/ 529390 h 1188887"/>
              <a:gd name="connsiteX4" fmla="*/ 5202196 w 5749850"/>
              <a:gd name="connsiteY4" fmla="*/ 593558 h 1188887"/>
              <a:gd name="connsiteX5" fmla="*/ 2988385 w 5749850"/>
              <a:gd name="connsiteY5" fmla="*/ 625642 h 1188887"/>
              <a:gd name="connsiteX6" fmla="*/ 469775 w 5749850"/>
              <a:gd name="connsiteY6" fmla="*/ 655320 h 1188887"/>
              <a:gd name="connsiteX7" fmla="*/ 3912 w 5749850"/>
              <a:gd name="connsiteY7" fmla="*/ 859560 h 1188887"/>
              <a:gd name="connsiteX8" fmla="*/ 35296 w 5749850"/>
              <a:gd name="connsiteY8" fmla="*/ 1021380 h 1188887"/>
              <a:gd name="connsiteX9" fmla="*/ 133211 w 5749850"/>
              <a:gd name="connsiteY9" fmla="*/ 1107066 h 1188887"/>
              <a:gd name="connsiteX10" fmla="*/ 421648 w 5749850"/>
              <a:gd name="connsiteY10" fmla="*/ 1187116 h 1188887"/>
              <a:gd name="connsiteX0" fmla="*/ 5557063 w 5751791"/>
              <a:gd name="connsiteY0" fmla="*/ 0 h 1190015"/>
              <a:gd name="connsiteX1" fmla="*/ 5733526 w 5751791"/>
              <a:gd name="connsiteY1" fmla="*/ 96253 h 1190015"/>
              <a:gd name="connsiteX2" fmla="*/ 5733526 w 5751791"/>
              <a:gd name="connsiteY2" fmla="*/ 401053 h 1190015"/>
              <a:gd name="connsiteX3" fmla="*/ 5621232 w 5751791"/>
              <a:gd name="connsiteY3" fmla="*/ 529390 h 1190015"/>
              <a:gd name="connsiteX4" fmla="*/ 5204137 w 5751791"/>
              <a:gd name="connsiteY4" fmla="*/ 593558 h 1190015"/>
              <a:gd name="connsiteX5" fmla="*/ 2990326 w 5751791"/>
              <a:gd name="connsiteY5" fmla="*/ 625642 h 1190015"/>
              <a:gd name="connsiteX6" fmla="*/ 471716 w 5751791"/>
              <a:gd name="connsiteY6" fmla="*/ 655320 h 1190015"/>
              <a:gd name="connsiteX7" fmla="*/ 5853 w 5751791"/>
              <a:gd name="connsiteY7" fmla="*/ 859560 h 1190015"/>
              <a:gd name="connsiteX8" fmla="*/ 37237 w 5751791"/>
              <a:gd name="connsiteY8" fmla="*/ 1021380 h 1190015"/>
              <a:gd name="connsiteX9" fmla="*/ 220563 w 5751791"/>
              <a:gd name="connsiteY9" fmla="*/ 1137211 h 1190015"/>
              <a:gd name="connsiteX10" fmla="*/ 423589 w 5751791"/>
              <a:gd name="connsiteY10" fmla="*/ 1187116 h 1190015"/>
              <a:gd name="connsiteX0" fmla="*/ 5556916 w 5751644"/>
              <a:gd name="connsiteY0" fmla="*/ 0 h 1190769"/>
              <a:gd name="connsiteX1" fmla="*/ 5733379 w 5751644"/>
              <a:gd name="connsiteY1" fmla="*/ 96253 h 1190769"/>
              <a:gd name="connsiteX2" fmla="*/ 5733379 w 5751644"/>
              <a:gd name="connsiteY2" fmla="*/ 401053 h 1190769"/>
              <a:gd name="connsiteX3" fmla="*/ 5621085 w 5751644"/>
              <a:gd name="connsiteY3" fmla="*/ 529390 h 1190769"/>
              <a:gd name="connsiteX4" fmla="*/ 5203990 w 5751644"/>
              <a:gd name="connsiteY4" fmla="*/ 593558 h 1190769"/>
              <a:gd name="connsiteX5" fmla="*/ 2990179 w 5751644"/>
              <a:gd name="connsiteY5" fmla="*/ 625642 h 1190769"/>
              <a:gd name="connsiteX6" fmla="*/ 471569 w 5751644"/>
              <a:gd name="connsiteY6" fmla="*/ 655320 h 1190769"/>
              <a:gd name="connsiteX7" fmla="*/ 5706 w 5751644"/>
              <a:gd name="connsiteY7" fmla="*/ 859560 h 1190769"/>
              <a:gd name="connsiteX8" fmla="*/ 37090 w 5751644"/>
              <a:gd name="connsiteY8" fmla="*/ 1021380 h 1190769"/>
              <a:gd name="connsiteX9" fmla="*/ 215391 w 5751644"/>
              <a:gd name="connsiteY9" fmla="*/ 1147259 h 1190769"/>
              <a:gd name="connsiteX10" fmla="*/ 423442 w 5751644"/>
              <a:gd name="connsiteY10" fmla="*/ 1187116 h 1190769"/>
              <a:gd name="connsiteX0" fmla="*/ 5569343 w 5764071"/>
              <a:gd name="connsiteY0" fmla="*/ 0 h 1190697"/>
              <a:gd name="connsiteX1" fmla="*/ 5745806 w 5764071"/>
              <a:gd name="connsiteY1" fmla="*/ 96253 h 1190697"/>
              <a:gd name="connsiteX2" fmla="*/ 5745806 w 5764071"/>
              <a:gd name="connsiteY2" fmla="*/ 401053 h 1190697"/>
              <a:gd name="connsiteX3" fmla="*/ 5633512 w 5764071"/>
              <a:gd name="connsiteY3" fmla="*/ 529390 h 1190697"/>
              <a:gd name="connsiteX4" fmla="*/ 5216417 w 5764071"/>
              <a:gd name="connsiteY4" fmla="*/ 593558 h 1190697"/>
              <a:gd name="connsiteX5" fmla="*/ 3002606 w 5764071"/>
              <a:gd name="connsiteY5" fmla="*/ 625642 h 1190697"/>
              <a:gd name="connsiteX6" fmla="*/ 483996 w 5764071"/>
              <a:gd name="connsiteY6" fmla="*/ 655320 h 1190697"/>
              <a:gd name="connsiteX7" fmla="*/ 18133 w 5764071"/>
              <a:gd name="connsiteY7" fmla="*/ 859560 h 1190697"/>
              <a:gd name="connsiteX8" fmla="*/ 19372 w 5764071"/>
              <a:gd name="connsiteY8" fmla="*/ 1026405 h 1190697"/>
              <a:gd name="connsiteX9" fmla="*/ 227818 w 5764071"/>
              <a:gd name="connsiteY9" fmla="*/ 1147259 h 1190697"/>
              <a:gd name="connsiteX10" fmla="*/ 435869 w 5764071"/>
              <a:gd name="connsiteY10" fmla="*/ 1187116 h 1190697"/>
              <a:gd name="connsiteX0" fmla="*/ 5588022 w 5782750"/>
              <a:gd name="connsiteY0" fmla="*/ 0 h 1190697"/>
              <a:gd name="connsiteX1" fmla="*/ 5764485 w 5782750"/>
              <a:gd name="connsiteY1" fmla="*/ 96253 h 1190697"/>
              <a:gd name="connsiteX2" fmla="*/ 5764485 w 5782750"/>
              <a:gd name="connsiteY2" fmla="*/ 401053 h 1190697"/>
              <a:gd name="connsiteX3" fmla="*/ 5652191 w 5782750"/>
              <a:gd name="connsiteY3" fmla="*/ 529390 h 1190697"/>
              <a:gd name="connsiteX4" fmla="*/ 5235096 w 5782750"/>
              <a:gd name="connsiteY4" fmla="*/ 593558 h 1190697"/>
              <a:gd name="connsiteX5" fmla="*/ 3021285 w 5782750"/>
              <a:gd name="connsiteY5" fmla="*/ 625642 h 1190697"/>
              <a:gd name="connsiteX6" fmla="*/ 502675 w 5782750"/>
              <a:gd name="connsiteY6" fmla="*/ 655320 h 1190697"/>
              <a:gd name="connsiteX7" fmla="*/ 6667 w 5782750"/>
              <a:gd name="connsiteY7" fmla="*/ 844488 h 1190697"/>
              <a:gd name="connsiteX8" fmla="*/ 38051 w 5782750"/>
              <a:gd name="connsiteY8" fmla="*/ 1026405 h 1190697"/>
              <a:gd name="connsiteX9" fmla="*/ 246497 w 5782750"/>
              <a:gd name="connsiteY9" fmla="*/ 1147259 h 1190697"/>
              <a:gd name="connsiteX10" fmla="*/ 454548 w 5782750"/>
              <a:gd name="connsiteY10" fmla="*/ 1187116 h 1190697"/>
              <a:gd name="connsiteX0" fmla="*/ 5588022 w 5782750"/>
              <a:gd name="connsiteY0" fmla="*/ 0 h 1190697"/>
              <a:gd name="connsiteX1" fmla="*/ 5764485 w 5782750"/>
              <a:gd name="connsiteY1" fmla="*/ 96253 h 1190697"/>
              <a:gd name="connsiteX2" fmla="*/ 5764485 w 5782750"/>
              <a:gd name="connsiteY2" fmla="*/ 401053 h 1190697"/>
              <a:gd name="connsiteX3" fmla="*/ 5652191 w 5782750"/>
              <a:gd name="connsiteY3" fmla="*/ 529390 h 1190697"/>
              <a:gd name="connsiteX4" fmla="*/ 5235096 w 5782750"/>
              <a:gd name="connsiteY4" fmla="*/ 593558 h 1190697"/>
              <a:gd name="connsiteX5" fmla="*/ 3021285 w 5782750"/>
              <a:gd name="connsiteY5" fmla="*/ 625642 h 1190697"/>
              <a:gd name="connsiteX6" fmla="*/ 502675 w 5782750"/>
              <a:gd name="connsiteY6" fmla="*/ 655320 h 1190697"/>
              <a:gd name="connsiteX7" fmla="*/ 6667 w 5782750"/>
              <a:gd name="connsiteY7" fmla="*/ 844488 h 1190697"/>
              <a:gd name="connsiteX8" fmla="*/ 38051 w 5782750"/>
              <a:gd name="connsiteY8" fmla="*/ 1026405 h 1190697"/>
              <a:gd name="connsiteX9" fmla="*/ 246497 w 5782750"/>
              <a:gd name="connsiteY9" fmla="*/ 1147259 h 1190697"/>
              <a:gd name="connsiteX10" fmla="*/ 454548 w 5782750"/>
              <a:gd name="connsiteY10" fmla="*/ 1187116 h 1190697"/>
              <a:gd name="connsiteX0" fmla="*/ 5588022 w 5782750"/>
              <a:gd name="connsiteY0" fmla="*/ 0 h 1187116"/>
              <a:gd name="connsiteX1" fmla="*/ 5764485 w 5782750"/>
              <a:gd name="connsiteY1" fmla="*/ 96253 h 1187116"/>
              <a:gd name="connsiteX2" fmla="*/ 5764485 w 5782750"/>
              <a:gd name="connsiteY2" fmla="*/ 401053 h 1187116"/>
              <a:gd name="connsiteX3" fmla="*/ 5652191 w 5782750"/>
              <a:gd name="connsiteY3" fmla="*/ 529390 h 1187116"/>
              <a:gd name="connsiteX4" fmla="*/ 5235096 w 5782750"/>
              <a:gd name="connsiteY4" fmla="*/ 593558 h 1187116"/>
              <a:gd name="connsiteX5" fmla="*/ 3021285 w 5782750"/>
              <a:gd name="connsiteY5" fmla="*/ 625642 h 1187116"/>
              <a:gd name="connsiteX6" fmla="*/ 502675 w 5782750"/>
              <a:gd name="connsiteY6" fmla="*/ 655320 h 1187116"/>
              <a:gd name="connsiteX7" fmla="*/ 6667 w 5782750"/>
              <a:gd name="connsiteY7" fmla="*/ 844488 h 1187116"/>
              <a:gd name="connsiteX8" fmla="*/ 38051 w 5782750"/>
              <a:gd name="connsiteY8" fmla="*/ 1026405 h 1187116"/>
              <a:gd name="connsiteX9" fmla="*/ 246497 w 5782750"/>
              <a:gd name="connsiteY9" fmla="*/ 1147259 h 1187116"/>
              <a:gd name="connsiteX10" fmla="*/ 454548 w 5782750"/>
              <a:gd name="connsiteY10" fmla="*/ 1187116 h 1187116"/>
              <a:gd name="connsiteX0" fmla="*/ 5561102 w 5755830"/>
              <a:gd name="connsiteY0" fmla="*/ 0 h 1187116"/>
              <a:gd name="connsiteX1" fmla="*/ 5737565 w 5755830"/>
              <a:gd name="connsiteY1" fmla="*/ 96253 h 1187116"/>
              <a:gd name="connsiteX2" fmla="*/ 5737565 w 5755830"/>
              <a:gd name="connsiteY2" fmla="*/ 401053 h 1187116"/>
              <a:gd name="connsiteX3" fmla="*/ 5625271 w 5755830"/>
              <a:gd name="connsiteY3" fmla="*/ 529390 h 1187116"/>
              <a:gd name="connsiteX4" fmla="*/ 5208176 w 5755830"/>
              <a:gd name="connsiteY4" fmla="*/ 593558 h 1187116"/>
              <a:gd name="connsiteX5" fmla="*/ 2994365 w 5755830"/>
              <a:gd name="connsiteY5" fmla="*/ 625642 h 1187116"/>
              <a:gd name="connsiteX6" fmla="*/ 475755 w 5755830"/>
              <a:gd name="connsiteY6" fmla="*/ 655320 h 1187116"/>
              <a:gd name="connsiteX7" fmla="*/ 35013 w 5755830"/>
              <a:gd name="connsiteY7" fmla="*/ 854537 h 1187116"/>
              <a:gd name="connsiteX8" fmla="*/ 11131 w 5755830"/>
              <a:gd name="connsiteY8" fmla="*/ 1026405 h 1187116"/>
              <a:gd name="connsiteX9" fmla="*/ 219577 w 5755830"/>
              <a:gd name="connsiteY9" fmla="*/ 1147259 h 1187116"/>
              <a:gd name="connsiteX10" fmla="*/ 427628 w 5755830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44496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44496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529843 w 5724571"/>
              <a:gd name="connsiteY0" fmla="*/ 0 h 1187116"/>
              <a:gd name="connsiteX1" fmla="*/ 5706306 w 5724571"/>
              <a:gd name="connsiteY1" fmla="*/ 96253 h 1187116"/>
              <a:gd name="connsiteX2" fmla="*/ 5706306 w 5724571"/>
              <a:gd name="connsiteY2" fmla="*/ 401053 h 1187116"/>
              <a:gd name="connsiteX3" fmla="*/ 5594012 w 5724571"/>
              <a:gd name="connsiteY3" fmla="*/ 529390 h 1187116"/>
              <a:gd name="connsiteX4" fmla="*/ 5176917 w 5724571"/>
              <a:gd name="connsiteY4" fmla="*/ 593558 h 1187116"/>
              <a:gd name="connsiteX5" fmla="*/ 2963106 w 5724571"/>
              <a:gd name="connsiteY5" fmla="*/ 625642 h 1187116"/>
              <a:gd name="connsiteX6" fmla="*/ 414351 w 5724571"/>
              <a:gd name="connsiteY6" fmla="*/ 655320 h 1187116"/>
              <a:gd name="connsiteX7" fmla="*/ 3754 w 5724571"/>
              <a:gd name="connsiteY7" fmla="*/ 854537 h 1187116"/>
              <a:gd name="connsiteX8" fmla="*/ 45186 w 5724571"/>
              <a:gd name="connsiteY8" fmla="*/ 1031429 h 1187116"/>
              <a:gd name="connsiteX9" fmla="*/ 188318 w 5724571"/>
              <a:gd name="connsiteY9" fmla="*/ 1147259 h 1187116"/>
              <a:gd name="connsiteX10" fmla="*/ 396369 w 5724571"/>
              <a:gd name="connsiteY10" fmla="*/ 1187116 h 1187116"/>
              <a:gd name="connsiteX0" fmla="*/ 5485184 w 5679912"/>
              <a:gd name="connsiteY0" fmla="*/ 0 h 1187116"/>
              <a:gd name="connsiteX1" fmla="*/ 5661647 w 5679912"/>
              <a:gd name="connsiteY1" fmla="*/ 96253 h 1187116"/>
              <a:gd name="connsiteX2" fmla="*/ 5661647 w 5679912"/>
              <a:gd name="connsiteY2" fmla="*/ 401053 h 1187116"/>
              <a:gd name="connsiteX3" fmla="*/ 5549353 w 5679912"/>
              <a:gd name="connsiteY3" fmla="*/ 529390 h 1187116"/>
              <a:gd name="connsiteX4" fmla="*/ 5132258 w 5679912"/>
              <a:gd name="connsiteY4" fmla="*/ 593558 h 1187116"/>
              <a:gd name="connsiteX5" fmla="*/ 2918447 w 5679912"/>
              <a:gd name="connsiteY5" fmla="*/ 625642 h 1187116"/>
              <a:gd name="connsiteX6" fmla="*/ 369692 w 5679912"/>
              <a:gd name="connsiteY6" fmla="*/ 655320 h 1187116"/>
              <a:gd name="connsiteX7" fmla="*/ 94748 w 5679912"/>
              <a:gd name="connsiteY7" fmla="*/ 889706 h 1187116"/>
              <a:gd name="connsiteX8" fmla="*/ 527 w 5679912"/>
              <a:gd name="connsiteY8" fmla="*/ 1031429 h 1187116"/>
              <a:gd name="connsiteX9" fmla="*/ 143659 w 5679912"/>
              <a:gd name="connsiteY9" fmla="*/ 1147259 h 1187116"/>
              <a:gd name="connsiteX10" fmla="*/ 351710 w 5679912"/>
              <a:gd name="connsiteY10" fmla="*/ 1187116 h 1187116"/>
              <a:gd name="connsiteX0" fmla="*/ 5485184 w 5679912"/>
              <a:gd name="connsiteY0" fmla="*/ 0 h 1187116"/>
              <a:gd name="connsiteX1" fmla="*/ 5661647 w 5679912"/>
              <a:gd name="connsiteY1" fmla="*/ 96253 h 1187116"/>
              <a:gd name="connsiteX2" fmla="*/ 5661647 w 5679912"/>
              <a:gd name="connsiteY2" fmla="*/ 401053 h 1187116"/>
              <a:gd name="connsiteX3" fmla="*/ 5549353 w 5679912"/>
              <a:gd name="connsiteY3" fmla="*/ 529390 h 1187116"/>
              <a:gd name="connsiteX4" fmla="*/ 5132258 w 5679912"/>
              <a:gd name="connsiteY4" fmla="*/ 593558 h 1187116"/>
              <a:gd name="connsiteX5" fmla="*/ 2918447 w 5679912"/>
              <a:gd name="connsiteY5" fmla="*/ 625642 h 1187116"/>
              <a:gd name="connsiteX6" fmla="*/ 691239 w 5679912"/>
              <a:gd name="connsiteY6" fmla="*/ 675416 h 1187116"/>
              <a:gd name="connsiteX7" fmla="*/ 94748 w 5679912"/>
              <a:gd name="connsiteY7" fmla="*/ 889706 h 1187116"/>
              <a:gd name="connsiteX8" fmla="*/ 527 w 5679912"/>
              <a:gd name="connsiteY8" fmla="*/ 1031429 h 1187116"/>
              <a:gd name="connsiteX9" fmla="*/ 143659 w 5679912"/>
              <a:gd name="connsiteY9" fmla="*/ 1147259 h 1187116"/>
              <a:gd name="connsiteX10" fmla="*/ 351710 w 5679912"/>
              <a:gd name="connsiteY10" fmla="*/ 1187116 h 1187116"/>
              <a:gd name="connsiteX0" fmla="*/ 5392808 w 5587536"/>
              <a:gd name="connsiteY0" fmla="*/ 0 h 1187116"/>
              <a:gd name="connsiteX1" fmla="*/ 5569271 w 5587536"/>
              <a:gd name="connsiteY1" fmla="*/ 96253 h 1187116"/>
              <a:gd name="connsiteX2" fmla="*/ 5569271 w 5587536"/>
              <a:gd name="connsiteY2" fmla="*/ 401053 h 1187116"/>
              <a:gd name="connsiteX3" fmla="*/ 5456977 w 5587536"/>
              <a:gd name="connsiteY3" fmla="*/ 529390 h 1187116"/>
              <a:gd name="connsiteX4" fmla="*/ 5039882 w 5587536"/>
              <a:gd name="connsiteY4" fmla="*/ 593558 h 1187116"/>
              <a:gd name="connsiteX5" fmla="*/ 2826071 w 5587536"/>
              <a:gd name="connsiteY5" fmla="*/ 625642 h 1187116"/>
              <a:gd name="connsiteX6" fmla="*/ 598863 w 5587536"/>
              <a:gd name="connsiteY6" fmla="*/ 675416 h 1187116"/>
              <a:gd name="connsiteX7" fmla="*/ 2372 w 5587536"/>
              <a:gd name="connsiteY7" fmla="*/ 889706 h 1187116"/>
              <a:gd name="connsiteX8" fmla="*/ 43804 w 5587536"/>
              <a:gd name="connsiteY8" fmla="*/ 1051526 h 1187116"/>
              <a:gd name="connsiteX9" fmla="*/ 51283 w 5587536"/>
              <a:gd name="connsiteY9" fmla="*/ 1147259 h 1187116"/>
              <a:gd name="connsiteX10" fmla="*/ 259334 w 5587536"/>
              <a:gd name="connsiteY10" fmla="*/ 1187116 h 1187116"/>
              <a:gd name="connsiteX0" fmla="*/ 5393150 w 5587878"/>
              <a:gd name="connsiteY0" fmla="*/ 0 h 1187116"/>
              <a:gd name="connsiteX1" fmla="*/ 5569613 w 5587878"/>
              <a:gd name="connsiteY1" fmla="*/ 96253 h 1187116"/>
              <a:gd name="connsiteX2" fmla="*/ 5569613 w 5587878"/>
              <a:gd name="connsiteY2" fmla="*/ 401053 h 1187116"/>
              <a:gd name="connsiteX3" fmla="*/ 5457319 w 5587878"/>
              <a:gd name="connsiteY3" fmla="*/ 529390 h 1187116"/>
              <a:gd name="connsiteX4" fmla="*/ 5040224 w 5587878"/>
              <a:gd name="connsiteY4" fmla="*/ 593558 h 1187116"/>
              <a:gd name="connsiteX5" fmla="*/ 2826413 w 5587878"/>
              <a:gd name="connsiteY5" fmla="*/ 625642 h 1187116"/>
              <a:gd name="connsiteX6" fmla="*/ 599205 w 5587878"/>
              <a:gd name="connsiteY6" fmla="*/ 675416 h 1187116"/>
              <a:gd name="connsiteX7" fmla="*/ 2714 w 5587878"/>
              <a:gd name="connsiteY7" fmla="*/ 889706 h 1187116"/>
              <a:gd name="connsiteX8" fmla="*/ 44146 w 5587878"/>
              <a:gd name="connsiteY8" fmla="*/ 1051526 h 1187116"/>
              <a:gd name="connsiteX9" fmla="*/ 96843 w 5587878"/>
              <a:gd name="connsiteY9" fmla="*/ 1091993 h 1187116"/>
              <a:gd name="connsiteX10" fmla="*/ 259676 w 5587878"/>
              <a:gd name="connsiteY10" fmla="*/ 1187116 h 1187116"/>
              <a:gd name="connsiteX0" fmla="*/ 5393150 w 5587878"/>
              <a:gd name="connsiteY0" fmla="*/ 0 h 1247407"/>
              <a:gd name="connsiteX1" fmla="*/ 5569613 w 5587878"/>
              <a:gd name="connsiteY1" fmla="*/ 96253 h 1247407"/>
              <a:gd name="connsiteX2" fmla="*/ 5569613 w 5587878"/>
              <a:gd name="connsiteY2" fmla="*/ 401053 h 1247407"/>
              <a:gd name="connsiteX3" fmla="*/ 5457319 w 5587878"/>
              <a:gd name="connsiteY3" fmla="*/ 529390 h 1247407"/>
              <a:gd name="connsiteX4" fmla="*/ 5040224 w 5587878"/>
              <a:gd name="connsiteY4" fmla="*/ 593558 h 1247407"/>
              <a:gd name="connsiteX5" fmla="*/ 2826413 w 5587878"/>
              <a:gd name="connsiteY5" fmla="*/ 625642 h 1247407"/>
              <a:gd name="connsiteX6" fmla="*/ 599205 w 5587878"/>
              <a:gd name="connsiteY6" fmla="*/ 675416 h 1247407"/>
              <a:gd name="connsiteX7" fmla="*/ 2714 w 5587878"/>
              <a:gd name="connsiteY7" fmla="*/ 889706 h 1247407"/>
              <a:gd name="connsiteX8" fmla="*/ 44146 w 5587878"/>
              <a:gd name="connsiteY8" fmla="*/ 1051526 h 1247407"/>
              <a:gd name="connsiteX9" fmla="*/ 96843 w 5587878"/>
              <a:gd name="connsiteY9" fmla="*/ 1091993 h 1247407"/>
              <a:gd name="connsiteX10" fmla="*/ 259676 w 5587878"/>
              <a:gd name="connsiteY10" fmla="*/ 1247407 h 1247407"/>
              <a:gd name="connsiteX0" fmla="*/ 5393194 w 5587922"/>
              <a:gd name="connsiteY0" fmla="*/ 0 h 1247407"/>
              <a:gd name="connsiteX1" fmla="*/ 5569657 w 5587922"/>
              <a:gd name="connsiteY1" fmla="*/ 96253 h 1247407"/>
              <a:gd name="connsiteX2" fmla="*/ 5569657 w 5587922"/>
              <a:gd name="connsiteY2" fmla="*/ 401053 h 1247407"/>
              <a:gd name="connsiteX3" fmla="*/ 5457363 w 5587922"/>
              <a:gd name="connsiteY3" fmla="*/ 529390 h 1247407"/>
              <a:gd name="connsiteX4" fmla="*/ 5040268 w 5587922"/>
              <a:gd name="connsiteY4" fmla="*/ 593558 h 1247407"/>
              <a:gd name="connsiteX5" fmla="*/ 2826457 w 5587922"/>
              <a:gd name="connsiteY5" fmla="*/ 625642 h 1247407"/>
              <a:gd name="connsiteX6" fmla="*/ 599249 w 5587922"/>
              <a:gd name="connsiteY6" fmla="*/ 675416 h 1247407"/>
              <a:gd name="connsiteX7" fmla="*/ 2758 w 5587922"/>
              <a:gd name="connsiteY7" fmla="*/ 889706 h 1247407"/>
              <a:gd name="connsiteX8" fmla="*/ 44190 w 5587922"/>
              <a:gd name="connsiteY8" fmla="*/ 1051526 h 1247407"/>
              <a:gd name="connsiteX9" fmla="*/ 101911 w 5587922"/>
              <a:gd name="connsiteY9" fmla="*/ 1207549 h 1247407"/>
              <a:gd name="connsiteX10" fmla="*/ 259720 w 5587922"/>
              <a:gd name="connsiteY10" fmla="*/ 1247407 h 1247407"/>
              <a:gd name="connsiteX0" fmla="*/ 5397101 w 5591829"/>
              <a:gd name="connsiteY0" fmla="*/ 0 h 1247407"/>
              <a:gd name="connsiteX1" fmla="*/ 5573564 w 5591829"/>
              <a:gd name="connsiteY1" fmla="*/ 96253 h 1247407"/>
              <a:gd name="connsiteX2" fmla="*/ 5573564 w 5591829"/>
              <a:gd name="connsiteY2" fmla="*/ 401053 h 1247407"/>
              <a:gd name="connsiteX3" fmla="*/ 5461270 w 5591829"/>
              <a:gd name="connsiteY3" fmla="*/ 529390 h 1247407"/>
              <a:gd name="connsiteX4" fmla="*/ 5044175 w 5591829"/>
              <a:gd name="connsiteY4" fmla="*/ 593558 h 1247407"/>
              <a:gd name="connsiteX5" fmla="*/ 2830364 w 5591829"/>
              <a:gd name="connsiteY5" fmla="*/ 625642 h 1247407"/>
              <a:gd name="connsiteX6" fmla="*/ 603156 w 5591829"/>
              <a:gd name="connsiteY6" fmla="*/ 675416 h 1247407"/>
              <a:gd name="connsiteX7" fmla="*/ 6665 w 5591829"/>
              <a:gd name="connsiteY7" fmla="*/ 889706 h 1247407"/>
              <a:gd name="connsiteX8" fmla="*/ 17952 w 5591829"/>
              <a:gd name="connsiteY8" fmla="*/ 1086695 h 1247407"/>
              <a:gd name="connsiteX9" fmla="*/ 105818 w 5591829"/>
              <a:gd name="connsiteY9" fmla="*/ 1207549 h 1247407"/>
              <a:gd name="connsiteX10" fmla="*/ 263627 w 5591829"/>
              <a:gd name="connsiteY10" fmla="*/ 1247407 h 1247407"/>
              <a:gd name="connsiteX0" fmla="*/ 5393478 w 5588206"/>
              <a:gd name="connsiteY0" fmla="*/ 0 h 1247407"/>
              <a:gd name="connsiteX1" fmla="*/ 5569941 w 5588206"/>
              <a:gd name="connsiteY1" fmla="*/ 96253 h 1247407"/>
              <a:gd name="connsiteX2" fmla="*/ 5569941 w 5588206"/>
              <a:gd name="connsiteY2" fmla="*/ 401053 h 1247407"/>
              <a:gd name="connsiteX3" fmla="*/ 5457647 w 5588206"/>
              <a:gd name="connsiteY3" fmla="*/ 529390 h 1247407"/>
              <a:gd name="connsiteX4" fmla="*/ 5040552 w 5588206"/>
              <a:gd name="connsiteY4" fmla="*/ 593558 h 1247407"/>
              <a:gd name="connsiteX5" fmla="*/ 2826741 w 5588206"/>
              <a:gd name="connsiteY5" fmla="*/ 625642 h 1247407"/>
              <a:gd name="connsiteX6" fmla="*/ 599533 w 5588206"/>
              <a:gd name="connsiteY6" fmla="*/ 675416 h 1247407"/>
              <a:gd name="connsiteX7" fmla="*/ 8066 w 5588206"/>
              <a:gd name="connsiteY7" fmla="*/ 939948 h 1247407"/>
              <a:gd name="connsiteX8" fmla="*/ 14329 w 5588206"/>
              <a:gd name="connsiteY8" fmla="*/ 1086695 h 1247407"/>
              <a:gd name="connsiteX9" fmla="*/ 102195 w 5588206"/>
              <a:gd name="connsiteY9" fmla="*/ 1207549 h 1247407"/>
              <a:gd name="connsiteX10" fmla="*/ 260004 w 5588206"/>
              <a:gd name="connsiteY10" fmla="*/ 1247407 h 1247407"/>
              <a:gd name="connsiteX0" fmla="*/ 5393478 w 5588206"/>
              <a:gd name="connsiteY0" fmla="*/ 0 h 1247407"/>
              <a:gd name="connsiteX1" fmla="*/ 5569941 w 5588206"/>
              <a:gd name="connsiteY1" fmla="*/ 96253 h 1247407"/>
              <a:gd name="connsiteX2" fmla="*/ 5569941 w 5588206"/>
              <a:gd name="connsiteY2" fmla="*/ 401053 h 1247407"/>
              <a:gd name="connsiteX3" fmla="*/ 5457647 w 5588206"/>
              <a:gd name="connsiteY3" fmla="*/ 529390 h 1247407"/>
              <a:gd name="connsiteX4" fmla="*/ 4623545 w 5588206"/>
              <a:gd name="connsiteY4" fmla="*/ 628727 h 1247407"/>
              <a:gd name="connsiteX5" fmla="*/ 2826741 w 5588206"/>
              <a:gd name="connsiteY5" fmla="*/ 625642 h 1247407"/>
              <a:gd name="connsiteX6" fmla="*/ 599533 w 5588206"/>
              <a:gd name="connsiteY6" fmla="*/ 675416 h 1247407"/>
              <a:gd name="connsiteX7" fmla="*/ 8066 w 5588206"/>
              <a:gd name="connsiteY7" fmla="*/ 939948 h 1247407"/>
              <a:gd name="connsiteX8" fmla="*/ 14329 w 5588206"/>
              <a:gd name="connsiteY8" fmla="*/ 1086695 h 1247407"/>
              <a:gd name="connsiteX9" fmla="*/ 102195 w 5588206"/>
              <a:gd name="connsiteY9" fmla="*/ 1207549 h 1247407"/>
              <a:gd name="connsiteX10" fmla="*/ 260004 w 5588206"/>
              <a:gd name="connsiteY10" fmla="*/ 1247407 h 1247407"/>
              <a:gd name="connsiteX0" fmla="*/ 5393478 w 5644453"/>
              <a:gd name="connsiteY0" fmla="*/ 0 h 1247407"/>
              <a:gd name="connsiteX1" fmla="*/ 5569941 w 5644453"/>
              <a:gd name="connsiteY1" fmla="*/ 96253 h 1247407"/>
              <a:gd name="connsiteX2" fmla="*/ 5640280 w 5644453"/>
              <a:gd name="connsiteY2" fmla="*/ 250328 h 1247407"/>
              <a:gd name="connsiteX3" fmla="*/ 5457647 w 5644453"/>
              <a:gd name="connsiteY3" fmla="*/ 529390 h 1247407"/>
              <a:gd name="connsiteX4" fmla="*/ 4623545 w 5644453"/>
              <a:gd name="connsiteY4" fmla="*/ 628727 h 1247407"/>
              <a:gd name="connsiteX5" fmla="*/ 2826741 w 5644453"/>
              <a:gd name="connsiteY5" fmla="*/ 625642 h 1247407"/>
              <a:gd name="connsiteX6" fmla="*/ 599533 w 5644453"/>
              <a:gd name="connsiteY6" fmla="*/ 675416 h 1247407"/>
              <a:gd name="connsiteX7" fmla="*/ 8066 w 5644453"/>
              <a:gd name="connsiteY7" fmla="*/ 939948 h 1247407"/>
              <a:gd name="connsiteX8" fmla="*/ 14329 w 5644453"/>
              <a:gd name="connsiteY8" fmla="*/ 1086695 h 1247407"/>
              <a:gd name="connsiteX9" fmla="*/ 102195 w 5644453"/>
              <a:gd name="connsiteY9" fmla="*/ 1207549 h 1247407"/>
              <a:gd name="connsiteX10" fmla="*/ 260004 w 5644453"/>
              <a:gd name="connsiteY10" fmla="*/ 1247407 h 1247407"/>
              <a:gd name="connsiteX0" fmla="*/ 5393478 w 5645812"/>
              <a:gd name="connsiteY0" fmla="*/ 0 h 1247407"/>
              <a:gd name="connsiteX1" fmla="*/ 5579989 w 5645812"/>
              <a:gd name="connsiteY1" fmla="*/ 91229 h 1247407"/>
              <a:gd name="connsiteX2" fmla="*/ 5640280 w 5645812"/>
              <a:gd name="connsiteY2" fmla="*/ 250328 h 1247407"/>
              <a:gd name="connsiteX3" fmla="*/ 5457647 w 5645812"/>
              <a:gd name="connsiteY3" fmla="*/ 529390 h 1247407"/>
              <a:gd name="connsiteX4" fmla="*/ 4623545 w 5645812"/>
              <a:gd name="connsiteY4" fmla="*/ 628727 h 1247407"/>
              <a:gd name="connsiteX5" fmla="*/ 2826741 w 5645812"/>
              <a:gd name="connsiteY5" fmla="*/ 625642 h 1247407"/>
              <a:gd name="connsiteX6" fmla="*/ 599533 w 5645812"/>
              <a:gd name="connsiteY6" fmla="*/ 675416 h 1247407"/>
              <a:gd name="connsiteX7" fmla="*/ 8066 w 5645812"/>
              <a:gd name="connsiteY7" fmla="*/ 939948 h 1247407"/>
              <a:gd name="connsiteX8" fmla="*/ 14329 w 5645812"/>
              <a:gd name="connsiteY8" fmla="*/ 1086695 h 1247407"/>
              <a:gd name="connsiteX9" fmla="*/ 102195 w 5645812"/>
              <a:gd name="connsiteY9" fmla="*/ 1207549 h 1247407"/>
              <a:gd name="connsiteX10" fmla="*/ 260004 w 5645812"/>
              <a:gd name="connsiteY10" fmla="*/ 1247407 h 1247407"/>
              <a:gd name="connsiteX0" fmla="*/ 5393478 w 5650700"/>
              <a:gd name="connsiteY0" fmla="*/ 0 h 1247407"/>
              <a:gd name="connsiteX1" fmla="*/ 5579989 w 5650700"/>
              <a:gd name="connsiteY1" fmla="*/ 91229 h 1247407"/>
              <a:gd name="connsiteX2" fmla="*/ 5640280 w 5650700"/>
              <a:gd name="connsiteY2" fmla="*/ 250328 h 1247407"/>
              <a:gd name="connsiteX3" fmla="*/ 5382284 w 5650700"/>
              <a:gd name="connsiteY3" fmla="*/ 544462 h 1247407"/>
              <a:gd name="connsiteX4" fmla="*/ 4623545 w 5650700"/>
              <a:gd name="connsiteY4" fmla="*/ 628727 h 1247407"/>
              <a:gd name="connsiteX5" fmla="*/ 2826741 w 5650700"/>
              <a:gd name="connsiteY5" fmla="*/ 625642 h 1247407"/>
              <a:gd name="connsiteX6" fmla="*/ 599533 w 5650700"/>
              <a:gd name="connsiteY6" fmla="*/ 675416 h 1247407"/>
              <a:gd name="connsiteX7" fmla="*/ 8066 w 5650700"/>
              <a:gd name="connsiteY7" fmla="*/ 939948 h 1247407"/>
              <a:gd name="connsiteX8" fmla="*/ 14329 w 5650700"/>
              <a:gd name="connsiteY8" fmla="*/ 1086695 h 1247407"/>
              <a:gd name="connsiteX9" fmla="*/ 102195 w 5650700"/>
              <a:gd name="connsiteY9" fmla="*/ 1207549 h 1247407"/>
              <a:gd name="connsiteX10" fmla="*/ 260004 w 5650700"/>
              <a:gd name="connsiteY10" fmla="*/ 1247407 h 1247407"/>
              <a:gd name="connsiteX0" fmla="*/ 5393478 w 5643157"/>
              <a:gd name="connsiteY0" fmla="*/ 0 h 1247407"/>
              <a:gd name="connsiteX1" fmla="*/ 5579989 w 5643157"/>
              <a:gd name="connsiteY1" fmla="*/ 91229 h 1247407"/>
              <a:gd name="connsiteX2" fmla="*/ 5640280 w 5643157"/>
              <a:gd name="connsiteY2" fmla="*/ 250328 h 1247407"/>
              <a:gd name="connsiteX3" fmla="*/ 5382284 w 5643157"/>
              <a:gd name="connsiteY3" fmla="*/ 544462 h 1247407"/>
              <a:gd name="connsiteX4" fmla="*/ 4623545 w 5643157"/>
              <a:gd name="connsiteY4" fmla="*/ 628727 h 1247407"/>
              <a:gd name="connsiteX5" fmla="*/ 2826741 w 5643157"/>
              <a:gd name="connsiteY5" fmla="*/ 625642 h 1247407"/>
              <a:gd name="connsiteX6" fmla="*/ 599533 w 5643157"/>
              <a:gd name="connsiteY6" fmla="*/ 675416 h 1247407"/>
              <a:gd name="connsiteX7" fmla="*/ 8066 w 5643157"/>
              <a:gd name="connsiteY7" fmla="*/ 939948 h 1247407"/>
              <a:gd name="connsiteX8" fmla="*/ 14329 w 5643157"/>
              <a:gd name="connsiteY8" fmla="*/ 1086695 h 1247407"/>
              <a:gd name="connsiteX9" fmla="*/ 102195 w 5643157"/>
              <a:gd name="connsiteY9" fmla="*/ 1207549 h 1247407"/>
              <a:gd name="connsiteX10" fmla="*/ 260004 w 5643157"/>
              <a:gd name="connsiteY10" fmla="*/ 1247407 h 1247407"/>
              <a:gd name="connsiteX0" fmla="*/ 5393478 w 5620300"/>
              <a:gd name="connsiteY0" fmla="*/ 0 h 1247407"/>
              <a:gd name="connsiteX1" fmla="*/ 5579989 w 5620300"/>
              <a:gd name="connsiteY1" fmla="*/ 91229 h 1247407"/>
              <a:gd name="connsiteX2" fmla="*/ 5615159 w 5620300"/>
              <a:gd name="connsiteY2" fmla="*/ 255352 h 1247407"/>
              <a:gd name="connsiteX3" fmla="*/ 5382284 w 5620300"/>
              <a:gd name="connsiteY3" fmla="*/ 544462 h 1247407"/>
              <a:gd name="connsiteX4" fmla="*/ 4623545 w 5620300"/>
              <a:gd name="connsiteY4" fmla="*/ 628727 h 1247407"/>
              <a:gd name="connsiteX5" fmla="*/ 2826741 w 5620300"/>
              <a:gd name="connsiteY5" fmla="*/ 625642 h 1247407"/>
              <a:gd name="connsiteX6" fmla="*/ 599533 w 5620300"/>
              <a:gd name="connsiteY6" fmla="*/ 675416 h 1247407"/>
              <a:gd name="connsiteX7" fmla="*/ 8066 w 5620300"/>
              <a:gd name="connsiteY7" fmla="*/ 939948 h 1247407"/>
              <a:gd name="connsiteX8" fmla="*/ 14329 w 5620300"/>
              <a:gd name="connsiteY8" fmla="*/ 1086695 h 1247407"/>
              <a:gd name="connsiteX9" fmla="*/ 102195 w 5620300"/>
              <a:gd name="connsiteY9" fmla="*/ 1207549 h 1247407"/>
              <a:gd name="connsiteX10" fmla="*/ 260004 w 5620300"/>
              <a:gd name="connsiteY10" fmla="*/ 1247407 h 1247407"/>
              <a:gd name="connsiteX0" fmla="*/ 5393478 w 5623481"/>
              <a:gd name="connsiteY0" fmla="*/ 0 h 1247407"/>
              <a:gd name="connsiteX1" fmla="*/ 5554868 w 5623481"/>
              <a:gd name="connsiteY1" fmla="*/ 91229 h 1247407"/>
              <a:gd name="connsiteX2" fmla="*/ 5615159 w 5623481"/>
              <a:gd name="connsiteY2" fmla="*/ 255352 h 1247407"/>
              <a:gd name="connsiteX3" fmla="*/ 5382284 w 5623481"/>
              <a:gd name="connsiteY3" fmla="*/ 544462 h 1247407"/>
              <a:gd name="connsiteX4" fmla="*/ 4623545 w 5623481"/>
              <a:gd name="connsiteY4" fmla="*/ 628727 h 1247407"/>
              <a:gd name="connsiteX5" fmla="*/ 2826741 w 5623481"/>
              <a:gd name="connsiteY5" fmla="*/ 625642 h 1247407"/>
              <a:gd name="connsiteX6" fmla="*/ 599533 w 5623481"/>
              <a:gd name="connsiteY6" fmla="*/ 675416 h 1247407"/>
              <a:gd name="connsiteX7" fmla="*/ 8066 w 5623481"/>
              <a:gd name="connsiteY7" fmla="*/ 939948 h 1247407"/>
              <a:gd name="connsiteX8" fmla="*/ 14329 w 5623481"/>
              <a:gd name="connsiteY8" fmla="*/ 1086695 h 1247407"/>
              <a:gd name="connsiteX9" fmla="*/ 102195 w 5623481"/>
              <a:gd name="connsiteY9" fmla="*/ 1207549 h 1247407"/>
              <a:gd name="connsiteX10" fmla="*/ 260004 w 5623481"/>
              <a:gd name="connsiteY10" fmla="*/ 1247407 h 1247407"/>
              <a:gd name="connsiteX0" fmla="*/ 5393478 w 5618069"/>
              <a:gd name="connsiteY0" fmla="*/ 0 h 1247407"/>
              <a:gd name="connsiteX1" fmla="*/ 5554868 w 5618069"/>
              <a:gd name="connsiteY1" fmla="*/ 91229 h 1247407"/>
              <a:gd name="connsiteX2" fmla="*/ 5615159 w 5618069"/>
              <a:gd name="connsiteY2" fmla="*/ 255352 h 1247407"/>
              <a:gd name="connsiteX3" fmla="*/ 5382284 w 5618069"/>
              <a:gd name="connsiteY3" fmla="*/ 544462 h 1247407"/>
              <a:gd name="connsiteX4" fmla="*/ 4623545 w 5618069"/>
              <a:gd name="connsiteY4" fmla="*/ 628727 h 1247407"/>
              <a:gd name="connsiteX5" fmla="*/ 2826741 w 5618069"/>
              <a:gd name="connsiteY5" fmla="*/ 625642 h 1247407"/>
              <a:gd name="connsiteX6" fmla="*/ 599533 w 5618069"/>
              <a:gd name="connsiteY6" fmla="*/ 675416 h 1247407"/>
              <a:gd name="connsiteX7" fmla="*/ 8066 w 5618069"/>
              <a:gd name="connsiteY7" fmla="*/ 939948 h 1247407"/>
              <a:gd name="connsiteX8" fmla="*/ 14329 w 5618069"/>
              <a:gd name="connsiteY8" fmla="*/ 1086695 h 1247407"/>
              <a:gd name="connsiteX9" fmla="*/ 102195 w 5618069"/>
              <a:gd name="connsiteY9" fmla="*/ 1207549 h 1247407"/>
              <a:gd name="connsiteX10" fmla="*/ 260004 w 5618069"/>
              <a:gd name="connsiteY10" fmla="*/ 1247407 h 124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18069" h="1247407">
                <a:moveTo>
                  <a:pt x="5393478" y="0"/>
                </a:moveTo>
                <a:cubicBezTo>
                  <a:pt x="5467004" y="14705"/>
                  <a:pt x="5517921" y="48671"/>
                  <a:pt x="5554868" y="91229"/>
                </a:cubicBezTo>
                <a:cubicBezTo>
                  <a:pt x="5591815" y="133787"/>
                  <a:pt x="5628850" y="164741"/>
                  <a:pt x="5615159" y="255352"/>
                </a:cubicBezTo>
                <a:cubicBezTo>
                  <a:pt x="5601468" y="345963"/>
                  <a:pt x="5547553" y="482233"/>
                  <a:pt x="5382284" y="544462"/>
                </a:cubicBezTo>
                <a:cubicBezTo>
                  <a:pt x="5217015" y="606691"/>
                  <a:pt x="5049469" y="615197"/>
                  <a:pt x="4623545" y="628727"/>
                </a:cubicBezTo>
                <a:cubicBezTo>
                  <a:pt x="4197621" y="642257"/>
                  <a:pt x="3497410" y="617861"/>
                  <a:pt x="2826741" y="625642"/>
                </a:cubicBezTo>
                <a:cubicBezTo>
                  <a:pt x="2156072" y="633424"/>
                  <a:pt x="1069312" y="623032"/>
                  <a:pt x="599533" y="675416"/>
                </a:cubicBezTo>
                <a:cubicBezTo>
                  <a:pt x="129754" y="727800"/>
                  <a:pt x="24577" y="866042"/>
                  <a:pt x="8066" y="939948"/>
                </a:cubicBezTo>
                <a:cubicBezTo>
                  <a:pt x="-5229" y="1028022"/>
                  <a:pt x="-1359" y="1042095"/>
                  <a:pt x="14329" y="1086695"/>
                </a:cubicBezTo>
                <a:cubicBezTo>
                  <a:pt x="30017" y="1131295"/>
                  <a:pt x="61249" y="1180764"/>
                  <a:pt x="102195" y="1207549"/>
                </a:cubicBezTo>
                <a:cubicBezTo>
                  <a:pt x="143141" y="1234334"/>
                  <a:pt x="155276" y="1235655"/>
                  <a:pt x="260004" y="1247407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9D6C80E-3065-5D44-ABEF-10B252E2F8C1}"/>
              </a:ext>
            </a:extLst>
          </p:cNvPr>
          <p:cNvCxnSpPr>
            <a:cxnSpLocks/>
          </p:cNvCxnSpPr>
          <p:nvPr/>
        </p:nvCxnSpPr>
        <p:spPr>
          <a:xfrm>
            <a:off x="14224564" y="2399878"/>
            <a:ext cx="149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9E73B0B4-429E-F744-8579-5CC1122C72BC}"/>
              </a:ext>
            </a:extLst>
          </p:cNvPr>
          <p:cNvCxnSpPr>
            <a:cxnSpLocks/>
          </p:cNvCxnSpPr>
          <p:nvPr/>
        </p:nvCxnSpPr>
        <p:spPr>
          <a:xfrm>
            <a:off x="14791492" y="3522574"/>
            <a:ext cx="149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13FFC79-F804-0746-B7A2-F945215D9F44}"/>
              </a:ext>
            </a:extLst>
          </p:cNvPr>
          <p:cNvSpPr txBox="1"/>
          <p:nvPr/>
        </p:nvSpPr>
        <p:spPr>
          <a:xfrm>
            <a:off x="227146" y="851303"/>
            <a:ext cx="140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178497-E0D7-7348-B0ED-8F16EDE1D63E}"/>
              </a:ext>
            </a:extLst>
          </p:cNvPr>
          <p:cNvCxnSpPr>
            <a:cxnSpLocks/>
          </p:cNvCxnSpPr>
          <p:nvPr/>
        </p:nvCxnSpPr>
        <p:spPr>
          <a:xfrm>
            <a:off x="286787" y="1409798"/>
            <a:ext cx="1119861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8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</TotalTime>
  <Words>69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180</cp:revision>
  <dcterms:created xsi:type="dcterms:W3CDTF">2020-05-23T14:19:11Z</dcterms:created>
  <dcterms:modified xsi:type="dcterms:W3CDTF">2020-06-02T11:39:21Z</dcterms:modified>
</cp:coreProperties>
</file>