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 varScale="1">
        <p:scale>
          <a:sx n="91" d="100"/>
          <a:sy n="91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0EEE-8B90-8F41-B7EE-DA54F18D7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5ECE3-0DD9-654E-935F-4C4B3E02C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2359-62E8-1C4B-A1B6-D4E7BAC9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0906-6C5C-F948-AFD9-CE4466A5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5C2A-CB67-B84E-A263-E21D10B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2524-38C8-9845-986D-E757CFA9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3EA22-24DF-6943-8B6D-A9EABF27C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C269-9C9A-E34E-91E8-A05D6077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2A25-40C1-EB4B-9F03-D5339266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F3DD-3BFB-1D40-82BC-326A369F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0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ECF08-7E6F-C448-962C-E55EE92F2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A8385-06FE-C14B-889A-71E28E63A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B3D6-29C3-4A48-9DC4-F3BD6F56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A884-FC86-5F40-BD58-E6437027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6D2F-E41B-004F-B968-A2952B82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0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8CEC-EA4D-8D4F-9AD1-D5C4F16D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E131-9DD6-CF47-B6DF-92DBE22B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FEB6-A9DC-6146-BB2A-79C763A2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FB5A-E7C8-5041-BAAC-EF327D30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C480-0AE8-C941-ACE6-E26ECABB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EC93-6AB5-AD47-B6CC-1D5323B0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B0700-3715-D744-AE60-8F0338171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07E0-FB05-8547-A178-39FFE09D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1EC-1708-ED42-BDC1-F8E1EFC5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0711-D920-1E47-8FDD-E045101E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2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056C-1A8A-2745-8D7E-CBD7AF62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E2B6-983D-C14B-96E7-A0BFB82E9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4AE4-2107-0844-81F2-43F6C8AB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0E613-89BC-FB4F-B9CF-DB118000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AD53-8E32-6145-9E98-FC89E7ED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31B18-61C0-8F41-9D81-0CA17476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3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793D-9E67-CD46-9302-3AB8C57D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E912-942B-8840-B402-048EA4B8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4303E-CB9D-5842-96F6-0541244B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AB743-FFCB-7A48-9BF7-E4E097CA1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C1B34-8C49-9144-BCD0-AA6BBD22B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353C6-5E45-A040-A84E-AC6F277E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F776A-6E8E-C54E-8335-0C2FD6E1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6B451-C01D-914B-9F5B-3636BFD7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F8B6-3171-9346-88C0-0C91E8E0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CF423-1519-C949-90CB-A72F9FC6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CC1D3-87AA-8144-9303-89093E10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AA3CC-C5DD-3248-BE2C-464942BE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8AC18-6E30-AF49-B032-B0F57DF0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1C064-3E5B-B449-B939-6912D5AA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C39F9-1C4C-6244-BA50-69D0B54F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CE88-755A-124B-A4C4-01E7AA8D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3533-73CA-8A47-87D8-C5EF21BC6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75EA-D11E-0B47-944E-0DEFDE820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C657B-2437-2648-8BD3-90DC65F3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46A6B-13C4-9541-A18F-6043B071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4C2E-3C6F-0F42-9A54-B98F84D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130F-6719-CB40-9108-A815602C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0C56B-6A7D-7143-8DDD-F03A8E8A8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750B7-5CCD-6044-98CE-CF67D1515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D60BF-37BC-5E4B-ADB9-87CB47DD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9C1E6-9FD2-514E-B219-52073C50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21D8-8409-0B47-89C4-9DF0C2C2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667EE-D6D2-9445-8C4F-44478BBA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F20A4-1A45-F848-91DF-9F7FEEB8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090B-2E62-9349-8A43-195068F4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A117-ADE6-AB4F-8AA7-6D7D4DE3C0A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5E91-9F06-6247-8CA2-F544935B8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918E-B044-4E40-9983-F4F060CC8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2118-D780-A64B-B505-BC671EC6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5CE553-EF2F-574B-BEA2-4043E7D6BA95}"/>
              </a:ext>
            </a:extLst>
          </p:cNvPr>
          <p:cNvSpPr/>
          <p:nvPr/>
        </p:nvSpPr>
        <p:spPr>
          <a:xfrm>
            <a:off x="6677186" y="766379"/>
            <a:ext cx="3580669" cy="2481449"/>
          </a:xfrm>
          <a:prstGeom prst="roundRect">
            <a:avLst>
              <a:gd name="adj" fmla="val 5168"/>
            </a:avLst>
          </a:prstGeom>
          <a:solidFill>
            <a:srgbClr val="FCFCFC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D0158A-4850-1740-AD75-38037679B11A}"/>
              </a:ext>
            </a:extLst>
          </p:cNvPr>
          <p:cNvSpPr/>
          <p:nvPr/>
        </p:nvSpPr>
        <p:spPr>
          <a:xfrm>
            <a:off x="6946519" y="870447"/>
            <a:ext cx="1395665" cy="1395665"/>
          </a:xfrm>
          <a:prstGeom prst="ellipse">
            <a:avLst/>
          </a:prstGeom>
          <a:solidFill>
            <a:srgbClr val="256EFF">
              <a:alpha val="2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9063C6-78B3-574F-899D-D69C32309312}"/>
              </a:ext>
            </a:extLst>
          </p:cNvPr>
          <p:cNvSpPr/>
          <p:nvPr/>
        </p:nvSpPr>
        <p:spPr>
          <a:xfrm>
            <a:off x="1126164" y="766379"/>
            <a:ext cx="950151" cy="754072"/>
          </a:xfrm>
          <a:prstGeom prst="roundRect">
            <a:avLst/>
          </a:prstGeom>
          <a:solidFill>
            <a:srgbClr val="256EFF">
              <a:alpha val="60000"/>
            </a:srgb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44480F-EDA9-4744-AD07-16B87A9B3DC2}"/>
              </a:ext>
            </a:extLst>
          </p:cNvPr>
          <p:cNvSpPr/>
          <p:nvPr/>
        </p:nvSpPr>
        <p:spPr>
          <a:xfrm>
            <a:off x="2481722" y="766379"/>
            <a:ext cx="950151" cy="754072"/>
          </a:xfrm>
          <a:prstGeom prst="roundRect">
            <a:avLst/>
          </a:prstGeom>
          <a:solidFill>
            <a:srgbClr val="256EFF">
              <a:alpha val="80000"/>
            </a:srgb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12720F-AD19-3E4C-A225-ED083B438E1B}"/>
              </a:ext>
            </a:extLst>
          </p:cNvPr>
          <p:cNvSpPr/>
          <p:nvPr/>
        </p:nvSpPr>
        <p:spPr>
          <a:xfrm>
            <a:off x="3837280" y="766379"/>
            <a:ext cx="950151" cy="754072"/>
          </a:xfrm>
          <a:prstGeom prst="roundRect">
            <a:avLst/>
          </a:prstGeom>
          <a:solidFill>
            <a:srgbClr val="256EFF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E98DA6E-6991-564A-B7F3-06B932D4AF31}"/>
              </a:ext>
            </a:extLst>
          </p:cNvPr>
          <p:cNvSpPr/>
          <p:nvPr/>
        </p:nvSpPr>
        <p:spPr>
          <a:xfrm>
            <a:off x="1126164" y="1922411"/>
            <a:ext cx="950151" cy="754072"/>
          </a:xfrm>
          <a:prstGeom prst="trapezoid">
            <a:avLst/>
          </a:prstGeom>
          <a:solidFill>
            <a:srgbClr val="3DDC97">
              <a:alpha val="60000"/>
            </a:srgb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105349EC-4E26-EC4A-9061-18F189AAB3F3}"/>
              </a:ext>
            </a:extLst>
          </p:cNvPr>
          <p:cNvSpPr/>
          <p:nvPr/>
        </p:nvSpPr>
        <p:spPr>
          <a:xfrm>
            <a:off x="2481722" y="1922411"/>
            <a:ext cx="950151" cy="754072"/>
          </a:xfrm>
          <a:prstGeom prst="trapezoid">
            <a:avLst/>
          </a:prstGeom>
          <a:solidFill>
            <a:srgbClr val="3DDC97">
              <a:alpha val="80000"/>
            </a:srgb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2A990E70-487A-AD4C-8A67-38D4BA25A37C}"/>
              </a:ext>
            </a:extLst>
          </p:cNvPr>
          <p:cNvSpPr/>
          <p:nvPr/>
        </p:nvSpPr>
        <p:spPr>
          <a:xfrm>
            <a:off x="3837280" y="1922411"/>
            <a:ext cx="950151" cy="754072"/>
          </a:xfrm>
          <a:prstGeom prst="trapezoid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9EBD36DB-C215-0942-886E-A08234AA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37388" y="959673"/>
            <a:ext cx="280022" cy="367484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6781958A-0CB5-ED47-B36B-BCE731CC8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494565" y="959673"/>
            <a:ext cx="280022" cy="3674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CD2C24-E1A2-6745-BC90-AAB9F4291C09}"/>
              </a:ext>
            </a:extLst>
          </p:cNvPr>
          <p:cNvSpPr/>
          <p:nvPr/>
        </p:nvSpPr>
        <p:spPr>
          <a:xfrm>
            <a:off x="1380217" y="3653564"/>
            <a:ext cx="442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t-2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21DA03-9CE5-A540-BE15-0E3AC26914DC}"/>
              </a:ext>
            </a:extLst>
          </p:cNvPr>
          <p:cNvSpPr/>
          <p:nvPr/>
        </p:nvSpPr>
        <p:spPr>
          <a:xfrm>
            <a:off x="2735775" y="3653564"/>
            <a:ext cx="442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t-1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1336B2-56C2-0140-B5D0-C000F375DEFE}"/>
              </a:ext>
            </a:extLst>
          </p:cNvPr>
          <p:cNvSpPr/>
          <p:nvPr/>
        </p:nvSpPr>
        <p:spPr>
          <a:xfrm>
            <a:off x="4181550" y="365356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1347CE-D16D-8042-98CA-7628972832DA}"/>
              </a:ext>
            </a:extLst>
          </p:cNvPr>
          <p:cNvGrpSpPr/>
          <p:nvPr/>
        </p:nvGrpSpPr>
        <p:grpSpPr>
          <a:xfrm flipH="1">
            <a:off x="980122" y="3482024"/>
            <a:ext cx="4198410" cy="130126"/>
            <a:chOff x="2960441" y="4853624"/>
            <a:chExt cx="4198410" cy="130126"/>
          </a:xfrm>
        </p:grpSpPr>
        <p:sp>
          <p:nvSpPr>
            <p:cNvPr id="18" name="Graphic 15" descr="Line arrow Straight">
              <a:extLst>
                <a:ext uri="{FF2B5EF4-FFF2-40B4-BE49-F238E27FC236}">
                  <a16:creationId xmlns:a16="http://schemas.microsoft.com/office/drawing/2014/main" id="{FC8A2256-A4BF-1D46-9F44-298933FFBCE4}"/>
                </a:ext>
              </a:extLst>
            </p:cNvPr>
            <p:cNvSpPr/>
            <p:nvPr/>
          </p:nvSpPr>
          <p:spPr>
            <a:xfrm>
              <a:off x="2960441" y="4853624"/>
              <a:ext cx="256639" cy="130126"/>
            </a:xfrm>
            <a:custGeom>
              <a:avLst/>
              <a:gdLst>
                <a:gd name="connsiteX0" fmla="*/ 247936 w 256686"/>
                <a:gd name="connsiteY0" fmla="*/ 53591 h 130150"/>
                <a:gd name="connsiteX1" fmla="*/ 29752 w 256686"/>
                <a:gd name="connsiteY1" fmla="*/ 53591 h 130150"/>
                <a:gd name="connsiteX2" fmla="*/ 55713 w 256686"/>
                <a:gd name="connsiteY2" fmla="*/ 19523 h 130150"/>
                <a:gd name="connsiteX3" fmla="*/ 55713 w 256686"/>
                <a:gd name="connsiteY3" fmla="*/ 3445 h 130150"/>
                <a:gd name="connsiteX4" fmla="*/ 43462 w 256686"/>
                <a:gd name="connsiteY4" fmla="*/ 3445 h 130150"/>
                <a:gd name="connsiteX5" fmla="*/ 2625 w 256686"/>
                <a:gd name="connsiteY5" fmla="*/ 57037 h 130150"/>
                <a:gd name="connsiteX6" fmla="*/ 2625 w 256686"/>
                <a:gd name="connsiteY6" fmla="*/ 73114 h 130150"/>
                <a:gd name="connsiteX7" fmla="*/ 43462 w 256686"/>
                <a:gd name="connsiteY7" fmla="*/ 126705 h 130150"/>
                <a:gd name="connsiteX8" fmla="*/ 49587 w 256686"/>
                <a:gd name="connsiteY8" fmla="*/ 130151 h 130150"/>
                <a:gd name="connsiteX9" fmla="*/ 55713 w 256686"/>
                <a:gd name="connsiteY9" fmla="*/ 126705 h 130150"/>
                <a:gd name="connsiteX10" fmla="*/ 55713 w 256686"/>
                <a:gd name="connsiteY10" fmla="*/ 110628 h 130150"/>
                <a:gd name="connsiteX11" fmla="*/ 29752 w 256686"/>
                <a:gd name="connsiteY11" fmla="*/ 76559 h 130150"/>
                <a:gd name="connsiteX12" fmla="*/ 247936 w 256686"/>
                <a:gd name="connsiteY12" fmla="*/ 76559 h 130150"/>
                <a:gd name="connsiteX13" fmla="*/ 256687 w 256686"/>
                <a:gd name="connsiteY13" fmla="*/ 65075 h 130150"/>
                <a:gd name="connsiteX14" fmla="*/ 247936 w 256686"/>
                <a:gd name="connsiteY14" fmla="*/ 53591 h 1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686" h="130150">
                  <a:moveTo>
                    <a:pt x="247936" y="53591"/>
                  </a:moveTo>
                  <a:lnTo>
                    <a:pt x="29752" y="53591"/>
                  </a:lnTo>
                  <a:lnTo>
                    <a:pt x="55713" y="19523"/>
                  </a:lnTo>
                  <a:cubicBezTo>
                    <a:pt x="59213" y="14929"/>
                    <a:pt x="59213" y="7656"/>
                    <a:pt x="55713" y="3445"/>
                  </a:cubicBezTo>
                  <a:cubicBezTo>
                    <a:pt x="52212" y="-1148"/>
                    <a:pt x="46670" y="-1148"/>
                    <a:pt x="43462" y="3445"/>
                  </a:cubicBezTo>
                  <a:lnTo>
                    <a:pt x="2625" y="57037"/>
                  </a:lnTo>
                  <a:cubicBezTo>
                    <a:pt x="-875" y="61630"/>
                    <a:pt x="-875" y="68903"/>
                    <a:pt x="2625" y="73114"/>
                  </a:cubicBezTo>
                  <a:lnTo>
                    <a:pt x="43462" y="126705"/>
                  </a:lnTo>
                  <a:cubicBezTo>
                    <a:pt x="45212" y="129002"/>
                    <a:pt x="47545" y="130151"/>
                    <a:pt x="49587" y="130151"/>
                  </a:cubicBezTo>
                  <a:cubicBezTo>
                    <a:pt x="51629" y="130151"/>
                    <a:pt x="53963" y="129002"/>
                    <a:pt x="55713" y="126705"/>
                  </a:cubicBezTo>
                  <a:cubicBezTo>
                    <a:pt x="59213" y="122112"/>
                    <a:pt x="59213" y="114839"/>
                    <a:pt x="55713" y="110628"/>
                  </a:cubicBezTo>
                  <a:lnTo>
                    <a:pt x="29752" y="76559"/>
                  </a:lnTo>
                  <a:lnTo>
                    <a:pt x="247936" y="76559"/>
                  </a:lnTo>
                  <a:cubicBezTo>
                    <a:pt x="252895" y="76559"/>
                    <a:pt x="256687" y="71583"/>
                    <a:pt x="256687" y="65075"/>
                  </a:cubicBezTo>
                  <a:cubicBezTo>
                    <a:pt x="256687" y="58568"/>
                    <a:pt x="252895" y="53591"/>
                    <a:pt x="247936" y="5359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19101E-DBB8-9C40-B4D0-D2EDC8D501D1}"/>
                </a:ext>
              </a:extLst>
            </p:cNvPr>
            <p:cNvCxnSpPr>
              <a:cxnSpLocks/>
            </p:cNvCxnSpPr>
            <p:nvPr/>
          </p:nvCxnSpPr>
          <p:spPr>
            <a:xfrm>
              <a:off x="3315166" y="4914561"/>
              <a:ext cx="3843685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FA0CC-D423-A248-AB11-F1D7DC93FC3D}"/>
              </a:ext>
            </a:extLst>
          </p:cNvPr>
          <p:cNvSpPr/>
          <p:nvPr/>
        </p:nvSpPr>
        <p:spPr>
          <a:xfrm>
            <a:off x="5270776" y="3358295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21" name="Graphic 20" descr="Line arrow Straight">
            <a:extLst>
              <a:ext uri="{FF2B5EF4-FFF2-40B4-BE49-F238E27FC236}">
                <a16:creationId xmlns:a16="http://schemas.microsoft.com/office/drawing/2014/main" id="{5C521CD6-2CB2-6F4E-9885-A54495DB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1466828" y="1528633"/>
            <a:ext cx="280022" cy="367484"/>
          </a:xfrm>
          <a:prstGeom prst="rect">
            <a:avLst/>
          </a:prstGeom>
        </p:spPr>
      </p:pic>
      <p:pic>
        <p:nvPicPr>
          <p:cNvPr id="22" name="Graphic 21" descr="Line arrow Straight">
            <a:extLst>
              <a:ext uri="{FF2B5EF4-FFF2-40B4-BE49-F238E27FC236}">
                <a16:creationId xmlns:a16="http://schemas.microsoft.com/office/drawing/2014/main" id="{3233EFFA-FD04-7345-A3A9-D80FCF5E5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2819475" y="1528633"/>
            <a:ext cx="280022" cy="367484"/>
          </a:xfrm>
          <a:prstGeom prst="rect">
            <a:avLst/>
          </a:prstGeom>
        </p:spPr>
      </p:pic>
      <p:pic>
        <p:nvPicPr>
          <p:cNvPr id="23" name="Graphic 22" descr="Line arrow Straight">
            <a:extLst>
              <a:ext uri="{FF2B5EF4-FFF2-40B4-BE49-F238E27FC236}">
                <a16:creationId xmlns:a16="http://schemas.microsoft.com/office/drawing/2014/main" id="{C372610D-66A7-A341-926D-7A6F78A9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4172344" y="1528633"/>
            <a:ext cx="280022" cy="36748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278BB04-03E9-7248-A2D5-73D813C32DF9}"/>
              </a:ext>
            </a:extLst>
          </p:cNvPr>
          <p:cNvSpPr/>
          <p:nvPr/>
        </p:nvSpPr>
        <p:spPr>
          <a:xfrm>
            <a:off x="8705767" y="2265103"/>
            <a:ext cx="421200" cy="417792"/>
          </a:xfrm>
          <a:prstGeom prst="ellipse">
            <a:avLst/>
          </a:prstGeom>
          <a:solidFill>
            <a:srgbClr val="3DDC9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A57E03-A0D5-1B43-8631-FF45C2061AD9}"/>
              </a:ext>
            </a:extLst>
          </p:cNvPr>
          <p:cNvSpPr/>
          <p:nvPr/>
        </p:nvSpPr>
        <p:spPr>
          <a:xfrm>
            <a:off x="9243923" y="1568280"/>
            <a:ext cx="291600" cy="288758"/>
          </a:xfrm>
          <a:prstGeom prst="ellipse">
            <a:avLst/>
          </a:prstGeom>
          <a:solidFill>
            <a:srgbClr val="FF495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53A79E-5206-7C4F-817F-CBBB37FE070D}"/>
              </a:ext>
            </a:extLst>
          </p:cNvPr>
          <p:cNvSpPr/>
          <p:nvPr/>
        </p:nvSpPr>
        <p:spPr>
          <a:xfrm>
            <a:off x="8055639" y="2813004"/>
            <a:ext cx="21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 Memory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C7FDC3F-FFA1-8346-9698-804AB4695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972" y="2872181"/>
            <a:ext cx="660533" cy="4840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C6DC40F-BC5B-E040-962B-2BE872E705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98" t="27758" r="21171" b="18633"/>
          <a:stretch/>
        </p:blipFill>
        <p:spPr>
          <a:xfrm>
            <a:off x="3935909" y="2743314"/>
            <a:ext cx="805342" cy="678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549E5E5-2F82-FA46-A2B2-7CB610601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9308" y="2772682"/>
            <a:ext cx="714978" cy="71497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A53DA45-AED3-4B41-80CE-C6AC67F9E3FF}"/>
              </a:ext>
            </a:extLst>
          </p:cNvPr>
          <p:cNvSpPr/>
          <p:nvPr/>
        </p:nvSpPr>
        <p:spPr>
          <a:xfrm>
            <a:off x="7550638" y="96792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Cls</a:t>
            </a:r>
            <a:r>
              <a:rPr lang="en-US" dirty="0"/>
              <a:t>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864C83-9A53-BA46-8B5E-1320C7876029}"/>
              </a:ext>
            </a:extLst>
          </p:cNvPr>
          <p:cNvSpPr/>
          <p:nvPr/>
        </p:nvSpPr>
        <p:spPr>
          <a:xfrm>
            <a:off x="9391392" y="1274082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Cls</a:t>
            </a:r>
            <a:r>
              <a:rPr lang="en-US" dirty="0"/>
              <a:t>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88FC62-9946-5749-A58E-FA6579BB1A69}"/>
              </a:ext>
            </a:extLst>
          </p:cNvPr>
          <p:cNvSpPr/>
          <p:nvPr/>
        </p:nvSpPr>
        <p:spPr>
          <a:xfrm>
            <a:off x="8140814" y="239285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Cls</a:t>
            </a:r>
            <a:r>
              <a:rPr lang="en-US" dirty="0"/>
              <a:t>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A1023A-BD1B-A049-AB3A-C740B7DB3D82}"/>
              </a:ext>
            </a:extLst>
          </p:cNvPr>
          <p:cNvSpPr txBox="1"/>
          <p:nvPr/>
        </p:nvSpPr>
        <p:spPr>
          <a:xfrm>
            <a:off x="377944" y="535800"/>
            <a:ext cx="71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8A5B9580-C630-1D47-A31F-BC4EDBCFDD4A}"/>
              </a:ext>
            </a:extLst>
          </p:cNvPr>
          <p:cNvSpPr/>
          <p:nvPr/>
        </p:nvSpPr>
        <p:spPr>
          <a:xfrm>
            <a:off x="7069468" y="1191898"/>
            <a:ext cx="168095" cy="16809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770D3EE-9490-C343-90B5-09E3B6BFA42D}"/>
              </a:ext>
            </a:extLst>
          </p:cNvPr>
          <p:cNvSpPr/>
          <p:nvPr/>
        </p:nvSpPr>
        <p:spPr>
          <a:xfrm rot="865446">
            <a:off x="5818324" y="1084955"/>
            <a:ext cx="1139485" cy="229232"/>
          </a:xfrm>
          <a:custGeom>
            <a:avLst/>
            <a:gdLst>
              <a:gd name="connsiteX0" fmla="*/ 0 w 1573306"/>
              <a:gd name="connsiteY0" fmla="*/ 463161 h 463161"/>
              <a:gd name="connsiteX1" fmla="*/ 349624 w 1573306"/>
              <a:gd name="connsiteY1" fmla="*/ 207667 h 463161"/>
              <a:gd name="connsiteX2" fmla="*/ 981636 w 1573306"/>
              <a:gd name="connsiteY2" fmla="*/ 5961 h 463161"/>
              <a:gd name="connsiteX3" fmla="*/ 1573306 w 1573306"/>
              <a:gd name="connsiteY3" fmla="*/ 73196 h 463161"/>
              <a:gd name="connsiteX0" fmla="*/ 0 w 1573306"/>
              <a:gd name="connsiteY0" fmla="*/ 454145 h 454145"/>
              <a:gd name="connsiteX1" fmla="*/ 349624 w 1573306"/>
              <a:gd name="connsiteY1" fmla="*/ 198651 h 454145"/>
              <a:gd name="connsiteX2" fmla="*/ 840959 w 1573306"/>
              <a:gd name="connsiteY2" fmla="*/ 6994 h 454145"/>
              <a:gd name="connsiteX3" fmla="*/ 1573306 w 1573306"/>
              <a:gd name="connsiteY3" fmla="*/ 64180 h 454145"/>
              <a:gd name="connsiteX0" fmla="*/ 0 w 1573306"/>
              <a:gd name="connsiteY0" fmla="*/ 426852 h 426852"/>
              <a:gd name="connsiteX1" fmla="*/ 349624 w 1573306"/>
              <a:gd name="connsiteY1" fmla="*/ 171358 h 426852"/>
              <a:gd name="connsiteX2" fmla="*/ 830911 w 1573306"/>
              <a:gd name="connsiteY2" fmla="*/ 14870 h 426852"/>
              <a:gd name="connsiteX3" fmla="*/ 1573306 w 1573306"/>
              <a:gd name="connsiteY3" fmla="*/ 36887 h 426852"/>
              <a:gd name="connsiteX0" fmla="*/ 0 w 1573306"/>
              <a:gd name="connsiteY0" fmla="*/ 442435 h 442435"/>
              <a:gd name="connsiteX1" fmla="*/ 349624 w 1573306"/>
              <a:gd name="connsiteY1" fmla="*/ 186941 h 442435"/>
              <a:gd name="connsiteX2" fmla="*/ 930162 w 1573306"/>
              <a:gd name="connsiteY2" fmla="*/ 9047 h 442435"/>
              <a:gd name="connsiteX3" fmla="*/ 1573306 w 1573306"/>
              <a:gd name="connsiteY3" fmla="*/ 52470 h 442435"/>
              <a:gd name="connsiteX0" fmla="*/ 0 w 1573306"/>
              <a:gd name="connsiteY0" fmla="*/ 429897 h 429897"/>
              <a:gd name="connsiteX1" fmla="*/ 349624 w 1573306"/>
              <a:gd name="connsiteY1" fmla="*/ 174403 h 429897"/>
              <a:gd name="connsiteX2" fmla="*/ 909328 w 1573306"/>
              <a:gd name="connsiteY2" fmla="*/ 13222 h 429897"/>
              <a:gd name="connsiteX3" fmla="*/ 1573306 w 1573306"/>
              <a:gd name="connsiteY3" fmla="*/ 39932 h 42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3306" h="429897">
                <a:moveTo>
                  <a:pt x="0" y="429897"/>
                </a:moveTo>
                <a:cubicBezTo>
                  <a:pt x="93009" y="340250"/>
                  <a:pt x="198069" y="243849"/>
                  <a:pt x="349624" y="174403"/>
                </a:cubicBezTo>
                <a:cubicBezTo>
                  <a:pt x="501179" y="104957"/>
                  <a:pt x="705381" y="35634"/>
                  <a:pt x="909328" y="13222"/>
                </a:cubicBezTo>
                <a:cubicBezTo>
                  <a:pt x="1113275" y="-9190"/>
                  <a:pt x="1379444" y="-4892"/>
                  <a:pt x="1573306" y="39932"/>
                </a:cubicBezTo>
              </a:path>
            </a:pathLst>
          </a:custGeom>
          <a:ln w="1905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25C2DC-E154-1649-B41E-E1F4C7A5422A}"/>
              </a:ext>
            </a:extLst>
          </p:cNvPr>
          <p:cNvSpPr/>
          <p:nvPr/>
        </p:nvSpPr>
        <p:spPr>
          <a:xfrm>
            <a:off x="7279952" y="1259776"/>
            <a:ext cx="497305" cy="497305"/>
          </a:xfrm>
          <a:prstGeom prst="ellipse">
            <a:avLst/>
          </a:prstGeom>
          <a:solidFill>
            <a:srgbClr val="256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E330ED-36D3-A44C-824A-118ADAFC0983}"/>
              </a:ext>
            </a:extLst>
          </p:cNvPr>
          <p:cNvSpPr/>
          <p:nvPr/>
        </p:nvSpPr>
        <p:spPr>
          <a:xfrm>
            <a:off x="377944" y="247968"/>
            <a:ext cx="1838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Contextual RNN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A8BD90-051F-5D4D-9EE6-4EFCAF886AD6}"/>
              </a:ext>
            </a:extLst>
          </p:cNvPr>
          <p:cNvSpPr/>
          <p:nvPr/>
        </p:nvSpPr>
        <p:spPr>
          <a:xfrm>
            <a:off x="7409147" y="1310238"/>
            <a:ext cx="497305" cy="497305"/>
          </a:xfrm>
          <a:prstGeom prst="ellipse">
            <a:avLst/>
          </a:prstGeom>
          <a:solidFill>
            <a:srgbClr val="256EFF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FE9B1D-11AD-6240-8006-0A94DB298B70}"/>
              </a:ext>
            </a:extLst>
          </p:cNvPr>
          <p:cNvCxnSpPr>
            <a:cxnSpLocks/>
          </p:cNvCxnSpPr>
          <p:nvPr/>
        </p:nvCxnSpPr>
        <p:spPr>
          <a:xfrm flipH="1" flipV="1">
            <a:off x="7509662" y="1494981"/>
            <a:ext cx="176045" cy="105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3441BCC-668C-E34F-ADF4-54F5CB6CA5B1}"/>
              </a:ext>
            </a:extLst>
          </p:cNvPr>
          <p:cNvSpPr/>
          <p:nvPr/>
        </p:nvSpPr>
        <p:spPr>
          <a:xfrm>
            <a:off x="6742342" y="2299759"/>
            <a:ext cx="1128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Online Avg.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39C96A-A879-C148-B8AA-235C553B7676}"/>
              </a:ext>
            </a:extLst>
          </p:cNvPr>
          <p:cNvSpPr txBox="1"/>
          <p:nvPr/>
        </p:nvSpPr>
        <p:spPr>
          <a:xfrm>
            <a:off x="355647" y="1712374"/>
            <a:ext cx="71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E5F10B-93D9-0C47-AF3E-01E518ECD864}"/>
              </a:ext>
            </a:extLst>
          </p:cNvPr>
          <p:cNvCxnSpPr>
            <a:cxnSpLocks/>
          </p:cNvCxnSpPr>
          <p:nvPr/>
        </p:nvCxnSpPr>
        <p:spPr>
          <a:xfrm flipV="1">
            <a:off x="7237563" y="1802304"/>
            <a:ext cx="171584" cy="525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2B8C77A5-2078-9F42-95FE-2C18A2AF9047}"/>
              </a:ext>
            </a:extLst>
          </p:cNvPr>
          <p:cNvSpPr/>
          <p:nvPr/>
        </p:nvSpPr>
        <p:spPr>
          <a:xfrm>
            <a:off x="4871156" y="1116199"/>
            <a:ext cx="592666" cy="114290"/>
          </a:xfrm>
          <a:custGeom>
            <a:avLst/>
            <a:gdLst>
              <a:gd name="connsiteX0" fmla="*/ 0 w 592666"/>
              <a:gd name="connsiteY0" fmla="*/ 12690 h 114290"/>
              <a:gd name="connsiteX1" fmla="*/ 197555 w 592666"/>
              <a:gd name="connsiteY1" fmla="*/ 1401 h 114290"/>
              <a:gd name="connsiteX2" fmla="*/ 457200 w 592666"/>
              <a:gd name="connsiteY2" fmla="*/ 40912 h 114290"/>
              <a:gd name="connsiteX3" fmla="*/ 592666 w 592666"/>
              <a:gd name="connsiteY3" fmla="*/ 114290 h 1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666" h="114290">
                <a:moveTo>
                  <a:pt x="0" y="12690"/>
                </a:moveTo>
                <a:cubicBezTo>
                  <a:pt x="60677" y="4693"/>
                  <a:pt x="121355" y="-3303"/>
                  <a:pt x="197555" y="1401"/>
                </a:cubicBezTo>
                <a:cubicBezTo>
                  <a:pt x="273755" y="6105"/>
                  <a:pt x="391348" y="22097"/>
                  <a:pt x="457200" y="40912"/>
                </a:cubicBezTo>
                <a:cubicBezTo>
                  <a:pt x="523052" y="59727"/>
                  <a:pt x="557859" y="87008"/>
                  <a:pt x="592666" y="114290"/>
                </a:cubicBezTo>
              </a:path>
            </a:pathLst>
          </a:cu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CEB0AF16-4E5A-9B42-BB36-B94A1D9918EC}"/>
              </a:ext>
            </a:extLst>
          </p:cNvPr>
          <p:cNvSpPr/>
          <p:nvPr/>
        </p:nvSpPr>
        <p:spPr>
          <a:xfrm>
            <a:off x="4794676" y="1444978"/>
            <a:ext cx="748168" cy="752696"/>
          </a:xfrm>
          <a:custGeom>
            <a:avLst/>
            <a:gdLst>
              <a:gd name="connsiteX0" fmla="*/ 0 w 773288"/>
              <a:gd name="connsiteY0" fmla="*/ 677333 h 689537"/>
              <a:gd name="connsiteX1" fmla="*/ 321733 w 773288"/>
              <a:gd name="connsiteY1" fmla="*/ 637822 h 689537"/>
              <a:gd name="connsiteX2" fmla="*/ 649111 w 773288"/>
              <a:gd name="connsiteY2" fmla="*/ 265289 h 689537"/>
              <a:gd name="connsiteX3" fmla="*/ 773288 w 773288"/>
              <a:gd name="connsiteY3" fmla="*/ 0 h 689537"/>
              <a:gd name="connsiteX0" fmla="*/ 0 w 748168"/>
              <a:gd name="connsiteY0" fmla="*/ 752696 h 755283"/>
              <a:gd name="connsiteX1" fmla="*/ 296613 w 748168"/>
              <a:gd name="connsiteY1" fmla="*/ 637822 h 755283"/>
              <a:gd name="connsiteX2" fmla="*/ 623991 w 748168"/>
              <a:gd name="connsiteY2" fmla="*/ 265289 h 755283"/>
              <a:gd name="connsiteX3" fmla="*/ 748168 w 748168"/>
              <a:gd name="connsiteY3" fmla="*/ 0 h 755283"/>
              <a:gd name="connsiteX0" fmla="*/ 0 w 748168"/>
              <a:gd name="connsiteY0" fmla="*/ 752696 h 752696"/>
              <a:gd name="connsiteX1" fmla="*/ 296613 w 748168"/>
              <a:gd name="connsiteY1" fmla="*/ 637822 h 752696"/>
              <a:gd name="connsiteX2" fmla="*/ 623991 w 748168"/>
              <a:gd name="connsiteY2" fmla="*/ 265289 h 752696"/>
              <a:gd name="connsiteX3" fmla="*/ 748168 w 748168"/>
              <a:gd name="connsiteY3" fmla="*/ 0 h 752696"/>
              <a:gd name="connsiteX0" fmla="*/ 0 w 748168"/>
              <a:gd name="connsiteY0" fmla="*/ 752696 h 752696"/>
              <a:gd name="connsiteX1" fmla="*/ 361928 w 748168"/>
              <a:gd name="connsiteY1" fmla="*/ 587580 h 752696"/>
              <a:gd name="connsiteX2" fmla="*/ 623991 w 748168"/>
              <a:gd name="connsiteY2" fmla="*/ 265289 h 752696"/>
              <a:gd name="connsiteX3" fmla="*/ 748168 w 748168"/>
              <a:gd name="connsiteY3" fmla="*/ 0 h 75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168" h="752696">
                <a:moveTo>
                  <a:pt x="0" y="752696"/>
                </a:moveTo>
                <a:cubicBezTo>
                  <a:pt x="141943" y="732107"/>
                  <a:pt x="257929" y="668815"/>
                  <a:pt x="361928" y="587580"/>
                </a:cubicBezTo>
                <a:cubicBezTo>
                  <a:pt x="465927" y="506345"/>
                  <a:pt x="559618" y="363219"/>
                  <a:pt x="623991" y="265289"/>
                </a:cubicBezTo>
                <a:cubicBezTo>
                  <a:pt x="688364" y="167359"/>
                  <a:pt x="723709" y="79492"/>
                  <a:pt x="74816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D407BCC-BB52-C647-8453-562D6C022E3B}"/>
              </a:ext>
            </a:extLst>
          </p:cNvPr>
          <p:cNvSpPr/>
          <p:nvPr/>
        </p:nvSpPr>
        <p:spPr>
          <a:xfrm>
            <a:off x="5514017" y="1154932"/>
            <a:ext cx="257442" cy="257442"/>
          </a:xfrm>
          <a:prstGeom prst="ellipse">
            <a:avLst/>
          </a:prstGeom>
          <a:solidFill>
            <a:srgbClr val="FCFDF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A9FC2A-5990-3E47-A6AD-412D5FF3FECB}"/>
              </a:ext>
            </a:extLst>
          </p:cNvPr>
          <p:cNvSpPr/>
          <p:nvPr/>
        </p:nvSpPr>
        <p:spPr>
          <a:xfrm>
            <a:off x="5496315" y="10894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0F8D14-6623-8342-B8E7-9D9E31F88A7E}"/>
              </a:ext>
            </a:extLst>
          </p:cNvPr>
          <p:cNvSpPr/>
          <p:nvPr/>
        </p:nvSpPr>
        <p:spPr>
          <a:xfrm>
            <a:off x="5730637" y="225032"/>
            <a:ext cx="14845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Context Vector &amp; Control Param.</a:t>
            </a:r>
          </a:p>
        </p:txBody>
      </p:sp>
    </p:spTree>
    <p:extLst>
      <p:ext uri="{BB962C8B-B14F-4D97-AF65-F5344CB8AC3E}">
        <p14:creationId xmlns:p14="http://schemas.microsoft.com/office/powerpoint/2010/main" val="74598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32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17</cp:revision>
  <dcterms:created xsi:type="dcterms:W3CDTF">2020-05-23T20:08:32Z</dcterms:created>
  <dcterms:modified xsi:type="dcterms:W3CDTF">2020-06-05T17:31:45Z</dcterms:modified>
</cp:coreProperties>
</file>