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405"/>
  </p:normalViewPr>
  <p:slideViewPr>
    <p:cSldViewPr snapToGrid="0" snapToObjects="1">
      <p:cViewPr>
        <p:scale>
          <a:sx n="110" d="100"/>
          <a:sy n="110" d="100"/>
        </p:scale>
        <p:origin x="144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D66FE-E070-4546-9D90-3741FFCA30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EC32AF-862B-A944-BDB3-39215C5E7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504B8-0CD3-2144-99B3-6C7D7BB63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036A-F4F6-E842-B410-C43851D4683D}" type="datetimeFigureOut">
              <a:rPr lang="en-US" smtClean="0"/>
              <a:t>6/21/20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2E578-7064-824A-BE9F-1F932B2AE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EAE6C-2FF8-1C4E-A085-F3990DEAF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07AF-2199-744A-8B3B-0D08AF353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89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881D5-5010-BF47-879B-C7D2B6E3F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9EDF0D-F43B-704E-9646-6200A01A7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36B33-ADE0-9C41-BDC8-C1700D109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036A-F4F6-E842-B410-C43851D4683D}" type="datetimeFigureOut">
              <a:rPr lang="en-US" smtClean="0"/>
              <a:t>6/21/20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B246C-DBFC-9B4C-A01C-4D350364B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222A6-4CBE-8543-B2A8-E9EC25D12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07AF-2199-744A-8B3B-0D08AF353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20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0D51C6-003E-D34E-B447-586AB6A5CE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8AE934-01A9-6647-8065-987DB41A0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B1F4A-D916-544C-9928-B8FAF10FB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036A-F4F6-E842-B410-C43851D4683D}" type="datetimeFigureOut">
              <a:rPr lang="en-US" smtClean="0"/>
              <a:t>6/21/20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C3E85-B044-9240-A5AC-6AC37A4A8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1809C-6364-FB40-9AF3-A1D3DE6E3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07AF-2199-744A-8B3B-0D08AF353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994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5AD84-0C00-0349-B050-0F2133693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389DF-EF27-C84C-8120-BB9A0F7E7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FD768-3D87-D048-87F5-840163FFD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036A-F4F6-E842-B410-C43851D4683D}" type="datetimeFigureOut">
              <a:rPr lang="en-US" smtClean="0"/>
              <a:t>6/21/20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742A1-CB20-DB4A-8959-3E9391FE0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93F17-493D-C14A-9843-8BC362F9E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07AF-2199-744A-8B3B-0D08AF353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35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747AB-EDC2-7742-905C-BFC7395F7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91A54-37E6-1344-B4AD-41D018DAD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462D0-85DD-0F41-897B-D9846718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036A-F4F6-E842-B410-C43851D4683D}" type="datetimeFigureOut">
              <a:rPr lang="en-US" smtClean="0"/>
              <a:t>6/21/20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EA203-85EC-4A4A-9F6D-C97C365DC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56CDC-A9DA-B747-993D-428F37243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07AF-2199-744A-8B3B-0D08AF353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8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1B4A4-EA41-C146-B49E-76DD63B73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96E1C-0201-3C43-8852-09E8EDBBF7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21C097-A44B-1643-AFAC-595F97E0E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7D255-95BD-7947-8B55-3E0E7D1A2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036A-F4F6-E842-B410-C43851D4683D}" type="datetimeFigureOut">
              <a:rPr lang="en-US" smtClean="0"/>
              <a:t>6/21/20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C03B4-2B77-1340-AB67-72374A881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7FFEB-D8ED-4142-AA92-8B5CFE927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07AF-2199-744A-8B3B-0D08AF353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8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A171E-4744-4544-9370-73EA265F8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B495B-A572-E845-8F9C-E390E5250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F9C6AF-63D7-E946-9F41-EF8F411C8E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E6355F-99E2-B243-96E0-70CCFA2915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7B814A-801F-7E4B-A6BF-E03CBDDAE1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065C8F-5F0C-B24C-B61B-60F2732AB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036A-F4F6-E842-B410-C43851D4683D}" type="datetimeFigureOut">
              <a:rPr lang="en-US" smtClean="0"/>
              <a:t>6/21/20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1496B8-8C61-3A44-8CC8-2596FA55E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3FC6AC-D778-E74B-BD98-28875E45D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07AF-2199-744A-8B3B-0D08AF353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71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F6F1D-D192-EB44-910E-CC52DFE66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AF95FD-A32A-8D4A-AC65-08E873623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036A-F4F6-E842-B410-C43851D4683D}" type="datetimeFigureOut">
              <a:rPr lang="en-US" smtClean="0"/>
              <a:t>6/21/20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982E4D-3145-E747-9D55-C48C1EFFF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80CACB-9C83-AC4A-B8F7-A6AA1FBFE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07AF-2199-744A-8B3B-0D08AF353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4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5CED10-C0CF-7246-9481-304A6D267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036A-F4F6-E842-B410-C43851D4683D}" type="datetimeFigureOut">
              <a:rPr lang="en-US" smtClean="0"/>
              <a:t>6/21/20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027053-151E-BC4B-B8F4-58A658E64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01BB0E-C29D-6E4D-84CE-14AC0DEE6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07AF-2199-744A-8B3B-0D08AF353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57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B341B-1B49-8D4C-962E-329907CEA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FA6BF-02A5-A049-B861-F9D114862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E40F74-55FA-DE45-B8F1-B931D8FBF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F2493-80D2-FE42-A000-F7D0B0BA0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036A-F4F6-E842-B410-C43851D4683D}" type="datetimeFigureOut">
              <a:rPr lang="en-US" smtClean="0"/>
              <a:t>6/21/20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36AEC-029C-D54D-8804-16A1D12CD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AE0F8-1B4B-7D4A-9122-84D3743B6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07AF-2199-744A-8B3B-0D08AF353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40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1D391-3C4E-FF48-BDFC-6A0E6B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B31E13-4253-4C4A-A55E-E7CB89A7C7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607C2C-F3A6-C346-92F9-2BF3FA161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A1039E-7CF0-2E47-AFBC-0687B8B75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036A-F4F6-E842-B410-C43851D4683D}" type="datetimeFigureOut">
              <a:rPr lang="en-US" smtClean="0"/>
              <a:t>6/21/20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A5394-3906-D442-81FF-6F13FEE9E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3ECB6-B152-0649-AAF5-6103967EF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07AF-2199-744A-8B3B-0D08AF353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73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974A95-41F2-F44B-89FE-1230BC192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77639-8125-524B-AA35-15E1F6891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70F95-4005-5D49-B61F-BA8056A346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5036A-F4F6-E842-B410-C43851D4683D}" type="datetimeFigureOut">
              <a:rPr lang="en-US" smtClean="0"/>
              <a:t>6/21/20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1D87C-2A2C-A04C-B102-43E0F6D408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84FBC-F3EE-764B-8BAC-6F446B9670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F07AF-2199-744A-8B3B-0D08AF353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17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4D3556-7BA1-104C-B376-B28D3D355A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31" t="39295" r="7292" b="37074"/>
          <a:stretch/>
        </p:blipFill>
        <p:spPr>
          <a:xfrm>
            <a:off x="37214" y="546315"/>
            <a:ext cx="8597462" cy="16205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4154F0-079E-5441-B172-5162FAAFAB3A}"/>
              </a:ext>
            </a:extLst>
          </p:cNvPr>
          <p:cNvSpPr txBox="1"/>
          <p:nvPr/>
        </p:nvSpPr>
        <p:spPr>
          <a:xfrm>
            <a:off x="279973" y="175328"/>
            <a:ext cx="2603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A) </a:t>
            </a:r>
            <a:r>
              <a:rPr lang="en-US" sz="1400" dirty="0"/>
              <a:t>Instance Category Distribution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60375B-2607-3541-B9E2-1FD04C56276E}"/>
              </a:ext>
            </a:extLst>
          </p:cNvPr>
          <p:cNvSpPr txBox="1"/>
          <p:nvPr/>
        </p:nvSpPr>
        <p:spPr>
          <a:xfrm>
            <a:off x="5311321" y="175328"/>
            <a:ext cx="2762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B) </a:t>
            </a:r>
            <a:r>
              <a:rPr lang="en-US" sz="1400" dirty="0"/>
              <a:t>Unique Viewpoints / 100 Frames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D73C87-9843-8F4A-8BC3-AA767DE6D2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31" t="66819" r="7292" b="8963"/>
          <a:stretch/>
        </p:blipFill>
        <p:spPr>
          <a:xfrm>
            <a:off x="37214" y="2755541"/>
            <a:ext cx="8597462" cy="16607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85AAAC-8395-1C4A-8AEB-0096F99041FF}"/>
              </a:ext>
            </a:extLst>
          </p:cNvPr>
          <p:cNvSpPr txBox="1"/>
          <p:nvPr/>
        </p:nvSpPr>
        <p:spPr>
          <a:xfrm>
            <a:off x="279973" y="2236361"/>
            <a:ext cx="1537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C) </a:t>
            </a:r>
            <a:r>
              <a:rPr lang="en-US" sz="1400" dirty="0"/>
              <a:t>Objects / Frame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D2F4C1-0FEC-4B4E-836A-8359181AAE4E}"/>
              </a:ext>
            </a:extLst>
          </p:cNvPr>
          <p:cNvSpPr txBox="1"/>
          <p:nvPr/>
        </p:nvSpPr>
        <p:spPr>
          <a:xfrm>
            <a:off x="2249930" y="2232321"/>
            <a:ext cx="1653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D) </a:t>
            </a:r>
            <a:r>
              <a:rPr lang="en-US" sz="1400" dirty="0"/>
              <a:t>Frames Between </a:t>
            </a:r>
          </a:p>
          <a:p>
            <a:r>
              <a:rPr lang="en-US" sz="1400" dirty="0"/>
              <a:t>     Occurrences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161F7A-9B42-634E-A6EB-CE86A6C88BC9}"/>
              </a:ext>
            </a:extLst>
          </p:cNvPr>
          <p:cNvSpPr txBox="1"/>
          <p:nvPr/>
        </p:nvSpPr>
        <p:spPr>
          <a:xfrm>
            <a:off x="4335945" y="2236361"/>
            <a:ext cx="1888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E) </a:t>
            </a:r>
            <a:r>
              <a:rPr lang="en-US" sz="1400" dirty="0"/>
              <a:t>Instance Distribution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CB9B52-A037-6C42-BC4D-36D622E23A3C}"/>
              </a:ext>
            </a:extLst>
          </p:cNvPr>
          <p:cNvSpPr txBox="1"/>
          <p:nvPr/>
        </p:nvSpPr>
        <p:spPr>
          <a:xfrm>
            <a:off x="6428505" y="2236361"/>
            <a:ext cx="2015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F) </a:t>
            </a:r>
            <a:r>
              <a:rPr lang="en-US" sz="1400" dirty="0"/>
              <a:t>Viewpoint Distribution</a:t>
            </a:r>
          </a:p>
        </p:txBody>
      </p:sp>
    </p:spTree>
    <p:extLst>
      <p:ext uri="{BB962C8B-B14F-4D97-AF65-F5344CB8AC3E}">
        <p14:creationId xmlns:p14="http://schemas.microsoft.com/office/powerpoint/2010/main" val="2035145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31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Mengye Ren</dc:creator>
  <cp:lastModifiedBy>Mengye Ren</cp:lastModifiedBy>
  <cp:revision>2</cp:revision>
  <dcterms:created xsi:type="dcterms:W3CDTF">2020-06-21T18:23:16Z</dcterms:created>
  <dcterms:modified xsi:type="dcterms:W3CDTF">2020-06-21T18:35:55Z</dcterms:modified>
</cp:coreProperties>
</file>