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3F"/>
    <a:srgbClr val="26A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76D8-579C-964F-87A2-98F5D920D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477D-26A2-1E4B-BBAE-C61A16567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83CE-3E5B-4B45-AA36-F96B8B74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116A-B666-624B-9D58-CD80585C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71B7-2493-854B-97E5-25B28FC2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C0DF-9F83-E445-99E6-1A9FDED3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26FEC-9567-4E43-AC65-AF87C92E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1BE9-360D-E647-A17E-FECBDFF1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DDD3-8C61-0E42-BA30-006E2546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DDF6A-0E56-5944-BA63-0904696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1C179-459D-3148-B91F-B41E04D5B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987F-9E67-FA4B-ABE8-EDA44907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AB4B6-6306-9F47-BF4D-7F2CF30A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C4FB-26DF-3E4C-B9B1-A59A3366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1845-A820-044E-BB53-54239EEB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02C6-1DD4-7E43-AC70-A8E19AFD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AC90-A3F1-C543-A68E-7C7BBE31C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CBB0-7BDA-B143-AACE-9FD9595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7B44-293C-D74D-BC13-A884E97B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545D-FF1D-BA4B-B78B-6F12E5A4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86D5-798E-FA4D-9FD1-0BA7BF25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CAB72-7134-004B-8BDE-12074888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FA3A-1F43-C743-9110-8B2C87A8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6765-9DA6-5E4D-B025-26A03EC6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1453-4CD6-AC42-B2A1-F07FED6C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E95F-8C1D-C242-A396-69C0FE66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0729-0065-CF4C-9E63-7A65EEC4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2CBA6-6C0E-7947-B094-FD685C98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B9B-3989-7940-9444-5659EF96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F474A-61E4-FC42-A100-19C1E40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EB12C-E3BA-7D4E-9277-646BAD37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B99B-CC2F-6644-96E7-532AE805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8FC1B-76E8-1546-BA22-7CC33A65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C521-B465-C546-B33D-799E3671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861EE-E7FD-E042-957F-8DD1697C7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E7E79-D402-8F46-AB7D-06BA922F2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B95BB-FF19-0A48-8DE4-273E81E5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26846-00E7-024A-9E08-3878D5EF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5397D-1B0A-0543-A2C9-0DF463A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5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A3CB-C296-144E-AFD3-0836E06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62B72-371C-E64C-A475-932CC4E2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5B2BC-31AB-BB49-B7F3-07E8D8B6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A7F79-AA6D-8740-9509-26676BCA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72C4B-9F53-D342-B7D6-35216115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1CC41-124B-EE44-8021-45206A6E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F8889-50B8-E14A-9793-BCA15522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D10F-55E2-CE40-A85E-B83A3431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BB1D-D1EB-1D4F-A16E-FF51645B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ABAEE-20F4-404C-AD89-AB7933BB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8A3E-7328-DE47-98A9-662907EF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5B200-E0B3-DB44-8222-01BE7C1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60560-01C1-AB4C-928D-345A29E8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CA68-B42C-2C4D-BB48-3FFF2337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3E81B-6E43-3944-81D6-79504402A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C432D-343C-CC49-8A46-DE5312A8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A521C-475F-FE47-A479-53E62C1C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380B4-8B87-C242-B5BA-FD34F98B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6456-6EE8-5242-B41F-6AC60E84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15B06-8745-8249-A41B-317141F5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1CDF-1A4A-F34F-A2F6-E4154E3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4612-36D0-E04F-9CD9-815BB9611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D9962-4D30-824B-B6F2-CEB80695E3A9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F53B-6CF3-5D40-8472-EFBC23D52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4387-FF9F-5A42-A2DE-D963A073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1C2A-4D63-A44A-BE23-97D34242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D012BD-8383-1A45-AEF5-0E27336431B4}"/>
              </a:ext>
            </a:extLst>
          </p:cNvPr>
          <p:cNvSpPr/>
          <p:nvPr/>
        </p:nvSpPr>
        <p:spPr>
          <a:xfrm>
            <a:off x="297216" y="704067"/>
            <a:ext cx="2723476" cy="2338118"/>
          </a:xfrm>
          <a:prstGeom prst="roundRect">
            <a:avLst>
              <a:gd name="adj" fmla="val 666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7868F-E24D-C741-BA33-F0604FAA1B7E}"/>
              </a:ext>
            </a:extLst>
          </p:cNvPr>
          <p:cNvSpPr txBox="1"/>
          <p:nvPr/>
        </p:nvSpPr>
        <p:spPr>
          <a:xfrm>
            <a:off x="297216" y="165026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" pitchFamily="2" charset="0"/>
              </a:rPr>
              <a:t>Celeb-A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63035-1571-FC4B-8C75-CFAC499B816D}"/>
              </a:ext>
            </a:extLst>
          </p:cNvPr>
          <p:cNvSpPr txBox="1"/>
          <p:nvPr/>
        </p:nvSpPr>
        <p:spPr>
          <a:xfrm>
            <a:off x="6304209" y="165600"/>
            <a:ext cx="18036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" pitchFamily="2" charset="0"/>
              </a:rPr>
              <a:t>Zappos-50K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8125F-F4D5-F440-A7C0-E2790F31C3F7}"/>
              </a:ext>
            </a:extLst>
          </p:cNvPr>
          <p:cNvSpPr txBox="1"/>
          <p:nvPr/>
        </p:nvSpPr>
        <p:spPr>
          <a:xfrm>
            <a:off x="403099" y="1029600"/>
            <a:ext cx="13631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26A29B"/>
                </a:solidFill>
                <a:latin typeface="+mj-lt"/>
              </a:rPr>
              <a:t>Positive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A5025-95FC-D448-81EA-F22F9E9423E7}"/>
              </a:ext>
            </a:extLst>
          </p:cNvPr>
          <p:cNvSpPr/>
          <p:nvPr/>
        </p:nvSpPr>
        <p:spPr>
          <a:xfrm>
            <a:off x="403098" y="1985581"/>
            <a:ext cx="1434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5D3F"/>
                </a:solidFill>
                <a:latin typeface="+mj-lt"/>
              </a:rPr>
              <a:t>Negative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BE341-B1A8-3D41-BDD0-449B2B01C710}"/>
              </a:ext>
            </a:extLst>
          </p:cNvPr>
          <p:cNvSpPr/>
          <p:nvPr/>
        </p:nvSpPr>
        <p:spPr>
          <a:xfrm>
            <a:off x="403098" y="750705"/>
            <a:ext cx="18761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latin typeface="+mj-lt"/>
              </a:rPr>
              <a:t>Attribute: Male &amp; Smiling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5F6D49A-9A6F-5A49-9869-221F0986C1C7}"/>
              </a:ext>
            </a:extLst>
          </p:cNvPr>
          <p:cNvSpPr/>
          <p:nvPr/>
        </p:nvSpPr>
        <p:spPr>
          <a:xfrm>
            <a:off x="3213331" y="704067"/>
            <a:ext cx="2723476" cy="2338118"/>
          </a:xfrm>
          <a:prstGeom prst="roundRect">
            <a:avLst>
              <a:gd name="adj" fmla="val 666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6CC28-9352-234E-977D-0E52A3A61A19}"/>
              </a:ext>
            </a:extLst>
          </p:cNvPr>
          <p:cNvSpPr/>
          <p:nvPr/>
        </p:nvSpPr>
        <p:spPr>
          <a:xfrm>
            <a:off x="3351842" y="766714"/>
            <a:ext cx="241309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latin typeface="+mj-lt"/>
              </a:rPr>
              <a:t>Attribute: Cheekbones &amp; Earrings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351578-4D52-004F-B336-E07BEA6D5C58}"/>
              </a:ext>
            </a:extLst>
          </p:cNvPr>
          <p:cNvSpPr txBox="1"/>
          <p:nvPr/>
        </p:nvSpPr>
        <p:spPr>
          <a:xfrm>
            <a:off x="3353214" y="1029600"/>
            <a:ext cx="13631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26A29B"/>
                </a:solidFill>
                <a:latin typeface="+mj-lt"/>
              </a:rPr>
              <a:t>Positive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38DAD5-99AD-9C44-A5B6-A9FB311A2B15}"/>
              </a:ext>
            </a:extLst>
          </p:cNvPr>
          <p:cNvSpPr/>
          <p:nvPr/>
        </p:nvSpPr>
        <p:spPr>
          <a:xfrm>
            <a:off x="3353213" y="1987200"/>
            <a:ext cx="1434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5D3F"/>
                </a:solidFill>
                <a:latin typeface="+mj-lt"/>
              </a:rPr>
              <a:t>Negative examples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218AE6-8375-1741-A57D-F47D3F694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2" t="14271" r="41383" b="77106"/>
          <a:stretch/>
        </p:blipFill>
        <p:spPr>
          <a:xfrm>
            <a:off x="495620" y="1332324"/>
            <a:ext cx="2219092" cy="5914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746D14-0F3B-2544-9416-26469A890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2" t="30169" r="41383" b="61208"/>
          <a:stretch/>
        </p:blipFill>
        <p:spPr>
          <a:xfrm>
            <a:off x="495620" y="2292896"/>
            <a:ext cx="2219092" cy="5914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143D96-30F6-364E-8860-C27B85ABD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7" t="14489" r="25613" b="77065"/>
          <a:stretch/>
        </p:blipFill>
        <p:spPr>
          <a:xfrm>
            <a:off x="3392424" y="1338393"/>
            <a:ext cx="2230819" cy="5792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C288C2-18E4-1144-A79B-ABC0C6706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7" t="30509" r="25613" b="61044"/>
          <a:stretch/>
        </p:blipFill>
        <p:spPr>
          <a:xfrm>
            <a:off x="3392424" y="2300219"/>
            <a:ext cx="2230819" cy="579264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AB0FAE-1138-724E-8880-57A5B9B259E4}"/>
              </a:ext>
            </a:extLst>
          </p:cNvPr>
          <p:cNvSpPr/>
          <p:nvPr/>
        </p:nvSpPr>
        <p:spPr>
          <a:xfrm>
            <a:off x="6304209" y="704067"/>
            <a:ext cx="2723476" cy="2338118"/>
          </a:xfrm>
          <a:prstGeom prst="roundRect">
            <a:avLst>
              <a:gd name="adj" fmla="val 666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3C327-38C3-5D42-AF52-2C6D74B70BA6}"/>
              </a:ext>
            </a:extLst>
          </p:cNvPr>
          <p:cNvSpPr/>
          <p:nvPr/>
        </p:nvSpPr>
        <p:spPr>
          <a:xfrm>
            <a:off x="6436985" y="750705"/>
            <a:ext cx="211410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latin typeface="+mj-lt"/>
              </a:rPr>
              <a:t>Attribute: Women &amp; Lace Up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14E48B9-A7C3-404E-BA48-27EFAA35A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6" t="14853" r="22861" b="76033"/>
          <a:stretch/>
        </p:blipFill>
        <p:spPr>
          <a:xfrm>
            <a:off x="6484610" y="1332324"/>
            <a:ext cx="2381250" cy="625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5C8CE4-4019-2B47-89E7-D2FBC6462A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6" t="30130" r="22861" b="60756"/>
          <a:stretch/>
        </p:blipFill>
        <p:spPr>
          <a:xfrm>
            <a:off x="6436985" y="2261153"/>
            <a:ext cx="2381250" cy="6250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C48D68-57C0-3A48-9534-AD2D7131431E}"/>
              </a:ext>
            </a:extLst>
          </p:cNvPr>
          <p:cNvSpPr txBox="1"/>
          <p:nvPr/>
        </p:nvSpPr>
        <p:spPr>
          <a:xfrm>
            <a:off x="6454718" y="1029600"/>
            <a:ext cx="13631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26A29B"/>
                </a:solidFill>
                <a:latin typeface="+mj-lt"/>
              </a:rPr>
              <a:t>Positive examples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B645FD-F679-A24E-8B86-97127CD6D537}"/>
              </a:ext>
            </a:extLst>
          </p:cNvPr>
          <p:cNvSpPr/>
          <p:nvPr/>
        </p:nvSpPr>
        <p:spPr>
          <a:xfrm>
            <a:off x="6454717" y="1987200"/>
            <a:ext cx="1434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5D3F"/>
                </a:solidFill>
                <a:latin typeface="+mj-lt"/>
              </a:rPr>
              <a:t>Negative examples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2C10311-5539-CC45-9408-F4CBB9B9A5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268" t="14898" r="7128" b="75276"/>
          <a:stretch/>
        </p:blipFill>
        <p:spPr>
          <a:xfrm>
            <a:off x="9368193" y="1332324"/>
            <a:ext cx="2381250" cy="673889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D14FA34-919E-0D4F-A0F9-498994440557}"/>
              </a:ext>
            </a:extLst>
          </p:cNvPr>
          <p:cNvSpPr/>
          <p:nvPr/>
        </p:nvSpPr>
        <p:spPr>
          <a:xfrm>
            <a:off x="9221227" y="704067"/>
            <a:ext cx="2723476" cy="2338118"/>
          </a:xfrm>
          <a:prstGeom prst="roundRect">
            <a:avLst>
              <a:gd name="adj" fmla="val 666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D85E33-E034-7441-BB28-A4023FDC99CB}"/>
              </a:ext>
            </a:extLst>
          </p:cNvPr>
          <p:cNvSpPr/>
          <p:nvPr/>
        </p:nvSpPr>
        <p:spPr>
          <a:xfrm>
            <a:off x="9354003" y="750705"/>
            <a:ext cx="21279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latin typeface="+mj-lt"/>
              </a:rPr>
              <a:t>Attribute: Slippers &amp; Slip-On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030F9-1247-C647-83A5-FFC3E13629FF}"/>
              </a:ext>
            </a:extLst>
          </p:cNvPr>
          <p:cNvSpPr txBox="1"/>
          <p:nvPr/>
        </p:nvSpPr>
        <p:spPr>
          <a:xfrm>
            <a:off x="9371736" y="1029600"/>
            <a:ext cx="13631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26A29B"/>
                </a:solidFill>
                <a:latin typeface="+mj-lt"/>
              </a:rPr>
              <a:t>Positive examples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2248A9-95B5-3E46-879A-98EF92A49969}"/>
              </a:ext>
            </a:extLst>
          </p:cNvPr>
          <p:cNvSpPr/>
          <p:nvPr/>
        </p:nvSpPr>
        <p:spPr>
          <a:xfrm>
            <a:off x="9371735" y="1987200"/>
            <a:ext cx="1434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5D3F"/>
                </a:solidFill>
                <a:latin typeface="+mj-lt"/>
              </a:rPr>
              <a:t>Negative examples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9DF0FEF-5E01-3044-B975-F2A981B95F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268" t="30290" r="7128" b="60933"/>
          <a:stretch/>
        </p:blipFill>
        <p:spPr>
          <a:xfrm>
            <a:off x="9326970" y="2287621"/>
            <a:ext cx="2381250" cy="6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8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D012BD-8383-1A45-AEF5-0E27336431B4}"/>
              </a:ext>
            </a:extLst>
          </p:cNvPr>
          <p:cNvSpPr/>
          <p:nvPr/>
        </p:nvSpPr>
        <p:spPr>
          <a:xfrm>
            <a:off x="297216" y="704066"/>
            <a:ext cx="2809778" cy="2481585"/>
          </a:xfrm>
          <a:prstGeom prst="roundRect">
            <a:avLst>
              <a:gd name="adj" fmla="val 666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7868F-E24D-C741-BA33-F0604FAA1B7E}"/>
              </a:ext>
            </a:extLst>
          </p:cNvPr>
          <p:cNvSpPr txBox="1"/>
          <p:nvPr/>
        </p:nvSpPr>
        <p:spPr>
          <a:xfrm>
            <a:off x="297216" y="165026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Celeb-A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63035-1571-FC4B-8C75-CFAC499B816D}"/>
              </a:ext>
            </a:extLst>
          </p:cNvPr>
          <p:cNvSpPr txBox="1"/>
          <p:nvPr/>
        </p:nvSpPr>
        <p:spPr>
          <a:xfrm>
            <a:off x="6304209" y="165600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Zappos-50K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8125F-F4D5-F440-A7C0-E2790F31C3F7}"/>
              </a:ext>
            </a:extLst>
          </p:cNvPr>
          <p:cNvSpPr txBox="1"/>
          <p:nvPr/>
        </p:nvSpPr>
        <p:spPr>
          <a:xfrm>
            <a:off x="403099" y="1049264"/>
            <a:ext cx="81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A29B"/>
                </a:solidFill>
                <a:latin typeface="+mj-lt"/>
              </a:rPr>
              <a:t>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A5025-95FC-D448-81EA-F22F9E9423E7}"/>
              </a:ext>
            </a:extLst>
          </p:cNvPr>
          <p:cNvSpPr/>
          <p:nvPr/>
        </p:nvSpPr>
        <p:spPr>
          <a:xfrm>
            <a:off x="403098" y="2054405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5D3F"/>
                </a:solidFill>
                <a:latin typeface="+mj-lt"/>
              </a:rPr>
              <a:t>Negative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BE341-B1A8-3D41-BDD0-449B2B01C710}"/>
              </a:ext>
            </a:extLst>
          </p:cNvPr>
          <p:cNvSpPr/>
          <p:nvPr/>
        </p:nvSpPr>
        <p:spPr>
          <a:xfrm>
            <a:off x="403098" y="750705"/>
            <a:ext cx="1731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Male &amp; Smiling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5F6D49A-9A6F-5A49-9869-221F0986C1C7}"/>
              </a:ext>
            </a:extLst>
          </p:cNvPr>
          <p:cNvSpPr/>
          <p:nvPr/>
        </p:nvSpPr>
        <p:spPr>
          <a:xfrm>
            <a:off x="3213331" y="704066"/>
            <a:ext cx="2809778" cy="2481585"/>
          </a:xfrm>
          <a:prstGeom prst="roundRect">
            <a:avLst>
              <a:gd name="adj" fmla="val 666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6CC28-9352-234E-977D-0E52A3A61A19}"/>
              </a:ext>
            </a:extLst>
          </p:cNvPr>
          <p:cNvSpPr/>
          <p:nvPr/>
        </p:nvSpPr>
        <p:spPr>
          <a:xfrm>
            <a:off x="3351842" y="766714"/>
            <a:ext cx="2560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Cheekbones &amp; Earrings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351578-4D52-004F-B336-E07BEA6D5C58}"/>
              </a:ext>
            </a:extLst>
          </p:cNvPr>
          <p:cNvSpPr txBox="1"/>
          <p:nvPr/>
        </p:nvSpPr>
        <p:spPr>
          <a:xfrm>
            <a:off x="3353214" y="1049264"/>
            <a:ext cx="81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A29B"/>
                </a:solidFill>
                <a:latin typeface="+mj-lt"/>
              </a:rPr>
              <a:t>Positive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38DAD5-99AD-9C44-A5B6-A9FB311A2B15}"/>
              </a:ext>
            </a:extLst>
          </p:cNvPr>
          <p:cNvSpPr/>
          <p:nvPr/>
        </p:nvSpPr>
        <p:spPr>
          <a:xfrm>
            <a:off x="3353213" y="2056024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5D3F"/>
                </a:solidFill>
                <a:latin typeface="+mj-lt"/>
              </a:rPr>
              <a:t>Negative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218AE6-8375-1741-A57D-F47D3F694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2" t="14271" r="41383" b="77106"/>
          <a:stretch/>
        </p:blipFill>
        <p:spPr>
          <a:xfrm>
            <a:off x="495620" y="1381484"/>
            <a:ext cx="2506980" cy="6681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746D14-0F3B-2544-9416-26469A890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2" t="30169" r="41383" b="61208"/>
          <a:stretch/>
        </p:blipFill>
        <p:spPr>
          <a:xfrm>
            <a:off x="495620" y="2401048"/>
            <a:ext cx="2506980" cy="6681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143D96-30F6-364E-8860-C27B85ABD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7" t="14489" r="25613" b="77065"/>
          <a:stretch/>
        </p:blipFill>
        <p:spPr>
          <a:xfrm>
            <a:off x="3392424" y="1387552"/>
            <a:ext cx="2520227" cy="6544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C288C2-18E4-1144-A79B-ABC0C6706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7" t="30509" r="25613" b="61044"/>
          <a:stretch/>
        </p:blipFill>
        <p:spPr>
          <a:xfrm>
            <a:off x="3392424" y="2408370"/>
            <a:ext cx="2520227" cy="654413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AB0FAE-1138-724E-8880-57A5B9B259E4}"/>
              </a:ext>
            </a:extLst>
          </p:cNvPr>
          <p:cNvSpPr/>
          <p:nvPr/>
        </p:nvSpPr>
        <p:spPr>
          <a:xfrm>
            <a:off x="6304209" y="704066"/>
            <a:ext cx="2809778" cy="2481585"/>
          </a:xfrm>
          <a:prstGeom prst="roundRect">
            <a:avLst>
              <a:gd name="adj" fmla="val 666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3C327-38C3-5D42-AF52-2C6D74B70BA6}"/>
              </a:ext>
            </a:extLst>
          </p:cNvPr>
          <p:cNvSpPr/>
          <p:nvPr/>
        </p:nvSpPr>
        <p:spPr>
          <a:xfrm>
            <a:off x="6436985" y="750705"/>
            <a:ext cx="2100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Women &amp; Lace Up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14E48B9-A7C3-404E-BA48-27EFAA35A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6" t="14853" r="22861" b="76033"/>
          <a:stretch/>
        </p:blipFill>
        <p:spPr>
          <a:xfrm>
            <a:off x="6514106" y="1381484"/>
            <a:ext cx="2526592" cy="66318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5C8CE4-4019-2B47-89E7-D2FBC6462A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6" t="30130" r="22861" b="60756"/>
          <a:stretch/>
        </p:blipFill>
        <p:spPr>
          <a:xfrm>
            <a:off x="6436984" y="2369305"/>
            <a:ext cx="2663903" cy="6992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C48D68-57C0-3A48-9534-AD2D7131431E}"/>
              </a:ext>
            </a:extLst>
          </p:cNvPr>
          <p:cNvSpPr txBox="1"/>
          <p:nvPr/>
        </p:nvSpPr>
        <p:spPr>
          <a:xfrm>
            <a:off x="6454718" y="1049264"/>
            <a:ext cx="81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A29B"/>
                </a:solidFill>
                <a:latin typeface="+mj-lt"/>
              </a:rPr>
              <a:t>Positive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B645FD-F679-A24E-8B86-97127CD6D537}"/>
              </a:ext>
            </a:extLst>
          </p:cNvPr>
          <p:cNvSpPr/>
          <p:nvPr/>
        </p:nvSpPr>
        <p:spPr>
          <a:xfrm>
            <a:off x="6454717" y="2056024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5D3F"/>
                </a:solidFill>
                <a:latin typeface="+mj-lt"/>
              </a:rPr>
              <a:t>Negative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2C10311-5539-CC45-9408-F4CBB9B9A5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268" t="14898" r="7128" b="75276"/>
          <a:stretch/>
        </p:blipFill>
        <p:spPr>
          <a:xfrm>
            <a:off x="9437017" y="1381484"/>
            <a:ext cx="2526591" cy="715020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D14FA34-919E-0D4F-A0F9-498994440557}"/>
              </a:ext>
            </a:extLst>
          </p:cNvPr>
          <p:cNvSpPr/>
          <p:nvPr/>
        </p:nvSpPr>
        <p:spPr>
          <a:xfrm>
            <a:off x="9221227" y="704066"/>
            <a:ext cx="2809778" cy="2481585"/>
          </a:xfrm>
          <a:prstGeom prst="roundRect">
            <a:avLst>
              <a:gd name="adj" fmla="val 666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D85E33-E034-7441-BB28-A4023FDC99CB}"/>
              </a:ext>
            </a:extLst>
          </p:cNvPr>
          <p:cNvSpPr/>
          <p:nvPr/>
        </p:nvSpPr>
        <p:spPr>
          <a:xfrm>
            <a:off x="9354003" y="750705"/>
            <a:ext cx="2015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Slippers &amp; Slip-On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030F9-1247-C647-83A5-FFC3E13629FF}"/>
              </a:ext>
            </a:extLst>
          </p:cNvPr>
          <p:cNvSpPr txBox="1"/>
          <p:nvPr/>
        </p:nvSpPr>
        <p:spPr>
          <a:xfrm>
            <a:off x="9371736" y="1049264"/>
            <a:ext cx="81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A29B"/>
                </a:solidFill>
                <a:latin typeface="+mj-lt"/>
              </a:rPr>
              <a:t>Positive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2248A9-95B5-3E46-879A-98EF92A49969}"/>
              </a:ext>
            </a:extLst>
          </p:cNvPr>
          <p:cNvSpPr/>
          <p:nvPr/>
        </p:nvSpPr>
        <p:spPr>
          <a:xfrm>
            <a:off x="9371735" y="2056024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5D3F"/>
                </a:solidFill>
                <a:latin typeface="+mj-lt"/>
              </a:rPr>
              <a:t>Negative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9DF0FEF-5E01-3044-B975-F2A981B95F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268" t="30290" r="7128" b="60933"/>
          <a:stretch/>
        </p:blipFill>
        <p:spPr>
          <a:xfrm>
            <a:off x="9326970" y="2395774"/>
            <a:ext cx="2663902" cy="6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0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62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48</cp:revision>
  <dcterms:created xsi:type="dcterms:W3CDTF">2020-10-01T14:58:21Z</dcterms:created>
  <dcterms:modified xsi:type="dcterms:W3CDTF">2021-10-03T18:13:45Z</dcterms:modified>
</cp:coreProperties>
</file>