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5759450" cy="3240088"/>
  <p:notesSz cx="6858000" cy="9144000"/>
  <p:defaultTextStyle>
    <a:defPPr>
      <a:defRPr lang="en-US"/>
    </a:defPPr>
    <a:lvl1pPr marL="0" algn="l" defTabSz="431909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1pPr>
    <a:lvl2pPr marL="215955" algn="l" defTabSz="431909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2pPr>
    <a:lvl3pPr marL="431909" algn="l" defTabSz="431909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3pPr>
    <a:lvl4pPr marL="647863" algn="l" defTabSz="431909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4pPr>
    <a:lvl5pPr marL="863817" algn="l" defTabSz="431909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5pPr>
    <a:lvl6pPr marL="1079772" algn="l" defTabSz="431909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6pPr>
    <a:lvl7pPr marL="1295727" algn="l" defTabSz="431909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7pPr>
    <a:lvl8pPr marL="1511681" algn="l" defTabSz="431909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8pPr>
    <a:lvl9pPr marL="1727636" algn="l" defTabSz="431909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F85FF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74"/>
  </p:normalViewPr>
  <p:slideViewPr>
    <p:cSldViewPr snapToGrid="0" snapToObjects="1">
      <p:cViewPr varScale="1">
        <p:scale>
          <a:sx n="278" d="100"/>
          <a:sy n="278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E466-1B69-0740-9C20-28CCD164958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6194-8C58-F143-A07D-F5B46BA8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5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E466-1B69-0740-9C20-28CCD164958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6194-8C58-F143-A07D-F5B46BA8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4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E466-1B69-0740-9C20-28CCD164958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6194-8C58-F143-A07D-F5B46BA8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6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E466-1B69-0740-9C20-28CCD164958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6194-8C58-F143-A07D-F5B46BA8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E466-1B69-0740-9C20-28CCD164958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6194-8C58-F143-A07D-F5B46BA8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E466-1B69-0740-9C20-28CCD164958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6194-8C58-F143-A07D-F5B46BA8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9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E466-1B69-0740-9C20-28CCD164958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6194-8C58-F143-A07D-F5B46BA8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9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E466-1B69-0740-9C20-28CCD164958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6194-8C58-F143-A07D-F5B46BA8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6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E466-1B69-0740-9C20-28CCD164958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6194-8C58-F143-A07D-F5B46BA8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0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E466-1B69-0740-9C20-28CCD164958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6194-8C58-F143-A07D-F5B46BA8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7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E466-1B69-0740-9C20-28CCD164958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6194-8C58-F143-A07D-F5B46BA8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DE466-1B69-0740-9C20-28CCD164958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86194-8C58-F143-A07D-F5B46BA8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0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B066E6C2-F63C-544A-9AF3-66D156AB61D4}"/>
              </a:ext>
            </a:extLst>
          </p:cNvPr>
          <p:cNvSpPr/>
          <p:nvPr/>
        </p:nvSpPr>
        <p:spPr>
          <a:xfrm>
            <a:off x="349901" y="1961374"/>
            <a:ext cx="712655" cy="421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C459B51-A5F2-304D-8C31-66040F704B1B}"/>
                  </a:ext>
                </a:extLst>
              </p:cNvPr>
              <p:cNvSpPr txBox="1"/>
              <p:nvPr/>
            </p:nvSpPr>
            <p:spPr>
              <a:xfrm>
                <a:off x="620375" y="2055974"/>
                <a:ext cx="18537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C459B51-A5F2-304D-8C31-66040F704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75" y="2055974"/>
                <a:ext cx="185372" cy="246221"/>
              </a:xfrm>
              <a:prstGeom prst="rect">
                <a:avLst/>
              </a:prstGeom>
              <a:blipFill>
                <a:blip r:embed="rId2"/>
                <a:stretch>
                  <a:fillRect l="-20000" r="-2000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831F104-19E0-704F-9E9A-7AACA9DD464B}"/>
              </a:ext>
            </a:extLst>
          </p:cNvPr>
          <p:cNvGrpSpPr/>
          <p:nvPr/>
        </p:nvGrpSpPr>
        <p:grpSpPr>
          <a:xfrm>
            <a:off x="462702" y="2653654"/>
            <a:ext cx="483385" cy="481931"/>
            <a:chOff x="2334020" y="4000015"/>
            <a:chExt cx="437296" cy="4372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F1AE0C79-13BE-5F41-91EB-52284BE2D127}"/>
                    </a:ext>
                  </a:extLst>
                </p:cNvPr>
                <p:cNvSpPr txBox="1"/>
                <p:nvPr/>
              </p:nvSpPr>
              <p:spPr>
                <a:xfrm>
                  <a:off x="2402251" y="4108729"/>
                  <a:ext cx="296124" cy="2234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</m:e>
                          <m:sub>
                            <m: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F1AE0C79-13BE-5F41-91EB-52284BE2D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2251" y="4108729"/>
                  <a:ext cx="296124" cy="223417"/>
                </a:xfrm>
                <a:prstGeom prst="rect">
                  <a:avLst/>
                </a:prstGeom>
                <a:blipFill>
                  <a:blip r:embed="rId3"/>
                  <a:stretch>
                    <a:fillRect l="-11111" r="-3704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88237182-0E1F-EA49-96E4-E31F8B4520FB}"/>
                </a:ext>
              </a:extLst>
            </p:cNvPr>
            <p:cNvSpPr/>
            <p:nvPr/>
          </p:nvSpPr>
          <p:spPr>
            <a:xfrm>
              <a:off x="2334020" y="4000015"/>
              <a:ext cx="437296" cy="437296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C368AB4-B636-E542-816E-FDEAC3B40177}"/>
              </a:ext>
            </a:extLst>
          </p:cNvPr>
          <p:cNvGrpSpPr/>
          <p:nvPr/>
        </p:nvGrpSpPr>
        <p:grpSpPr>
          <a:xfrm>
            <a:off x="0" y="1270219"/>
            <a:ext cx="1410615" cy="504333"/>
            <a:chOff x="1944981" y="4000015"/>
            <a:chExt cx="1223113" cy="4372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A6EA2AF9-80FF-AE43-98AF-9C9B6251C336}"/>
                    </a:ext>
                  </a:extLst>
                </p:cNvPr>
                <p:cNvSpPr txBox="1"/>
                <p:nvPr/>
              </p:nvSpPr>
              <p:spPr>
                <a:xfrm>
                  <a:off x="2077615" y="4100080"/>
                  <a:ext cx="937673" cy="2134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CA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CA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A6EA2AF9-80FF-AE43-98AF-9C9B6251C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7615" y="4100080"/>
                  <a:ext cx="937673" cy="213493"/>
                </a:xfrm>
                <a:prstGeom prst="rect">
                  <a:avLst/>
                </a:prstGeom>
                <a:blipFill>
                  <a:blip r:embed="rId4"/>
                  <a:stretch>
                    <a:fillRect l="-4706" r="-3529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3AC32462-96E6-AD41-BC3C-77ABFA961FD6}"/>
                </a:ext>
              </a:extLst>
            </p:cNvPr>
            <p:cNvSpPr/>
            <p:nvPr/>
          </p:nvSpPr>
          <p:spPr>
            <a:xfrm>
              <a:off x="1944981" y="4000015"/>
              <a:ext cx="1223113" cy="437296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1298333C-318F-0045-9582-AA7A7CDFC0F1}"/>
              </a:ext>
            </a:extLst>
          </p:cNvPr>
          <p:cNvGrpSpPr/>
          <p:nvPr/>
        </p:nvGrpSpPr>
        <p:grpSpPr>
          <a:xfrm>
            <a:off x="66930" y="159863"/>
            <a:ext cx="1262686" cy="873486"/>
            <a:chOff x="1985863" y="1469632"/>
            <a:chExt cx="1262685" cy="87348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8D73391-FCEA-8747-A087-EAF4DFA79C84}"/>
                </a:ext>
              </a:extLst>
            </p:cNvPr>
            <p:cNvGrpSpPr/>
            <p:nvPr/>
          </p:nvGrpSpPr>
          <p:grpSpPr>
            <a:xfrm rot="16200000">
              <a:off x="2421064" y="1465083"/>
              <a:ext cx="408195" cy="1056311"/>
              <a:chOff x="1884172" y="2791213"/>
              <a:chExt cx="931519" cy="2410552"/>
            </a:xfrm>
          </p:grpSpPr>
          <p:cxnSp>
            <p:nvCxnSpPr>
              <p:cNvPr id="56" name="Curved Connector 55">
                <a:extLst>
                  <a:ext uri="{FF2B5EF4-FFF2-40B4-BE49-F238E27FC236}">
                    <a16:creationId xmlns:a16="http://schemas.microsoft.com/office/drawing/2014/main" id="{72F171FD-4C8F-7244-BD13-CEEA188250CC}"/>
                  </a:ext>
                </a:extLst>
              </p:cNvPr>
              <p:cNvCxnSpPr>
                <a:cxnSpLocks/>
                <a:stCxn id="57" idx="6"/>
                <a:endCxn id="59" idx="6"/>
              </p:cNvCxnSpPr>
              <p:nvPr/>
            </p:nvCxnSpPr>
            <p:spPr>
              <a:xfrm>
                <a:off x="2786709" y="2934259"/>
                <a:ext cx="28982" cy="212446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1D92D38-486F-E642-93ED-B398417C53FA}"/>
                  </a:ext>
                </a:extLst>
              </p:cNvPr>
              <p:cNvSpPr/>
              <p:nvPr/>
            </p:nvSpPr>
            <p:spPr>
              <a:xfrm>
                <a:off x="2500621" y="2791213"/>
                <a:ext cx="286088" cy="286089"/>
              </a:xfrm>
              <a:prstGeom prst="ellipse">
                <a:avLst/>
              </a:prstGeom>
              <a:solidFill>
                <a:srgbClr val="F8CBAD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C351AA3-6720-8246-924C-553C6B11309D}"/>
                  </a:ext>
                </a:extLst>
              </p:cNvPr>
              <p:cNvSpPr/>
              <p:nvPr/>
            </p:nvSpPr>
            <p:spPr>
              <a:xfrm>
                <a:off x="1884172" y="3362263"/>
                <a:ext cx="286088" cy="28608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6E9E12E-3BB8-E94A-8150-E4252C6D1DA3}"/>
                  </a:ext>
                </a:extLst>
              </p:cNvPr>
              <p:cNvSpPr/>
              <p:nvPr/>
            </p:nvSpPr>
            <p:spPr>
              <a:xfrm>
                <a:off x="2500621" y="4915676"/>
                <a:ext cx="286088" cy="286089"/>
              </a:xfrm>
              <a:prstGeom prst="ellipse">
                <a:avLst/>
              </a:prstGeom>
              <a:solidFill>
                <a:srgbClr val="D883FF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9AAB6A6-6869-DE44-9D5E-FB16D42A93DD}"/>
                  </a:ext>
                </a:extLst>
              </p:cNvPr>
              <p:cNvSpPr/>
              <p:nvPr/>
            </p:nvSpPr>
            <p:spPr>
              <a:xfrm>
                <a:off x="1884172" y="4308318"/>
                <a:ext cx="286088" cy="28608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0E58194F-CE89-C54D-A062-471F044F8C8D}"/>
                  </a:ext>
                </a:extLst>
              </p:cNvPr>
              <p:cNvCxnSpPr>
                <a:cxnSpLocks/>
                <a:stCxn id="57" idx="3"/>
                <a:endCxn id="58" idx="7"/>
              </p:cNvCxnSpPr>
              <p:nvPr/>
            </p:nvCxnSpPr>
            <p:spPr>
              <a:xfrm flipH="1">
                <a:off x="2128365" y="3035406"/>
                <a:ext cx="414152" cy="368754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7E61081-F4A4-8F4A-8081-0756B48A3311}"/>
                  </a:ext>
                </a:extLst>
              </p:cNvPr>
              <p:cNvCxnSpPr>
                <a:cxnSpLocks/>
                <a:stCxn id="58" idx="4"/>
                <a:endCxn id="60" idx="0"/>
              </p:cNvCxnSpPr>
              <p:nvPr/>
            </p:nvCxnSpPr>
            <p:spPr>
              <a:xfrm>
                <a:off x="2027218" y="3648352"/>
                <a:ext cx="0" cy="659966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767A1137-6DF3-DE46-B42F-AA52A7C2878E}"/>
                  </a:ext>
                </a:extLst>
              </p:cNvPr>
              <p:cNvSpPr/>
              <p:nvPr/>
            </p:nvSpPr>
            <p:spPr>
              <a:xfrm>
                <a:off x="2500621" y="3923688"/>
                <a:ext cx="286088" cy="2860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39448292-E97E-2C41-96EF-2FB2DE48B4F8}"/>
                  </a:ext>
                </a:extLst>
              </p:cNvPr>
              <p:cNvCxnSpPr>
                <a:cxnSpLocks/>
                <a:stCxn id="58" idx="5"/>
                <a:endCxn id="63" idx="1"/>
              </p:cNvCxnSpPr>
              <p:nvPr/>
            </p:nvCxnSpPr>
            <p:spPr>
              <a:xfrm>
                <a:off x="2128365" y="3606456"/>
                <a:ext cx="414152" cy="359128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D8610B66-0D81-A941-851D-7025AFA7BB2C}"/>
                  </a:ext>
                </a:extLst>
              </p:cNvPr>
              <p:cNvCxnSpPr>
                <a:cxnSpLocks/>
                <a:stCxn id="57" idx="4"/>
                <a:endCxn id="63" idx="0"/>
              </p:cNvCxnSpPr>
              <p:nvPr/>
            </p:nvCxnSpPr>
            <p:spPr>
              <a:xfrm>
                <a:off x="2643666" y="3077302"/>
                <a:ext cx="0" cy="846386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47F9DF2-3D81-3D49-A65E-D27282A5BDAA}"/>
                  </a:ext>
                </a:extLst>
              </p:cNvPr>
              <p:cNvCxnSpPr>
                <a:cxnSpLocks/>
                <a:stCxn id="60" idx="5"/>
                <a:endCxn id="59" idx="1"/>
              </p:cNvCxnSpPr>
              <p:nvPr/>
            </p:nvCxnSpPr>
            <p:spPr>
              <a:xfrm>
                <a:off x="2128365" y="4552511"/>
                <a:ext cx="414152" cy="405061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8B42211-179F-B742-925D-6D9C484A6ADF}"/>
                  </a:ext>
                </a:extLst>
              </p:cNvPr>
              <p:cNvCxnSpPr>
                <a:cxnSpLocks/>
                <a:stCxn id="63" idx="4"/>
                <a:endCxn id="59" idx="0"/>
              </p:cNvCxnSpPr>
              <p:nvPr/>
            </p:nvCxnSpPr>
            <p:spPr>
              <a:xfrm>
                <a:off x="2643666" y="4209777"/>
                <a:ext cx="0" cy="705899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C39B700F-8585-C144-A475-43FC346A2719}"/>
                </a:ext>
              </a:extLst>
            </p:cNvPr>
            <p:cNvSpPr/>
            <p:nvPr/>
          </p:nvSpPr>
          <p:spPr>
            <a:xfrm>
              <a:off x="1985863" y="1469632"/>
              <a:ext cx="1262685" cy="873485"/>
            </a:xfrm>
            <a:prstGeom prst="rect">
              <a:avLst/>
            </a:prstGeom>
            <a:noFill/>
            <a:ln cmpd="sng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7A1B473D-1FBB-B84F-A519-EDF0FEE73B19}"/>
              </a:ext>
            </a:extLst>
          </p:cNvPr>
          <p:cNvCxnSpPr>
            <a:cxnSpLocks/>
            <a:stCxn id="200" idx="3"/>
          </p:cNvCxnSpPr>
          <p:nvPr/>
        </p:nvCxnSpPr>
        <p:spPr>
          <a:xfrm flipV="1">
            <a:off x="1329614" y="596607"/>
            <a:ext cx="590048" cy="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E660B540-3DD1-5341-AED9-1BC4F5FB1EAB}"/>
              </a:ext>
            </a:extLst>
          </p:cNvPr>
          <p:cNvCxnSpPr>
            <a:cxnSpLocks/>
          </p:cNvCxnSpPr>
          <p:nvPr/>
        </p:nvCxnSpPr>
        <p:spPr>
          <a:xfrm>
            <a:off x="3182354" y="596602"/>
            <a:ext cx="55563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13A93883-C93F-4F44-83D3-5F383E8C6E5F}"/>
              </a:ext>
            </a:extLst>
          </p:cNvPr>
          <p:cNvCxnSpPr>
            <a:cxnSpLocks/>
            <a:stCxn id="195" idx="0"/>
            <a:endCxn id="54" idx="2"/>
          </p:cNvCxnSpPr>
          <p:nvPr/>
        </p:nvCxnSpPr>
        <p:spPr>
          <a:xfrm flipV="1">
            <a:off x="704391" y="2382701"/>
            <a:ext cx="1836" cy="27095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68E2C88-6B3B-7A41-A082-0BA89DAF886C}"/>
              </a:ext>
            </a:extLst>
          </p:cNvPr>
          <p:cNvCxnSpPr>
            <a:cxnSpLocks/>
            <a:stCxn id="54" idx="0"/>
            <a:endCxn id="199" idx="4"/>
          </p:cNvCxnSpPr>
          <p:nvPr/>
        </p:nvCxnSpPr>
        <p:spPr>
          <a:xfrm flipH="1" flipV="1">
            <a:off x="705309" y="1774557"/>
            <a:ext cx="918" cy="18682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52CA1AF8-A2FE-2148-AA96-F5964D167DB3}"/>
              </a:ext>
            </a:extLst>
          </p:cNvPr>
          <p:cNvCxnSpPr>
            <a:cxnSpLocks/>
            <a:stCxn id="199" idx="0"/>
            <a:endCxn id="200" idx="2"/>
          </p:cNvCxnSpPr>
          <p:nvPr/>
        </p:nvCxnSpPr>
        <p:spPr>
          <a:xfrm flipH="1" flipV="1">
            <a:off x="698272" y="1033346"/>
            <a:ext cx="7038" cy="23687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3044495F-734A-124F-8AFE-AFA2E59CA32A}"/>
              </a:ext>
            </a:extLst>
          </p:cNvPr>
          <p:cNvSpPr/>
          <p:nvPr/>
        </p:nvSpPr>
        <p:spPr>
          <a:xfrm>
            <a:off x="2202284" y="1955090"/>
            <a:ext cx="712655" cy="421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8A7537B9-12E2-F346-94C7-7EDC177C261D}"/>
                  </a:ext>
                </a:extLst>
              </p:cNvPr>
              <p:cNvSpPr txBox="1"/>
              <p:nvPr/>
            </p:nvSpPr>
            <p:spPr>
              <a:xfrm>
                <a:off x="2472755" y="2042644"/>
                <a:ext cx="18537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8A7537B9-12E2-F346-94C7-7EDC177C2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755" y="2042644"/>
                <a:ext cx="185372" cy="246221"/>
              </a:xfrm>
              <a:prstGeom prst="rect">
                <a:avLst/>
              </a:prstGeom>
              <a:blipFill>
                <a:blip r:embed="rId2"/>
                <a:stretch>
                  <a:fillRect l="-20000" r="-2000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0" name="Group 249">
            <a:extLst>
              <a:ext uri="{FF2B5EF4-FFF2-40B4-BE49-F238E27FC236}">
                <a16:creationId xmlns:a16="http://schemas.microsoft.com/office/drawing/2014/main" id="{ADDD4EA5-FB1B-B241-A966-EB090FD3E2F1}"/>
              </a:ext>
            </a:extLst>
          </p:cNvPr>
          <p:cNvGrpSpPr/>
          <p:nvPr/>
        </p:nvGrpSpPr>
        <p:grpSpPr>
          <a:xfrm>
            <a:off x="2315083" y="2647376"/>
            <a:ext cx="483385" cy="481931"/>
            <a:chOff x="2334020" y="4000015"/>
            <a:chExt cx="437296" cy="4372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0872CE7A-5B25-C944-8901-632AFFC78F26}"/>
                    </a:ext>
                  </a:extLst>
                </p:cNvPr>
                <p:cNvSpPr txBox="1"/>
                <p:nvPr/>
              </p:nvSpPr>
              <p:spPr>
                <a:xfrm>
                  <a:off x="2416637" y="4106954"/>
                  <a:ext cx="291831" cy="2234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</m:e>
                          <m:sub>
                            <m: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0872CE7A-5B25-C944-8901-632AFFC78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637" y="4106954"/>
                  <a:ext cx="291831" cy="223417"/>
                </a:xfrm>
                <a:prstGeom prst="rect">
                  <a:avLst/>
                </a:prstGeom>
                <a:blipFill>
                  <a:blip r:embed="rId5"/>
                  <a:stretch>
                    <a:fillRect l="-11111" r="-3704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401115E4-9D76-B444-9C62-D56AB342B661}"/>
                </a:ext>
              </a:extLst>
            </p:cNvPr>
            <p:cNvSpPr/>
            <p:nvPr/>
          </p:nvSpPr>
          <p:spPr>
            <a:xfrm>
              <a:off x="2334020" y="4000015"/>
              <a:ext cx="437296" cy="437296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5AB3F5F7-C399-134C-B31C-11ABAE9249EA}"/>
              </a:ext>
            </a:extLst>
          </p:cNvPr>
          <p:cNvCxnSpPr>
            <a:cxnSpLocks/>
            <a:stCxn id="252" idx="0"/>
            <a:endCxn id="248" idx="2"/>
          </p:cNvCxnSpPr>
          <p:nvPr/>
        </p:nvCxnSpPr>
        <p:spPr>
          <a:xfrm flipV="1">
            <a:off x="2556768" y="2376421"/>
            <a:ext cx="1836" cy="27095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913C3925-122D-0346-A2EB-5B7580675A3D}"/>
              </a:ext>
            </a:extLst>
          </p:cNvPr>
          <p:cNvCxnSpPr>
            <a:cxnSpLocks/>
            <a:stCxn id="248" idx="0"/>
          </p:cNvCxnSpPr>
          <p:nvPr/>
        </p:nvCxnSpPr>
        <p:spPr>
          <a:xfrm flipH="1" flipV="1">
            <a:off x="2553233" y="1768275"/>
            <a:ext cx="5379" cy="18682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8B8FEFF2-B200-4347-B28C-A4E5245C8022}"/>
              </a:ext>
            </a:extLst>
          </p:cNvPr>
          <p:cNvCxnSpPr>
            <a:cxnSpLocks/>
          </p:cNvCxnSpPr>
          <p:nvPr/>
        </p:nvCxnSpPr>
        <p:spPr>
          <a:xfrm flipH="1" flipV="1">
            <a:off x="2551006" y="1033348"/>
            <a:ext cx="2221" cy="230589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C90B4A60-2D41-124E-8390-7AD1E683673C}"/>
              </a:ext>
            </a:extLst>
          </p:cNvPr>
          <p:cNvSpPr/>
          <p:nvPr/>
        </p:nvSpPr>
        <p:spPr>
          <a:xfrm>
            <a:off x="4020956" y="1960354"/>
            <a:ext cx="712655" cy="421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7D937376-2E9E-8D49-A47C-69322D1B5690}"/>
                  </a:ext>
                </a:extLst>
              </p:cNvPr>
              <p:cNvSpPr txBox="1"/>
              <p:nvPr/>
            </p:nvSpPr>
            <p:spPr>
              <a:xfrm>
                <a:off x="4284220" y="2058748"/>
                <a:ext cx="18537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7D937376-2E9E-8D49-A47C-69322D1B5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220" y="2058748"/>
                <a:ext cx="185372" cy="246221"/>
              </a:xfrm>
              <a:prstGeom prst="rect">
                <a:avLst/>
              </a:prstGeom>
              <a:blipFill>
                <a:blip r:embed="rId6"/>
                <a:stretch>
                  <a:fillRect l="-18750" r="-1875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1" name="Group 260">
            <a:extLst>
              <a:ext uri="{FF2B5EF4-FFF2-40B4-BE49-F238E27FC236}">
                <a16:creationId xmlns:a16="http://schemas.microsoft.com/office/drawing/2014/main" id="{77D09348-16D2-4D46-A3E0-F7675AE6DFCA}"/>
              </a:ext>
            </a:extLst>
          </p:cNvPr>
          <p:cNvGrpSpPr/>
          <p:nvPr/>
        </p:nvGrpSpPr>
        <p:grpSpPr>
          <a:xfrm>
            <a:off x="4133763" y="2652639"/>
            <a:ext cx="483385" cy="481931"/>
            <a:chOff x="2334020" y="4000015"/>
            <a:chExt cx="437296" cy="4372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02FECCB3-BE69-DC43-B1EA-6816A39B001A}"/>
                    </a:ext>
                  </a:extLst>
                </p:cNvPr>
                <p:cNvSpPr txBox="1"/>
                <p:nvPr/>
              </p:nvSpPr>
              <p:spPr>
                <a:xfrm>
                  <a:off x="2416314" y="4102177"/>
                  <a:ext cx="296124" cy="2234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</m:e>
                          <m:sub>
                            <m: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02FECCB3-BE69-DC43-B1EA-6816A39B0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314" y="4102177"/>
                  <a:ext cx="296124" cy="223417"/>
                </a:xfrm>
                <a:prstGeom prst="rect">
                  <a:avLst/>
                </a:prstGeom>
                <a:blipFill>
                  <a:blip r:embed="rId7"/>
                  <a:stretch>
                    <a:fillRect l="-15385" r="-7692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F3BC07B7-1AFE-6348-AEBB-2AEA497D27BA}"/>
                </a:ext>
              </a:extLst>
            </p:cNvPr>
            <p:cNvSpPr/>
            <p:nvPr/>
          </p:nvSpPr>
          <p:spPr>
            <a:xfrm>
              <a:off x="2334020" y="4000015"/>
              <a:ext cx="437296" cy="437296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B7E450B6-9F09-3648-9059-95C6A61D2C22}"/>
              </a:ext>
            </a:extLst>
          </p:cNvPr>
          <p:cNvCxnSpPr>
            <a:cxnSpLocks/>
            <a:stCxn id="263" idx="0"/>
            <a:endCxn id="259" idx="2"/>
          </p:cNvCxnSpPr>
          <p:nvPr/>
        </p:nvCxnSpPr>
        <p:spPr>
          <a:xfrm flipV="1">
            <a:off x="4375454" y="2381678"/>
            <a:ext cx="1836" cy="27095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4C7B01CF-4502-D344-A75A-19FB302E1F78}"/>
              </a:ext>
            </a:extLst>
          </p:cNvPr>
          <p:cNvCxnSpPr>
            <a:cxnSpLocks/>
            <a:stCxn id="259" idx="0"/>
            <a:endCxn id="297" idx="4"/>
          </p:cNvCxnSpPr>
          <p:nvPr/>
        </p:nvCxnSpPr>
        <p:spPr>
          <a:xfrm flipH="1" flipV="1">
            <a:off x="4377078" y="1776511"/>
            <a:ext cx="204" cy="18385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008377F5-67BD-8E42-AEBE-C20306E8CF79}"/>
              </a:ext>
            </a:extLst>
          </p:cNvPr>
          <p:cNvCxnSpPr>
            <a:cxnSpLocks/>
          </p:cNvCxnSpPr>
          <p:nvPr/>
        </p:nvCxnSpPr>
        <p:spPr>
          <a:xfrm flipH="1" flipV="1">
            <a:off x="4369335" y="1033347"/>
            <a:ext cx="2577" cy="23585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5B55E105-365A-4849-A408-E3F8FB7C9DC2}"/>
              </a:ext>
            </a:extLst>
          </p:cNvPr>
          <p:cNvCxnSpPr>
            <a:cxnSpLocks/>
            <a:stCxn id="54" idx="3"/>
            <a:endCxn id="248" idx="1"/>
          </p:cNvCxnSpPr>
          <p:nvPr/>
        </p:nvCxnSpPr>
        <p:spPr>
          <a:xfrm flipV="1">
            <a:off x="1062558" y="2165756"/>
            <a:ext cx="1139722" cy="628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E27025CD-8A87-884F-9FA8-63D81378ECD5}"/>
              </a:ext>
            </a:extLst>
          </p:cNvPr>
          <p:cNvCxnSpPr>
            <a:cxnSpLocks/>
            <a:stCxn id="248" idx="3"/>
            <a:endCxn id="259" idx="1"/>
          </p:cNvCxnSpPr>
          <p:nvPr/>
        </p:nvCxnSpPr>
        <p:spPr>
          <a:xfrm>
            <a:off x="2914938" y="2165751"/>
            <a:ext cx="1106024" cy="526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8F71515E-C395-9C48-873C-622FD21B7233}"/>
                  </a:ext>
                </a:extLst>
              </p:cNvPr>
              <p:cNvSpPr txBox="1"/>
              <p:nvPr/>
            </p:nvSpPr>
            <p:spPr>
              <a:xfrm>
                <a:off x="1418452" y="1820738"/>
                <a:ext cx="384016" cy="268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8F71515E-C395-9C48-873C-622FD21B7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452" y="1820738"/>
                <a:ext cx="384016" cy="268728"/>
              </a:xfrm>
              <a:prstGeom prst="rect">
                <a:avLst/>
              </a:prstGeom>
              <a:blipFill>
                <a:blip r:embed="rId8"/>
                <a:stretch>
                  <a:fillRect l="-967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8D207E0D-A696-4E4F-A9AC-316E794C1457}"/>
                  </a:ext>
                </a:extLst>
              </p:cNvPr>
              <p:cNvSpPr txBox="1"/>
              <p:nvPr/>
            </p:nvSpPr>
            <p:spPr>
              <a:xfrm>
                <a:off x="3349094" y="1820735"/>
                <a:ext cx="384016" cy="267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8D207E0D-A696-4E4F-A9AC-316E794C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094" y="1820735"/>
                <a:ext cx="384016" cy="267381"/>
              </a:xfrm>
              <a:prstGeom prst="rect">
                <a:avLst/>
              </a:prstGeom>
              <a:blipFill>
                <a:blip r:embed="rId9"/>
                <a:stretch>
                  <a:fillRect l="-166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2" name="Group 291">
            <a:extLst>
              <a:ext uri="{FF2B5EF4-FFF2-40B4-BE49-F238E27FC236}">
                <a16:creationId xmlns:a16="http://schemas.microsoft.com/office/drawing/2014/main" id="{48F2C345-3B44-4949-8E8C-9D030E163791}"/>
              </a:ext>
            </a:extLst>
          </p:cNvPr>
          <p:cNvGrpSpPr/>
          <p:nvPr/>
        </p:nvGrpSpPr>
        <p:grpSpPr>
          <a:xfrm>
            <a:off x="1840112" y="1270219"/>
            <a:ext cx="1410615" cy="504333"/>
            <a:chOff x="1944981" y="4000015"/>
            <a:chExt cx="1223113" cy="4372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2FF86021-E3DD-7E4D-AEF6-19407CBE0E50}"/>
                    </a:ext>
                  </a:extLst>
                </p:cNvPr>
                <p:cNvSpPr txBox="1"/>
                <p:nvPr/>
              </p:nvSpPr>
              <p:spPr>
                <a:xfrm>
                  <a:off x="2128482" y="4100080"/>
                  <a:ext cx="896393" cy="2134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CA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CA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2FF86021-E3DD-7E4D-AEF6-19407CBE0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8482" y="4100080"/>
                  <a:ext cx="896393" cy="213493"/>
                </a:xfrm>
                <a:prstGeom prst="rect">
                  <a:avLst/>
                </a:prstGeom>
                <a:blipFill>
                  <a:blip r:embed="rId10"/>
                  <a:stretch>
                    <a:fillRect l="-6098" r="-6098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C9425A6-8984-DA4E-BE95-B855898B1DCE}"/>
                </a:ext>
              </a:extLst>
            </p:cNvPr>
            <p:cNvSpPr/>
            <p:nvPr/>
          </p:nvSpPr>
          <p:spPr>
            <a:xfrm>
              <a:off x="1944981" y="4000015"/>
              <a:ext cx="1223113" cy="437296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E90097E3-5003-8C47-9262-909132A203F0}"/>
              </a:ext>
            </a:extLst>
          </p:cNvPr>
          <p:cNvGrpSpPr/>
          <p:nvPr/>
        </p:nvGrpSpPr>
        <p:grpSpPr>
          <a:xfrm>
            <a:off x="3671773" y="1272173"/>
            <a:ext cx="1410615" cy="504333"/>
            <a:chOff x="1972466" y="4007156"/>
            <a:chExt cx="1223113" cy="4372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493EDB34-163B-F94B-9667-628337CF51A7}"/>
                    </a:ext>
                  </a:extLst>
                </p:cNvPr>
                <p:cNvSpPr txBox="1"/>
                <p:nvPr/>
              </p:nvSpPr>
              <p:spPr>
                <a:xfrm>
                  <a:off x="2122204" y="4115301"/>
                  <a:ext cx="900507" cy="2134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CA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CA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493EDB34-163B-F94B-9667-628337CF51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204" y="4115301"/>
                  <a:ext cx="900507" cy="213493"/>
                </a:xfrm>
                <a:prstGeom prst="rect">
                  <a:avLst/>
                </a:prstGeom>
                <a:blipFill>
                  <a:blip r:embed="rId11"/>
                  <a:stretch>
                    <a:fillRect l="-6098" r="-7317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AE88C24C-593C-5C44-A5B3-F33AACEC7009}"/>
                </a:ext>
              </a:extLst>
            </p:cNvPr>
            <p:cNvSpPr/>
            <p:nvPr/>
          </p:nvSpPr>
          <p:spPr>
            <a:xfrm>
              <a:off x="1972466" y="4007156"/>
              <a:ext cx="1223113" cy="437296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7A4F6816-62B2-894D-8439-AE37F23E7F5B}"/>
              </a:ext>
            </a:extLst>
          </p:cNvPr>
          <p:cNvCxnSpPr>
            <a:cxnSpLocks/>
          </p:cNvCxnSpPr>
          <p:nvPr/>
        </p:nvCxnSpPr>
        <p:spPr>
          <a:xfrm flipV="1">
            <a:off x="5000673" y="596602"/>
            <a:ext cx="475512" cy="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8D3DA4B3-36F5-DB40-9042-774D9E349CEE}"/>
              </a:ext>
            </a:extLst>
          </p:cNvPr>
          <p:cNvCxnSpPr>
            <a:cxnSpLocks/>
            <a:stCxn id="259" idx="3"/>
          </p:cNvCxnSpPr>
          <p:nvPr/>
        </p:nvCxnSpPr>
        <p:spPr>
          <a:xfrm flipV="1">
            <a:off x="4733611" y="2165751"/>
            <a:ext cx="742574" cy="526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25DF0D22-194A-8F44-BD3F-D24128504439}"/>
                  </a:ext>
                </a:extLst>
              </p:cNvPr>
              <p:cNvSpPr txBox="1"/>
              <p:nvPr/>
            </p:nvSpPr>
            <p:spPr>
              <a:xfrm>
                <a:off x="5076277" y="1820734"/>
                <a:ext cx="384015" cy="267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  <m:sub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25DF0D22-194A-8F44-BD3F-D24128504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277" y="1820734"/>
                <a:ext cx="384015" cy="267381"/>
              </a:xfrm>
              <a:prstGeom prst="rect">
                <a:avLst/>
              </a:prstGeom>
              <a:blipFill>
                <a:blip r:embed="rId12"/>
                <a:stretch>
                  <a:fillRect l="-967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D4F652C6-B9A1-A442-ADEF-D0753B15D7EF}"/>
              </a:ext>
            </a:extLst>
          </p:cNvPr>
          <p:cNvGrpSpPr/>
          <p:nvPr/>
        </p:nvGrpSpPr>
        <p:grpSpPr>
          <a:xfrm>
            <a:off x="1922918" y="156721"/>
            <a:ext cx="1262686" cy="873486"/>
            <a:chOff x="1985863" y="1469632"/>
            <a:chExt cx="1262685" cy="87348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C76014E-C813-D841-A598-E21B682965AB}"/>
                </a:ext>
              </a:extLst>
            </p:cNvPr>
            <p:cNvGrpSpPr/>
            <p:nvPr/>
          </p:nvGrpSpPr>
          <p:grpSpPr>
            <a:xfrm rot="16200000">
              <a:off x="2421064" y="1465083"/>
              <a:ext cx="408195" cy="1056311"/>
              <a:chOff x="1884172" y="2791213"/>
              <a:chExt cx="931519" cy="2410552"/>
            </a:xfrm>
          </p:grpSpPr>
          <p:cxnSp>
            <p:nvCxnSpPr>
              <p:cNvPr id="92" name="Curved Connector 91">
                <a:extLst>
                  <a:ext uri="{FF2B5EF4-FFF2-40B4-BE49-F238E27FC236}">
                    <a16:creationId xmlns:a16="http://schemas.microsoft.com/office/drawing/2014/main" id="{66C150FB-02E4-4143-9C32-3C9D4E4843A9}"/>
                  </a:ext>
                </a:extLst>
              </p:cNvPr>
              <p:cNvCxnSpPr>
                <a:cxnSpLocks/>
                <a:stCxn id="93" idx="6"/>
                <a:endCxn id="95" idx="6"/>
              </p:cNvCxnSpPr>
              <p:nvPr/>
            </p:nvCxnSpPr>
            <p:spPr>
              <a:xfrm>
                <a:off x="2786709" y="2934259"/>
                <a:ext cx="28982" cy="212446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DC94066D-2700-654A-BA14-94FEF80771CC}"/>
                  </a:ext>
                </a:extLst>
              </p:cNvPr>
              <p:cNvSpPr/>
              <p:nvPr/>
            </p:nvSpPr>
            <p:spPr>
              <a:xfrm>
                <a:off x="2500621" y="2791213"/>
                <a:ext cx="286088" cy="286089"/>
              </a:xfrm>
              <a:prstGeom prst="ellipse">
                <a:avLst/>
              </a:prstGeom>
              <a:solidFill>
                <a:srgbClr val="F8CBAD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4F1F6D46-5FE8-E442-BE7A-AF6EF5C5A855}"/>
                  </a:ext>
                </a:extLst>
              </p:cNvPr>
              <p:cNvSpPr/>
              <p:nvPr/>
            </p:nvSpPr>
            <p:spPr>
              <a:xfrm>
                <a:off x="1884172" y="3362263"/>
                <a:ext cx="286088" cy="28608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5B06983-BBDB-D849-A11D-4CADBD9BE822}"/>
                  </a:ext>
                </a:extLst>
              </p:cNvPr>
              <p:cNvSpPr/>
              <p:nvPr/>
            </p:nvSpPr>
            <p:spPr>
              <a:xfrm>
                <a:off x="2500621" y="4915676"/>
                <a:ext cx="286088" cy="286089"/>
              </a:xfrm>
              <a:prstGeom prst="ellipse">
                <a:avLst/>
              </a:prstGeom>
              <a:solidFill>
                <a:srgbClr val="D883FF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194B4D5-F13F-0E47-9A62-6BB9E2F0ADB2}"/>
                  </a:ext>
                </a:extLst>
              </p:cNvPr>
              <p:cNvSpPr/>
              <p:nvPr/>
            </p:nvSpPr>
            <p:spPr>
              <a:xfrm>
                <a:off x="1884172" y="4308318"/>
                <a:ext cx="286088" cy="28608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9210637E-F984-C344-A240-76642401C888}"/>
                  </a:ext>
                </a:extLst>
              </p:cNvPr>
              <p:cNvCxnSpPr>
                <a:cxnSpLocks/>
                <a:stCxn id="93" idx="3"/>
                <a:endCxn id="94" idx="7"/>
              </p:cNvCxnSpPr>
              <p:nvPr/>
            </p:nvCxnSpPr>
            <p:spPr>
              <a:xfrm flipH="1">
                <a:off x="2128365" y="3035406"/>
                <a:ext cx="414152" cy="368754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F1A5B635-522A-3844-9160-991D60A6AF0E}"/>
                  </a:ext>
                </a:extLst>
              </p:cNvPr>
              <p:cNvCxnSpPr>
                <a:cxnSpLocks/>
                <a:stCxn id="94" idx="4"/>
                <a:endCxn id="96" idx="0"/>
              </p:cNvCxnSpPr>
              <p:nvPr/>
            </p:nvCxnSpPr>
            <p:spPr>
              <a:xfrm>
                <a:off x="2027218" y="3648352"/>
                <a:ext cx="0" cy="659966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E385CCD-8236-AB49-AD15-6EA39AE5E3B5}"/>
                  </a:ext>
                </a:extLst>
              </p:cNvPr>
              <p:cNvSpPr/>
              <p:nvPr/>
            </p:nvSpPr>
            <p:spPr>
              <a:xfrm>
                <a:off x="2500621" y="3923688"/>
                <a:ext cx="286088" cy="2860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6A81A753-4594-B540-8B93-6943B9B308AC}"/>
                  </a:ext>
                </a:extLst>
              </p:cNvPr>
              <p:cNvCxnSpPr>
                <a:cxnSpLocks/>
                <a:stCxn id="94" idx="5"/>
                <a:endCxn id="99" idx="1"/>
              </p:cNvCxnSpPr>
              <p:nvPr/>
            </p:nvCxnSpPr>
            <p:spPr>
              <a:xfrm>
                <a:off x="2128365" y="3606456"/>
                <a:ext cx="414152" cy="359128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2D89909C-9281-8144-A67E-05876A7991B1}"/>
                  </a:ext>
                </a:extLst>
              </p:cNvPr>
              <p:cNvCxnSpPr>
                <a:cxnSpLocks/>
                <a:stCxn id="93" idx="4"/>
                <a:endCxn id="99" idx="0"/>
              </p:cNvCxnSpPr>
              <p:nvPr/>
            </p:nvCxnSpPr>
            <p:spPr>
              <a:xfrm>
                <a:off x="2643666" y="3077302"/>
                <a:ext cx="0" cy="846386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20F76E47-9853-6349-BC62-D1DA1AC6254F}"/>
                  </a:ext>
                </a:extLst>
              </p:cNvPr>
              <p:cNvCxnSpPr>
                <a:cxnSpLocks/>
                <a:stCxn id="96" idx="5"/>
                <a:endCxn id="95" idx="1"/>
              </p:cNvCxnSpPr>
              <p:nvPr/>
            </p:nvCxnSpPr>
            <p:spPr>
              <a:xfrm>
                <a:off x="2128365" y="4552511"/>
                <a:ext cx="414152" cy="405061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8E39CABD-5BCD-FB43-AE2B-1685888E747D}"/>
                  </a:ext>
                </a:extLst>
              </p:cNvPr>
              <p:cNvCxnSpPr>
                <a:cxnSpLocks/>
                <a:stCxn id="99" idx="4"/>
                <a:endCxn id="95" idx="0"/>
              </p:cNvCxnSpPr>
              <p:nvPr/>
            </p:nvCxnSpPr>
            <p:spPr>
              <a:xfrm>
                <a:off x="2643666" y="4209777"/>
                <a:ext cx="0" cy="705899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2EDC0C-413D-0C41-92E8-C3013612B34F}"/>
                </a:ext>
              </a:extLst>
            </p:cNvPr>
            <p:cNvSpPr/>
            <p:nvPr/>
          </p:nvSpPr>
          <p:spPr>
            <a:xfrm>
              <a:off x="1985863" y="1469632"/>
              <a:ext cx="1262685" cy="873485"/>
            </a:xfrm>
            <a:prstGeom prst="rect">
              <a:avLst/>
            </a:prstGeom>
            <a:noFill/>
            <a:ln cmpd="sng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E621590-287A-D84E-8C9D-73AF2480DC62}"/>
              </a:ext>
            </a:extLst>
          </p:cNvPr>
          <p:cNvGrpSpPr/>
          <p:nvPr/>
        </p:nvGrpSpPr>
        <p:grpSpPr>
          <a:xfrm>
            <a:off x="3739280" y="153592"/>
            <a:ext cx="1262686" cy="873486"/>
            <a:chOff x="1985863" y="1469632"/>
            <a:chExt cx="1262685" cy="873485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3256A99-EC24-8946-BE07-8C534B920432}"/>
                </a:ext>
              </a:extLst>
            </p:cNvPr>
            <p:cNvGrpSpPr/>
            <p:nvPr/>
          </p:nvGrpSpPr>
          <p:grpSpPr>
            <a:xfrm rot="16200000">
              <a:off x="2421064" y="1465083"/>
              <a:ext cx="408195" cy="1056311"/>
              <a:chOff x="1884172" y="2791213"/>
              <a:chExt cx="931519" cy="2410552"/>
            </a:xfrm>
          </p:grpSpPr>
          <p:cxnSp>
            <p:nvCxnSpPr>
              <p:cNvPr id="107" name="Curved Connector 106">
                <a:extLst>
                  <a:ext uri="{FF2B5EF4-FFF2-40B4-BE49-F238E27FC236}">
                    <a16:creationId xmlns:a16="http://schemas.microsoft.com/office/drawing/2014/main" id="{125B3783-EAC2-8B42-8B6C-667B4AD32D4C}"/>
                  </a:ext>
                </a:extLst>
              </p:cNvPr>
              <p:cNvCxnSpPr>
                <a:cxnSpLocks/>
                <a:stCxn id="108" idx="6"/>
                <a:endCxn id="110" idx="6"/>
              </p:cNvCxnSpPr>
              <p:nvPr/>
            </p:nvCxnSpPr>
            <p:spPr>
              <a:xfrm>
                <a:off x="2786709" y="2934259"/>
                <a:ext cx="28982" cy="212446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1CDCD6CE-7B9A-9447-902B-22E98C3EB3A8}"/>
                  </a:ext>
                </a:extLst>
              </p:cNvPr>
              <p:cNvSpPr/>
              <p:nvPr/>
            </p:nvSpPr>
            <p:spPr>
              <a:xfrm>
                <a:off x="2500621" y="2791213"/>
                <a:ext cx="286088" cy="286089"/>
              </a:xfrm>
              <a:prstGeom prst="ellipse">
                <a:avLst/>
              </a:prstGeom>
              <a:solidFill>
                <a:srgbClr val="F8CBAD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12CD309-4326-4446-8F27-D3EFAD73DBCE}"/>
                  </a:ext>
                </a:extLst>
              </p:cNvPr>
              <p:cNvSpPr/>
              <p:nvPr/>
            </p:nvSpPr>
            <p:spPr>
              <a:xfrm>
                <a:off x="1884172" y="3362263"/>
                <a:ext cx="286088" cy="28608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938DAB7A-90A8-1F45-AEF2-96F2127FE8C0}"/>
                  </a:ext>
                </a:extLst>
              </p:cNvPr>
              <p:cNvSpPr/>
              <p:nvPr/>
            </p:nvSpPr>
            <p:spPr>
              <a:xfrm>
                <a:off x="2500621" y="4915676"/>
                <a:ext cx="286088" cy="286089"/>
              </a:xfrm>
              <a:prstGeom prst="ellipse">
                <a:avLst/>
              </a:prstGeom>
              <a:solidFill>
                <a:srgbClr val="D883FF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03F87E9D-858A-F940-84E4-C8D86EA4BDC1}"/>
                  </a:ext>
                </a:extLst>
              </p:cNvPr>
              <p:cNvSpPr/>
              <p:nvPr/>
            </p:nvSpPr>
            <p:spPr>
              <a:xfrm>
                <a:off x="1884172" y="4308318"/>
                <a:ext cx="286088" cy="28608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en-US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C7CF5AD1-9DB8-9641-870B-D7985DEE995C}"/>
                  </a:ext>
                </a:extLst>
              </p:cNvPr>
              <p:cNvCxnSpPr>
                <a:cxnSpLocks/>
                <a:stCxn id="108" idx="3"/>
                <a:endCxn id="109" idx="7"/>
              </p:cNvCxnSpPr>
              <p:nvPr/>
            </p:nvCxnSpPr>
            <p:spPr>
              <a:xfrm flipH="1">
                <a:off x="2128365" y="3035406"/>
                <a:ext cx="414152" cy="368754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473E8792-56A7-EA44-868E-37D1E1DFC811}"/>
                  </a:ext>
                </a:extLst>
              </p:cNvPr>
              <p:cNvCxnSpPr>
                <a:cxnSpLocks/>
                <a:stCxn id="109" idx="4"/>
                <a:endCxn id="111" idx="0"/>
              </p:cNvCxnSpPr>
              <p:nvPr/>
            </p:nvCxnSpPr>
            <p:spPr>
              <a:xfrm>
                <a:off x="2027218" y="3648352"/>
                <a:ext cx="0" cy="659966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DBA23D6-74A5-1746-A086-7AB1438D804D}"/>
                  </a:ext>
                </a:extLst>
              </p:cNvPr>
              <p:cNvSpPr/>
              <p:nvPr/>
            </p:nvSpPr>
            <p:spPr>
              <a:xfrm>
                <a:off x="2500621" y="3923688"/>
                <a:ext cx="286088" cy="2860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A0C6CC8A-8629-0647-A031-5762084578DD}"/>
                  </a:ext>
                </a:extLst>
              </p:cNvPr>
              <p:cNvCxnSpPr>
                <a:cxnSpLocks/>
                <a:stCxn id="109" idx="5"/>
                <a:endCxn id="114" idx="1"/>
              </p:cNvCxnSpPr>
              <p:nvPr/>
            </p:nvCxnSpPr>
            <p:spPr>
              <a:xfrm>
                <a:off x="2128365" y="3606456"/>
                <a:ext cx="414152" cy="359128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790A770B-F6E5-CC4A-82EC-FAD9CF05D1AB}"/>
                  </a:ext>
                </a:extLst>
              </p:cNvPr>
              <p:cNvCxnSpPr>
                <a:cxnSpLocks/>
                <a:stCxn id="108" idx="4"/>
                <a:endCxn id="114" idx="0"/>
              </p:cNvCxnSpPr>
              <p:nvPr/>
            </p:nvCxnSpPr>
            <p:spPr>
              <a:xfrm>
                <a:off x="2643666" y="3077302"/>
                <a:ext cx="0" cy="846386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04A2D271-6A92-C147-B883-4B1179BBE745}"/>
                  </a:ext>
                </a:extLst>
              </p:cNvPr>
              <p:cNvCxnSpPr>
                <a:cxnSpLocks/>
                <a:stCxn id="111" idx="5"/>
                <a:endCxn id="110" idx="1"/>
              </p:cNvCxnSpPr>
              <p:nvPr/>
            </p:nvCxnSpPr>
            <p:spPr>
              <a:xfrm>
                <a:off x="2128365" y="4552511"/>
                <a:ext cx="414152" cy="405061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BAE3ABC6-F4CF-6D4E-AB84-A70B82786CCC}"/>
                  </a:ext>
                </a:extLst>
              </p:cNvPr>
              <p:cNvCxnSpPr>
                <a:cxnSpLocks/>
                <a:stCxn id="114" idx="4"/>
                <a:endCxn id="110" idx="0"/>
              </p:cNvCxnSpPr>
              <p:nvPr/>
            </p:nvCxnSpPr>
            <p:spPr>
              <a:xfrm>
                <a:off x="2643666" y="4209777"/>
                <a:ext cx="0" cy="705899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EF27679-EE96-8F46-B69A-7EF0EADCF3DB}"/>
                </a:ext>
              </a:extLst>
            </p:cNvPr>
            <p:cNvSpPr/>
            <p:nvPr/>
          </p:nvSpPr>
          <p:spPr>
            <a:xfrm>
              <a:off x="1985863" y="1469632"/>
              <a:ext cx="1262685" cy="873485"/>
            </a:xfrm>
            <a:prstGeom prst="rect">
              <a:avLst/>
            </a:prstGeom>
            <a:noFill/>
            <a:ln cmpd="sng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097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30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cp:lastPrinted>2018-09-18T22:25:44Z</cp:lastPrinted>
  <dcterms:created xsi:type="dcterms:W3CDTF">2018-09-18T21:41:46Z</dcterms:created>
  <dcterms:modified xsi:type="dcterms:W3CDTF">2018-09-27T04:30:07Z</dcterms:modified>
</cp:coreProperties>
</file>