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0" r:id="rId2"/>
  </p:sldIdLst>
  <p:sldSz cx="12192000" cy="5219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7E79"/>
    <a:srgbClr val="F1CBB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>
        <p:scale>
          <a:sx n="77" d="100"/>
          <a:sy n="77" d="100"/>
        </p:scale>
        <p:origin x="1248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4243"/>
            <a:ext cx="914400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1551"/>
            <a:ext cx="914400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7901"/>
            <a:ext cx="2628900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7901"/>
            <a:ext cx="7734300" cy="44234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1301"/>
            <a:ext cx="10515600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93092"/>
            <a:ext cx="10515600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503"/>
            <a:ext cx="5181600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503"/>
            <a:ext cx="5181600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7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7901"/>
            <a:ext cx="10515600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9552"/>
            <a:ext cx="515778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06640"/>
            <a:ext cx="5157787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9552"/>
            <a:ext cx="518318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06640"/>
            <a:ext cx="5183188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5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1541"/>
            <a:ext cx="6172200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1541"/>
            <a:ext cx="6172200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7901"/>
            <a:ext cx="105156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03"/>
            <a:ext cx="105156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1421-1D3F-A04E-8A72-84FB4C40DB6E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37889"/>
            <a:ext cx="41148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4C4C-3D15-8A45-9A37-8AC4CB62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2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A0628A4-FC57-974C-BC0B-BDA28D3F548A}"/>
              </a:ext>
            </a:extLst>
          </p:cNvPr>
          <p:cNvGrpSpPr/>
          <p:nvPr/>
        </p:nvGrpSpPr>
        <p:grpSpPr>
          <a:xfrm>
            <a:off x="9685765" y="727472"/>
            <a:ext cx="1956912" cy="3497934"/>
            <a:chOff x="6392523" y="2230734"/>
            <a:chExt cx="1956912" cy="3497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071D88-DA3E-A246-8DA2-E8B7B2CEEB26}"/>
                </a:ext>
              </a:extLst>
            </p:cNvPr>
            <p:cNvGrpSpPr/>
            <p:nvPr/>
          </p:nvGrpSpPr>
          <p:grpSpPr>
            <a:xfrm>
              <a:off x="6392523" y="2588256"/>
              <a:ext cx="1956912" cy="2909708"/>
              <a:chOff x="1630021" y="2602239"/>
              <a:chExt cx="1956912" cy="2909708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6BB8274-91DE-5747-9CCC-FEDBEF0C4D7A}"/>
                  </a:ext>
                </a:extLst>
              </p:cNvPr>
              <p:cNvSpPr/>
              <p:nvPr/>
            </p:nvSpPr>
            <p:spPr>
              <a:xfrm>
                <a:off x="1630021" y="2602239"/>
                <a:ext cx="1956912" cy="29097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Curved Connector 73">
                <a:extLst>
                  <a:ext uri="{FF2B5EF4-FFF2-40B4-BE49-F238E27FC236}">
                    <a16:creationId xmlns:a16="http://schemas.microsoft.com/office/drawing/2014/main" id="{F1CEEE4B-D4A4-3345-9987-36A969867F27}"/>
                  </a:ext>
                </a:extLst>
              </p:cNvPr>
              <p:cNvCxnSpPr>
                <a:cxnSpLocks/>
                <a:stCxn id="75" idx="6"/>
                <a:endCxn id="77" idx="6"/>
              </p:cNvCxnSpPr>
              <p:nvPr/>
            </p:nvCxnSpPr>
            <p:spPr>
              <a:xfrm>
                <a:off x="2993780" y="3037793"/>
                <a:ext cx="12700" cy="2124462"/>
              </a:xfrm>
              <a:prstGeom prst="curvedConnector3">
                <a:avLst>
                  <a:gd name="adj1" fmla="val 1800000"/>
                </a:avLst>
              </a:prstGeom>
              <a:ln w="50800">
                <a:solidFill>
                  <a:srgbClr val="AD30A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30FF400-CB88-5441-B2FC-74F0CA7EAD61}"/>
                  </a:ext>
                </a:extLst>
              </p:cNvPr>
              <p:cNvSpPr/>
              <p:nvPr/>
            </p:nvSpPr>
            <p:spPr>
              <a:xfrm>
                <a:off x="2500621" y="279121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1x1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A160379-7D28-FE41-BBF7-95A8A01AFE3A}"/>
                  </a:ext>
                </a:extLst>
              </p:cNvPr>
              <p:cNvSpPr/>
              <p:nvPr/>
            </p:nvSpPr>
            <p:spPr>
              <a:xfrm>
                <a:off x="1884173" y="3362263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pool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A6B0BD3-654B-804B-9C3B-2E369216E51C}"/>
                  </a:ext>
                </a:extLst>
              </p:cNvPr>
              <p:cNvSpPr/>
              <p:nvPr/>
            </p:nvSpPr>
            <p:spPr>
              <a:xfrm>
                <a:off x="2500621" y="4915675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5x5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F90F371-D8CE-A14A-9D9D-1D2B53FF1938}"/>
                  </a:ext>
                </a:extLst>
              </p:cNvPr>
              <p:cNvSpPr/>
              <p:nvPr/>
            </p:nvSpPr>
            <p:spPr>
              <a:xfrm>
                <a:off x="1884172" y="430831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E70DB7E-7D36-1048-AE2D-9B9A1D40C11A}"/>
                  </a:ext>
                </a:extLst>
              </p:cNvPr>
              <p:cNvCxnSpPr>
                <a:cxnSpLocks/>
                <a:stCxn id="75" idx="3"/>
                <a:endCxn id="76" idx="7"/>
              </p:cNvCxnSpPr>
              <p:nvPr/>
            </p:nvCxnSpPr>
            <p:spPr>
              <a:xfrm flipH="1">
                <a:off x="2305111" y="3212151"/>
                <a:ext cx="267731" cy="222333"/>
              </a:xfrm>
              <a:prstGeom prst="straightConnector1">
                <a:avLst/>
              </a:prstGeom>
              <a:ln w="50800">
                <a:solidFill>
                  <a:schemeClr val="accent1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A73619A7-D0FB-464E-9AF4-7B9EDDDDE2F6}"/>
                  </a:ext>
                </a:extLst>
              </p:cNvPr>
              <p:cNvCxnSpPr>
                <a:cxnSpLocks/>
                <a:stCxn id="76" idx="4"/>
                <a:endCxn id="78" idx="0"/>
              </p:cNvCxnSpPr>
              <p:nvPr/>
            </p:nvCxnSpPr>
            <p:spPr>
              <a:xfrm flipH="1">
                <a:off x="2130752" y="3855422"/>
                <a:ext cx="1" cy="452895"/>
              </a:xfrm>
              <a:prstGeom prst="straightConnector1">
                <a:avLst/>
              </a:prstGeom>
              <a:ln w="50800">
                <a:solidFill>
                  <a:srgbClr val="DD5865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D2F5F3D-BB76-B34E-98C5-3A004C49F624}"/>
                  </a:ext>
                </a:extLst>
              </p:cNvPr>
              <p:cNvSpPr/>
              <p:nvPr/>
            </p:nvSpPr>
            <p:spPr>
              <a:xfrm>
                <a:off x="2500620" y="3923687"/>
                <a:ext cx="493159" cy="4931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</a:t>
                </a:r>
                <a:b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7CA18B4-B052-1846-9292-7CD6D8EBF5B3}"/>
                  </a:ext>
                </a:extLst>
              </p:cNvPr>
              <p:cNvCxnSpPr>
                <a:cxnSpLocks/>
                <a:stCxn id="76" idx="5"/>
                <a:endCxn id="81" idx="1"/>
              </p:cNvCxnSpPr>
              <p:nvPr/>
            </p:nvCxnSpPr>
            <p:spPr>
              <a:xfrm>
                <a:off x="2305111" y="3783201"/>
                <a:ext cx="267730" cy="212707"/>
              </a:xfrm>
              <a:prstGeom prst="straightConnector1">
                <a:avLst/>
              </a:pr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2ACAFD7-4F66-1348-87B9-F783BCA99996}"/>
                  </a:ext>
                </a:extLst>
              </p:cNvPr>
              <p:cNvCxnSpPr>
                <a:cxnSpLocks/>
                <a:stCxn id="75" idx="4"/>
                <a:endCxn id="81" idx="0"/>
              </p:cNvCxnSpPr>
              <p:nvPr/>
            </p:nvCxnSpPr>
            <p:spPr>
              <a:xfrm flipH="1">
                <a:off x="2747200" y="3284372"/>
                <a:ext cx="1" cy="639315"/>
              </a:xfrm>
              <a:prstGeom prst="straightConnector1">
                <a:avLst/>
              </a:pr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1CC3079-8412-3B4B-92CA-8BED0A56E485}"/>
                  </a:ext>
                </a:extLst>
              </p:cNvPr>
              <p:cNvCxnSpPr>
                <a:cxnSpLocks/>
                <a:stCxn id="78" idx="5"/>
                <a:endCxn id="77" idx="1"/>
              </p:cNvCxnSpPr>
              <p:nvPr/>
            </p:nvCxnSpPr>
            <p:spPr>
              <a:xfrm>
                <a:off x="2305110" y="4729255"/>
                <a:ext cx="267732" cy="258641"/>
              </a:xfrm>
              <a:prstGeom prst="straightConnector1">
                <a:avLst/>
              </a:prstGeom>
              <a:ln w="50800">
                <a:solidFill>
                  <a:srgbClr val="AD30A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AE0F8EFC-5987-454F-B571-777FE63F233C}"/>
                  </a:ext>
                </a:extLst>
              </p:cNvPr>
              <p:cNvCxnSpPr>
                <a:cxnSpLocks/>
                <a:stCxn id="81" idx="4"/>
                <a:endCxn id="77" idx="0"/>
              </p:cNvCxnSpPr>
              <p:nvPr/>
            </p:nvCxnSpPr>
            <p:spPr>
              <a:xfrm>
                <a:off x="2747200" y="4416846"/>
                <a:ext cx="1" cy="498829"/>
              </a:xfrm>
              <a:prstGeom prst="straightConnector1">
                <a:avLst/>
              </a:prstGeom>
              <a:ln w="50800">
                <a:solidFill>
                  <a:srgbClr val="AD30A0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79A75E4-E70E-EF4E-B981-88CB68AB5EF5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7509703" y="2230734"/>
              <a:ext cx="0" cy="546496"/>
            </a:xfrm>
            <a:prstGeom prst="straightConnector1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25AD205-B437-2848-AF50-8D209CBC79B0}"/>
                </a:ext>
              </a:extLst>
            </p:cNvPr>
            <p:cNvCxnSpPr>
              <a:cxnSpLocks/>
              <a:stCxn id="77" idx="4"/>
              <a:endCxn id="89" idx="0"/>
            </p:cNvCxnSpPr>
            <p:nvPr/>
          </p:nvCxnSpPr>
          <p:spPr>
            <a:xfrm>
              <a:off x="7509703" y="5394851"/>
              <a:ext cx="2" cy="33381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BDD88EA-ABD4-3B44-AE26-BA01E8991B60}"/>
              </a:ext>
            </a:extLst>
          </p:cNvPr>
          <p:cNvSpPr/>
          <p:nvPr/>
        </p:nvSpPr>
        <p:spPr>
          <a:xfrm>
            <a:off x="10094538" y="4225406"/>
            <a:ext cx="1416817" cy="29140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858BD9F-E88E-2E4E-8B4C-5369DA52DF7D}"/>
              </a:ext>
            </a:extLst>
          </p:cNvPr>
          <p:cNvGrpSpPr/>
          <p:nvPr/>
        </p:nvGrpSpPr>
        <p:grpSpPr>
          <a:xfrm>
            <a:off x="494945" y="1121502"/>
            <a:ext cx="1956912" cy="2909708"/>
            <a:chOff x="1630021" y="2602239"/>
            <a:chExt cx="1956912" cy="290970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345B69B-2CD5-ED4C-9E0E-E0F73E3E797A}"/>
                </a:ext>
              </a:extLst>
            </p:cNvPr>
            <p:cNvSpPr/>
            <p:nvPr/>
          </p:nvSpPr>
          <p:spPr>
            <a:xfrm>
              <a:off x="1630021" y="2602239"/>
              <a:ext cx="1956912" cy="290970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Curved Connector 101">
              <a:extLst>
                <a:ext uri="{FF2B5EF4-FFF2-40B4-BE49-F238E27FC236}">
                  <a16:creationId xmlns:a16="http://schemas.microsoft.com/office/drawing/2014/main" id="{B9C73758-164B-B64B-BB23-02329B72CF45}"/>
                </a:ext>
              </a:extLst>
            </p:cNvPr>
            <p:cNvCxnSpPr>
              <a:cxnSpLocks/>
              <a:stCxn id="103" idx="6"/>
              <a:endCxn id="105" idx="6"/>
            </p:cNvCxnSpPr>
            <p:nvPr/>
          </p:nvCxnSpPr>
          <p:spPr>
            <a:xfrm>
              <a:off x="2993780" y="3037793"/>
              <a:ext cx="12700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C28D2D0-64BD-AB4E-AB8C-CA2816C462D1}"/>
                </a:ext>
              </a:extLst>
            </p:cNvPr>
            <p:cNvSpPr/>
            <p:nvPr/>
          </p:nvSpPr>
          <p:spPr>
            <a:xfrm>
              <a:off x="2500621" y="2791213"/>
              <a:ext cx="493159" cy="493159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conv</a:t>
              </a:r>
              <a:b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1x1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76453EC-BFA9-934B-B0C7-7ECE8876C09C}"/>
                </a:ext>
              </a:extLst>
            </p:cNvPr>
            <p:cNvSpPr/>
            <p:nvPr/>
          </p:nvSpPr>
          <p:spPr>
            <a:xfrm>
              <a:off x="1884173" y="3362263"/>
              <a:ext cx="493159" cy="493159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max</a:t>
              </a:r>
              <a:b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pool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10A9BFD-B914-D04C-BACF-3B744059C219}"/>
                </a:ext>
              </a:extLst>
            </p:cNvPr>
            <p:cNvSpPr/>
            <p:nvPr/>
          </p:nvSpPr>
          <p:spPr>
            <a:xfrm>
              <a:off x="2500621" y="4915675"/>
              <a:ext cx="493159" cy="493159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conv</a:t>
              </a:r>
              <a:b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5x5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1DE2DD7-8D26-4E4D-92BA-933B46AF6B73}"/>
                </a:ext>
              </a:extLst>
            </p:cNvPr>
            <p:cNvSpPr/>
            <p:nvPr/>
          </p:nvSpPr>
          <p:spPr>
            <a:xfrm>
              <a:off x="1884172" y="4308317"/>
              <a:ext cx="493159" cy="493159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conv</a:t>
              </a:r>
              <a:b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3x3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CCC5335-028E-5848-BF4D-07A8B4B4E503}"/>
                </a:ext>
              </a:extLst>
            </p:cNvPr>
            <p:cNvCxnSpPr>
              <a:cxnSpLocks/>
              <a:stCxn id="103" idx="3"/>
              <a:endCxn id="104" idx="7"/>
            </p:cNvCxnSpPr>
            <p:nvPr/>
          </p:nvCxnSpPr>
          <p:spPr>
            <a:xfrm flipH="1">
              <a:off x="2305111" y="3212151"/>
              <a:ext cx="267731" cy="22233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4E21947-68A2-9E47-AA7E-FC038E8191BA}"/>
                </a:ext>
              </a:extLst>
            </p:cNvPr>
            <p:cNvCxnSpPr>
              <a:cxnSpLocks/>
              <a:stCxn id="104" idx="4"/>
              <a:endCxn id="106" idx="0"/>
            </p:cNvCxnSpPr>
            <p:nvPr/>
          </p:nvCxnSpPr>
          <p:spPr>
            <a:xfrm flipH="1">
              <a:off x="2130752" y="3855422"/>
              <a:ext cx="1" cy="45289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99F35C0-0E2B-E441-87B1-A50E936D2ADB}"/>
                </a:ext>
              </a:extLst>
            </p:cNvPr>
            <p:cNvSpPr/>
            <p:nvPr/>
          </p:nvSpPr>
          <p:spPr>
            <a:xfrm>
              <a:off x="2500620" y="3923687"/>
              <a:ext cx="493159" cy="493159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conv3</a:t>
              </a:r>
              <a:b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3x3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D3242F0-6D5B-6D4C-B0B5-B433A55FE16E}"/>
                </a:ext>
              </a:extLst>
            </p:cNvPr>
            <p:cNvCxnSpPr>
              <a:cxnSpLocks/>
              <a:stCxn id="104" idx="5"/>
              <a:endCxn id="109" idx="1"/>
            </p:cNvCxnSpPr>
            <p:nvPr/>
          </p:nvCxnSpPr>
          <p:spPr>
            <a:xfrm>
              <a:off x="2305111" y="3783201"/>
              <a:ext cx="267730" cy="21270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C1C1290-4995-2446-96FC-119CF4479B13}"/>
                </a:ext>
              </a:extLst>
            </p:cNvPr>
            <p:cNvCxnSpPr>
              <a:cxnSpLocks/>
              <a:stCxn id="103" idx="4"/>
              <a:endCxn id="109" idx="0"/>
            </p:cNvCxnSpPr>
            <p:nvPr/>
          </p:nvCxnSpPr>
          <p:spPr>
            <a:xfrm flipH="1">
              <a:off x="2747200" y="3284372"/>
              <a:ext cx="1" cy="63931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6FFE2A6-E8C5-914A-86F3-364F398FAED9}"/>
                </a:ext>
              </a:extLst>
            </p:cNvPr>
            <p:cNvCxnSpPr>
              <a:cxnSpLocks/>
              <a:stCxn id="106" idx="5"/>
              <a:endCxn id="105" idx="1"/>
            </p:cNvCxnSpPr>
            <p:nvPr/>
          </p:nvCxnSpPr>
          <p:spPr>
            <a:xfrm>
              <a:off x="2305110" y="4729255"/>
              <a:ext cx="267732" cy="25864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772ECF8-48E6-DF40-AB7C-8CEC6831403A}"/>
                </a:ext>
              </a:extLst>
            </p:cNvPr>
            <p:cNvCxnSpPr>
              <a:cxnSpLocks/>
              <a:stCxn id="109" idx="4"/>
              <a:endCxn id="105" idx="0"/>
            </p:cNvCxnSpPr>
            <p:nvPr/>
          </p:nvCxnSpPr>
          <p:spPr>
            <a:xfrm>
              <a:off x="2747200" y="4416846"/>
              <a:ext cx="1" cy="49882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E768EBD-A67B-F14A-94E7-02108EF37B6E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612125" y="763980"/>
            <a:ext cx="0" cy="5464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B6C7F98-B880-C049-8174-3071832EEC5B}"/>
              </a:ext>
            </a:extLst>
          </p:cNvPr>
          <p:cNvCxnSpPr>
            <a:cxnSpLocks/>
            <a:stCxn id="105" idx="4"/>
          </p:cNvCxnSpPr>
          <p:nvPr/>
        </p:nvCxnSpPr>
        <p:spPr>
          <a:xfrm flipH="1">
            <a:off x="1612123" y="3928101"/>
            <a:ext cx="2" cy="4988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47FE096-C10F-ED48-A37C-58D565F5ABF0}"/>
              </a:ext>
            </a:extLst>
          </p:cNvPr>
          <p:cNvGrpSpPr/>
          <p:nvPr/>
        </p:nvGrpSpPr>
        <p:grpSpPr>
          <a:xfrm>
            <a:off x="4979337" y="1164433"/>
            <a:ext cx="1956912" cy="2909708"/>
            <a:chOff x="1630021" y="2602239"/>
            <a:chExt cx="1956912" cy="290970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F66639D-DBB7-D342-ADF1-5BB181301DB0}"/>
                </a:ext>
              </a:extLst>
            </p:cNvPr>
            <p:cNvSpPr/>
            <p:nvPr/>
          </p:nvSpPr>
          <p:spPr>
            <a:xfrm>
              <a:off x="1630021" y="2602239"/>
              <a:ext cx="1956912" cy="290970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A247BE67-7A08-C045-B182-F3717563284A}"/>
                </a:ext>
              </a:extLst>
            </p:cNvPr>
            <p:cNvCxnSpPr>
              <a:cxnSpLocks/>
              <a:stCxn id="119" idx="6"/>
              <a:endCxn id="121" idx="6"/>
            </p:cNvCxnSpPr>
            <p:nvPr/>
          </p:nvCxnSpPr>
          <p:spPr>
            <a:xfrm>
              <a:off x="2993780" y="3037793"/>
              <a:ext cx="12700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9FB73CB-95BD-4243-BFF8-A919134DEE6E}"/>
                </a:ext>
              </a:extLst>
            </p:cNvPr>
            <p:cNvSpPr/>
            <p:nvPr/>
          </p:nvSpPr>
          <p:spPr>
            <a:xfrm>
              <a:off x="2500621" y="2791213"/>
              <a:ext cx="493159" cy="49315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2428469-266B-9F4C-9D07-D41817C18040}"/>
                </a:ext>
              </a:extLst>
            </p:cNvPr>
            <p:cNvSpPr/>
            <p:nvPr/>
          </p:nvSpPr>
          <p:spPr>
            <a:xfrm>
              <a:off x="1884173" y="3362263"/>
              <a:ext cx="493159" cy="4931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139281E-8EC9-3849-A1F2-F7044EF76C81}"/>
                </a:ext>
              </a:extLst>
            </p:cNvPr>
            <p:cNvSpPr/>
            <p:nvPr/>
          </p:nvSpPr>
          <p:spPr>
            <a:xfrm>
              <a:off x="2500621" y="4915675"/>
              <a:ext cx="493159" cy="493159"/>
            </a:xfrm>
            <a:prstGeom prst="ellipse">
              <a:avLst/>
            </a:prstGeom>
            <a:solidFill>
              <a:srgbClr val="AD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41F6419-8442-3C45-9847-DD76BAD749E0}"/>
                </a:ext>
              </a:extLst>
            </p:cNvPr>
            <p:cNvSpPr/>
            <p:nvPr/>
          </p:nvSpPr>
          <p:spPr>
            <a:xfrm>
              <a:off x="1884172" y="4308317"/>
              <a:ext cx="493159" cy="493159"/>
            </a:xfrm>
            <a:prstGeom prst="ellipse">
              <a:avLst/>
            </a:prstGeom>
            <a:solidFill>
              <a:srgbClr val="DD586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378BF0E-1899-144C-89D4-38936A32FA91}"/>
                </a:ext>
              </a:extLst>
            </p:cNvPr>
            <p:cNvCxnSpPr>
              <a:cxnSpLocks/>
              <a:stCxn id="119" idx="3"/>
              <a:endCxn id="120" idx="7"/>
            </p:cNvCxnSpPr>
            <p:nvPr/>
          </p:nvCxnSpPr>
          <p:spPr>
            <a:xfrm flipH="1">
              <a:off x="2305111" y="3212151"/>
              <a:ext cx="267731" cy="22233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BA16EC4-94D1-A744-8651-D6CC1DDB8061}"/>
                </a:ext>
              </a:extLst>
            </p:cNvPr>
            <p:cNvCxnSpPr>
              <a:cxnSpLocks/>
              <a:stCxn id="120" idx="4"/>
              <a:endCxn id="122" idx="0"/>
            </p:cNvCxnSpPr>
            <p:nvPr/>
          </p:nvCxnSpPr>
          <p:spPr>
            <a:xfrm flipH="1">
              <a:off x="2130752" y="3855422"/>
              <a:ext cx="1" cy="45289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3081C48-665D-6B42-B31D-58FA01A5960F}"/>
                </a:ext>
              </a:extLst>
            </p:cNvPr>
            <p:cNvSpPr/>
            <p:nvPr/>
          </p:nvSpPr>
          <p:spPr>
            <a:xfrm>
              <a:off x="2500620" y="3923687"/>
              <a:ext cx="493159" cy="4931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42E9B5A-70BC-A048-B085-06FEC1D77239}"/>
                </a:ext>
              </a:extLst>
            </p:cNvPr>
            <p:cNvCxnSpPr>
              <a:cxnSpLocks/>
              <a:stCxn id="120" idx="5"/>
              <a:endCxn id="125" idx="1"/>
            </p:cNvCxnSpPr>
            <p:nvPr/>
          </p:nvCxnSpPr>
          <p:spPr>
            <a:xfrm>
              <a:off x="2305111" y="3783201"/>
              <a:ext cx="267730" cy="21270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EC41B84-D5D7-C74A-BDC9-0AC03535DE17}"/>
                </a:ext>
              </a:extLst>
            </p:cNvPr>
            <p:cNvCxnSpPr>
              <a:cxnSpLocks/>
              <a:stCxn id="119" idx="4"/>
              <a:endCxn id="125" idx="0"/>
            </p:cNvCxnSpPr>
            <p:nvPr/>
          </p:nvCxnSpPr>
          <p:spPr>
            <a:xfrm flipH="1">
              <a:off x="2747200" y="3284372"/>
              <a:ext cx="1" cy="63931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4FF6745-2B11-ED44-BA82-DBA8DCEAD036}"/>
                </a:ext>
              </a:extLst>
            </p:cNvPr>
            <p:cNvCxnSpPr>
              <a:cxnSpLocks/>
              <a:stCxn id="122" idx="5"/>
              <a:endCxn id="121" idx="1"/>
            </p:cNvCxnSpPr>
            <p:nvPr/>
          </p:nvCxnSpPr>
          <p:spPr>
            <a:xfrm>
              <a:off x="2305110" y="4729255"/>
              <a:ext cx="267732" cy="25864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1CA5758-FA4C-F348-802B-CF9A6D965DBD}"/>
                </a:ext>
              </a:extLst>
            </p:cNvPr>
            <p:cNvCxnSpPr>
              <a:cxnSpLocks/>
              <a:stCxn id="125" idx="4"/>
              <a:endCxn id="121" idx="0"/>
            </p:cNvCxnSpPr>
            <p:nvPr/>
          </p:nvCxnSpPr>
          <p:spPr>
            <a:xfrm>
              <a:off x="2747200" y="4416846"/>
              <a:ext cx="1" cy="49882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970AA99-B556-DB4D-BAAA-6416AB5411C1}"/>
              </a:ext>
            </a:extLst>
          </p:cNvPr>
          <p:cNvGrpSpPr/>
          <p:nvPr/>
        </p:nvGrpSpPr>
        <p:grpSpPr>
          <a:xfrm rot="5400000">
            <a:off x="7117501" y="2386561"/>
            <a:ext cx="549100" cy="343091"/>
            <a:chOff x="2971369" y="411976"/>
            <a:chExt cx="836261" cy="52251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AB422BA-D038-3446-9824-D03B65310A2B}"/>
                </a:ext>
              </a:extLst>
            </p:cNvPr>
            <p:cNvSpPr/>
            <p:nvPr/>
          </p:nvSpPr>
          <p:spPr>
            <a:xfrm>
              <a:off x="2971369" y="411976"/>
              <a:ext cx="173835" cy="522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F480BA0-84C3-7545-9079-C367FE828C6C}"/>
                </a:ext>
              </a:extLst>
            </p:cNvPr>
            <p:cNvSpPr/>
            <p:nvPr/>
          </p:nvSpPr>
          <p:spPr>
            <a:xfrm>
              <a:off x="3139250" y="411977"/>
              <a:ext cx="173835" cy="5225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028E8-65C2-E549-BA7E-99240E81716E}"/>
                </a:ext>
              </a:extLst>
            </p:cNvPr>
            <p:cNvSpPr/>
            <p:nvPr/>
          </p:nvSpPr>
          <p:spPr>
            <a:xfrm>
              <a:off x="3296970" y="411978"/>
              <a:ext cx="173835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A3C7F03-0857-CD44-9049-675E019AFA26}"/>
                </a:ext>
              </a:extLst>
            </p:cNvPr>
            <p:cNvSpPr/>
            <p:nvPr/>
          </p:nvSpPr>
          <p:spPr>
            <a:xfrm>
              <a:off x="3454690" y="411978"/>
              <a:ext cx="173835" cy="522515"/>
            </a:xfrm>
            <a:prstGeom prst="rect">
              <a:avLst/>
            </a:prstGeom>
            <a:solidFill>
              <a:srgbClr val="DD58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8DE91FF-DF94-FD45-B177-28D058827594}"/>
                </a:ext>
              </a:extLst>
            </p:cNvPr>
            <p:cNvSpPr/>
            <p:nvPr/>
          </p:nvSpPr>
          <p:spPr>
            <a:xfrm>
              <a:off x="3633795" y="411977"/>
              <a:ext cx="173835" cy="522515"/>
            </a:xfrm>
            <a:prstGeom prst="rect">
              <a:avLst/>
            </a:prstGeom>
            <a:solidFill>
              <a:srgbClr val="AD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9046A46-8191-9F40-B325-480339E221AF}"/>
              </a:ext>
            </a:extLst>
          </p:cNvPr>
          <p:cNvCxnSpPr>
            <a:cxnSpLocks/>
            <a:stCxn id="161" idx="3"/>
            <a:endCxn id="164" idx="1"/>
          </p:cNvCxnSpPr>
          <p:nvPr/>
        </p:nvCxnSpPr>
        <p:spPr>
          <a:xfrm>
            <a:off x="8056753" y="2507928"/>
            <a:ext cx="0" cy="2105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B065A0E-2B71-BA4B-AEE3-AF03FF75BCF7}"/>
              </a:ext>
            </a:extLst>
          </p:cNvPr>
          <p:cNvSpPr/>
          <p:nvPr/>
        </p:nvSpPr>
        <p:spPr>
          <a:xfrm rot="5400000">
            <a:off x="7999682" y="2169079"/>
            <a:ext cx="114142" cy="34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212F4F4-DEE9-7141-8A3E-DFDA590412AF}"/>
              </a:ext>
            </a:extLst>
          </p:cNvPr>
          <p:cNvSpPr/>
          <p:nvPr/>
        </p:nvSpPr>
        <p:spPr>
          <a:xfrm rot="5400000">
            <a:off x="7999682" y="2279312"/>
            <a:ext cx="114142" cy="34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533C0D8-7241-694C-A486-463CCB8246EF}"/>
              </a:ext>
            </a:extLst>
          </p:cNvPr>
          <p:cNvSpPr/>
          <p:nvPr/>
        </p:nvSpPr>
        <p:spPr>
          <a:xfrm rot="5400000">
            <a:off x="7999682" y="2604036"/>
            <a:ext cx="114142" cy="34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3E566B2-C943-C64C-AC74-26A938434064}"/>
              </a:ext>
            </a:extLst>
          </p:cNvPr>
          <p:cNvCxnSpPr>
            <a:cxnSpLocks/>
            <a:stCxn id="150" idx="0"/>
            <a:endCxn id="160" idx="2"/>
          </p:cNvCxnSpPr>
          <p:nvPr/>
        </p:nvCxnSpPr>
        <p:spPr>
          <a:xfrm>
            <a:off x="7563596" y="2340624"/>
            <a:ext cx="3216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1DEFFBE-027A-ED47-89DE-71EF57E4D988}"/>
              </a:ext>
            </a:extLst>
          </p:cNvPr>
          <p:cNvGrpSpPr/>
          <p:nvPr/>
        </p:nvGrpSpPr>
        <p:grpSpPr>
          <a:xfrm rot="5400000">
            <a:off x="8746765" y="2094270"/>
            <a:ext cx="549100" cy="927668"/>
            <a:chOff x="2971369" y="411976"/>
            <a:chExt cx="836261" cy="52251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33AB757-8CE8-2A42-A22B-CCEBEAF54254}"/>
                </a:ext>
              </a:extLst>
            </p:cNvPr>
            <p:cNvSpPr/>
            <p:nvPr/>
          </p:nvSpPr>
          <p:spPr>
            <a:xfrm>
              <a:off x="2971369" y="411976"/>
              <a:ext cx="173835" cy="522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0EF4A36-24B1-7F4D-B52E-5FB2E88335B5}"/>
                </a:ext>
              </a:extLst>
            </p:cNvPr>
            <p:cNvSpPr/>
            <p:nvPr/>
          </p:nvSpPr>
          <p:spPr>
            <a:xfrm>
              <a:off x="3139250" y="411977"/>
              <a:ext cx="173835" cy="5225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551AC4F-FC0E-244F-8632-5E67A81AC53C}"/>
                </a:ext>
              </a:extLst>
            </p:cNvPr>
            <p:cNvSpPr/>
            <p:nvPr/>
          </p:nvSpPr>
          <p:spPr>
            <a:xfrm>
              <a:off x="3296970" y="411978"/>
              <a:ext cx="173835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5100461-6D37-644C-9268-C4103572B4B3}"/>
                </a:ext>
              </a:extLst>
            </p:cNvPr>
            <p:cNvSpPr/>
            <p:nvPr/>
          </p:nvSpPr>
          <p:spPr>
            <a:xfrm>
              <a:off x="3454690" y="411978"/>
              <a:ext cx="173835" cy="522515"/>
            </a:xfrm>
            <a:prstGeom prst="rect">
              <a:avLst/>
            </a:prstGeom>
            <a:solidFill>
              <a:srgbClr val="DD58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CAEE75A-9273-104F-A40A-45DE32DEA423}"/>
                </a:ext>
              </a:extLst>
            </p:cNvPr>
            <p:cNvSpPr/>
            <p:nvPr/>
          </p:nvSpPr>
          <p:spPr>
            <a:xfrm>
              <a:off x="3633795" y="411977"/>
              <a:ext cx="173835" cy="522515"/>
            </a:xfrm>
            <a:prstGeom prst="rect">
              <a:avLst/>
            </a:prstGeom>
            <a:solidFill>
              <a:srgbClr val="AD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FAF18DF-275B-5E47-B550-58137DED9375}"/>
              </a:ext>
            </a:extLst>
          </p:cNvPr>
          <p:cNvCxnSpPr>
            <a:cxnSpLocks/>
            <a:stCxn id="160" idx="0"/>
            <a:endCxn id="174" idx="2"/>
          </p:cNvCxnSpPr>
          <p:nvPr/>
        </p:nvCxnSpPr>
        <p:spPr>
          <a:xfrm>
            <a:off x="8228302" y="2340628"/>
            <a:ext cx="32918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84F82E1-3327-C944-B4FB-B6C39A75B420}"/>
              </a:ext>
            </a:extLst>
          </p:cNvPr>
          <p:cNvCxnSpPr>
            <a:cxnSpLocks/>
            <a:stCxn id="151" idx="0"/>
            <a:endCxn id="161" idx="2"/>
          </p:cNvCxnSpPr>
          <p:nvPr/>
        </p:nvCxnSpPr>
        <p:spPr>
          <a:xfrm>
            <a:off x="7563596" y="2450857"/>
            <a:ext cx="3216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90A17BF-B8B1-2E4D-8AC3-107DDD0CC239}"/>
              </a:ext>
            </a:extLst>
          </p:cNvPr>
          <p:cNvCxnSpPr>
            <a:cxnSpLocks/>
            <a:stCxn id="161" idx="0"/>
            <a:endCxn id="175" idx="2"/>
          </p:cNvCxnSpPr>
          <p:nvPr/>
        </p:nvCxnSpPr>
        <p:spPr>
          <a:xfrm>
            <a:off x="8228302" y="2450861"/>
            <a:ext cx="32918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FB61CB5-F1DD-4247-888E-A636015032A3}"/>
              </a:ext>
            </a:extLst>
          </p:cNvPr>
          <p:cNvCxnSpPr>
            <a:cxnSpLocks/>
            <a:stCxn id="154" idx="0"/>
            <a:endCxn id="164" idx="2"/>
          </p:cNvCxnSpPr>
          <p:nvPr/>
        </p:nvCxnSpPr>
        <p:spPr>
          <a:xfrm>
            <a:off x="7563596" y="2775581"/>
            <a:ext cx="3216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258B20A-8B42-7744-88D4-8EC5ABBB8153}"/>
              </a:ext>
            </a:extLst>
          </p:cNvPr>
          <p:cNvCxnSpPr>
            <a:cxnSpLocks/>
            <a:stCxn id="164" idx="0"/>
            <a:endCxn id="178" idx="2"/>
          </p:cNvCxnSpPr>
          <p:nvPr/>
        </p:nvCxnSpPr>
        <p:spPr>
          <a:xfrm>
            <a:off x="8228302" y="2775581"/>
            <a:ext cx="329185" cy="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1EABF43-A68A-D74A-BC08-B43DF12703CD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096517" y="836709"/>
            <a:ext cx="0" cy="5166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055424F-2E61-4744-A3B1-7E5F7101ACBE}"/>
              </a:ext>
            </a:extLst>
          </p:cNvPr>
          <p:cNvCxnSpPr>
            <a:cxnSpLocks/>
            <a:stCxn id="121" idx="4"/>
          </p:cNvCxnSpPr>
          <p:nvPr/>
        </p:nvCxnSpPr>
        <p:spPr>
          <a:xfrm flipH="1">
            <a:off x="6096515" y="3971028"/>
            <a:ext cx="2" cy="531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C1329ED-01E0-5245-8AE9-C8AEFA2836D9}"/>
              </a:ext>
            </a:extLst>
          </p:cNvPr>
          <p:cNvSpPr txBox="1"/>
          <p:nvPr/>
        </p:nvSpPr>
        <p:spPr>
          <a:xfrm>
            <a:off x="7744353" y="2471239"/>
            <a:ext cx="70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shared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251F4C4-92A0-3A4B-956A-2F0228EAAACA}"/>
              </a:ext>
            </a:extLst>
          </p:cNvPr>
          <p:cNvGrpSpPr/>
          <p:nvPr/>
        </p:nvGrpSpPr>
        <p:grpSpPr>
          <a:xfrm rot="5400000">
            <a:off x="2529609" y="2368965"/>
            <a:ext cx="549100" cy="343091"/>
            <a:chOff x="2971369" y="411976"/>
            <a:chExt cx="836261" cy="522517"/>
          </a:xfrm>
          <a:noFill/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A7D0A8C-74E1-1041-9074-00C29C0FED90}"/>
                </a:ext>
              </a:extLst>
            </p:cNvPr>
            <p:cNvSpPr/>
            <p:nvPr/>
          </p:nvSpPr>
          <p:spPr>
            <a:xfrm>
              <a:off x="2971369" y="411976"/>
              <a:ext cx="173835" cy="522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761D716-5C02-FF42-8313-FB27A317DBD9}"/>
                </a:ext>
              </a:extLst>
            </p:cNvPr>
            <p:cNvSpPr/>
            <p:nvPr/>
          </p:nvSpPr>
          <p:spPr>
            <a:xfrm>
              <a:off x="3139250" y="411977"/>
              <a:ext cx="173835" cy="522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6DBF263-793E-774C-8057-887B1C7F42B0}"/>
                </a:ext>
              </a:extLst>
            </p:cNvPr>
            <p:cNvSpPr/>
            <p:nvPr/>
          </p:nvSpPr>
          <p:spPr>
            <a:xfrm>
              <a:off x="3296970" y="411978"/>
              <a:ext cx="173835" cy="522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AE9E855-5805-984A-8FCA-EC88BD2487DD}"/>
                </a:ext>
              </a:extLst>
            </p:cNvPr>
            <p:cNvSpPr/>
            <p:nvPr/>
          </p:nvSpPr>
          <p:spPr>
            <a:xfrm>
              <a:off x="3454690" y="411978"/>
              <a:ext cx="173835" cy="522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6F2FFB-223A-5743-8852-C20A03D9B8C8}"/>
                </a:ext>
              </a:extLst>
            </p:cNvPr>
            <p:cNvSpPr/>
            <p:nvPr/>
          </p:nvSpPr>
          <p:spPr>
            <a:xfrm>
              <a:off x="3633795" y="411977"/>
              <a:ext cx="173835" cy="5225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E43AFA-278A-7D45-AA93-D641082D20CB}"/>
              </a:ext>
            </a:extLst>
          </p:cNvPr>
          <p:cNvCxnSpPr>
            <a:cxnSpLocks/>
          </p:cNvCxnSpPr>
          <p:nvPr/>
        </p:nvCxnSpPr>
        <p:spPr>
          <a:xfrm>
            <a:off x="2723737" y="2266025"/>
            <a:ext cx="0" cy="114013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065569C-F020-9B48-AB42-5D26C7D3D9D9}"/>
              </a:ext>
            </a:extLst>
          </p:cNvPr>
          <p:cNvCxnSpPr>
            <a:cxnSpLocks/>
          </p:cNvCxnSpPr>
          <p:nvPr/>
        </p:nvCxnSpPr>
        <p:spPr>
          <a:xfrm>
            <a:off x="2879634" y="2365901"/>
            <a:ext cx="0" cy="114013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612500B-DB65-4F4A-935A-4E5609327F01}"/>
              </a:ext>
            </a:extLst>
          </p:cNvPr>
          <p:cNvCxnSpPr>
            <a:cxnSpLocks/>
          </p:cNvCxnSpPr>
          <p:nvPr/>
        </p:nvCxnSpPr>
        <p:spPr>
          <a:xfrm>
            <a:off x="2760634" y="2477149"/>
            <a:ext cx="0" cy="114013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6C86B2-46CC-E244-9D4A-1741A5C3CF3C}"/>
              </a:ext>
            </a:extLst>
          </p:cNvPr>
          <p:cNvCxnSpPr>
            <a:cxnSpLocks/>
          </p:cNvCxnSpPr>
          <p:nvPr/>
        </p:nvCxnSpPr>
        <p:spPr>
          <a:xfrm>
            <a:off x="2760634" y="2591162"/>
            <a:ext cx="0" cy="114013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20E37FA-F458-9246-9FF8-97716B8E3DBE}"/>
              </a:ext>
            </a:extLst>
          </p:cNvPr>
          <p:cNvCxnSpPr>
            <a:cxnSpLocks/>
          </p:cNvCxnSpPr>
          <p:nvPr/>
        </p:nvCxnSpPr>
        <p:spPr>
          <a:xfrm>
            <a:off x="2819883" y="2697458"/>
            <a:ext cx="0" cy="114013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4510235-BD18-1945-B239-B59C6BE30939}"/>
              </a:ext>
            </a:extLst>
          </p:cNvPr>
          <p:cNvGrpSpPr/>
          <p:nvPr/>
        </p:nvGrpSpPr>
        <p:grpSpPr>
          <a:xfrm rot="5400000">
            <a:off x="4280667" y="2368966"/>
            <a:ext cx="549100" cy="343091"/>
            <a:chOff x="2971369" y="411976"/>
            <a:chExt cx="836261" cy="522517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17D3427-04AC-8B43-8903-9BA4E6FA6FAB}"/>
                </a:ext>
              </a:extLst>
            </p:cNvPr>
            <p:cNvSpPr/>
            <p:nvPr/>
          </p:nvSpPr>
          <p:spPr>
            <a:xfrm>
              <a:off x="2971369" y="411976"/>
              <a:ext cx="173835" cy="5225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D1722A5-AB87-374C-B092-A9A8B1A1CBDA}"/>
                </a:ext>
              </a:extLst>
            </p:cNvPr>
            <p:cNvSpPr/>
            <p:nvPr/>
          </p:nvSpPr>
          <p:spPr>
            <a:xfrm>
              <a:off x="3139250" y="411977"/>
              <a:ext cx="173835" cy="5225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F41FB2-80EC-5E42-8469-AA17A07B4766}"/>
                </a:ext>
              </a:extLst>
            </p:cNvPr>
            <p:cNvSpPr/>
            <p:nvPr/>
          </p:nvSpPr>
          <p:spPr>
            <a:xfrm>
              <a:off x="3296970" y="411978"/>
              <a:ext cx="173835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5A25561-9855-6B45-AF7F-1782DA020D17}"/>
                </a:ext>
              </a:extLst>
            </p:cNvPr>
            <p:cNvSpPr/>
            <p:nvPr/>
          </p:nvSpPr>
          <p:spPr>
            <a:xfrm>
              <a:off x="3454690" y="411978"/>
              <a:ext cx="173835" cy="522515"/>
            </a:xfrm>
            <a:prstGeom prst="rect">
              <a:avLst/>
            </a:prstGeom>
            <a:solidFill>
              <a:srgbClr val="DD58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9C2B2C1-25A4-5D47-BB0F-5F7E40B816F6}"/>
                </a:ext>
              </a:extLst>
            </p:cNvPr>
            <p:cNvSpPr/>
            <p:nvPr/>
          </p:nvSpPr>
          <p:spPr>
            <a:xfrm>
              <a:off x="3633795" y="411977"/>
              <a:ext cx="173835" cy="522515"/>
            </a:xfrm>
            <a:prstGeom prst="rect">
              <a:avLst/>
            </a:prstGeom>
            <a:solidFill>
              <a:srgbClr val="AD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F4F3C3B-AC25-0448-ABE6-582B190D7062}"/>
              </a:ext>
            </a:extLst>
          </p:cNvPr>
          <p:cNvGrpSpPr/>
          <p:nvPr/>
        </p:nvGrpSpPr>
        <p:grpSpPr>
          <a:xfrm>
            <a:off x="3342226" y="2111278"/>
            <a:ext cx="634934" cy="944075"/>
            <a:chOff x="1630021" y="2602239"/>
            <a:chExt cx="1956912" cy="2909708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B420BA0-3F76-5845-8DDE-CE188213C853}"/>
                </a:ext>
              </a:extLst>
            </p:cNvPr>
            <p:cNvSpPr/>
            <p:nvPr/>
          </p:nvSpPr>
          <p:spPr>
            <a:xfrm>
              <a:off x="1630021" y="2602239"/>
              <a:ext cx="1956912" cy="2909708"/>
            </a:xfrm>
            <a:prstGeom prst="rect">
              <a:avLst/>
            </a:prstGeom>
            <a:noFill/>
            <a:ln cmpd="sng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Curved Connector 205">
              <a:extLst>
                <a:ext uri="{FF2B5EF4-FFF2-40B4-BE49-F238E27FC236}">
                  <a16:creationId xmlns:a16="http://schemas.microsoft.com/office/drawing/2014/main" id="{2CB5A99E-B0F4-E64E-B821-91041AC933F0}"/>
                </a:ext>
              </a:extLst>
            </p:cNvPr>
            <p:cNvCxnSpPr>
              <a:cxnSpLocks/>
              <a:stCxn id="207" idx="6"/>
              <a:endCxn id="209" idx="6"/>
            </p:cNvCxnSpPr>
            <p:nvPr/>
          </p:nvCxnSpPr>
          <p:spPr>
            <a:xfrm>
              <a:off x="2993780" y="3037793"/>
              <a:ext cx="12700" cy="212446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44893FB-3E3D-7E4C-88A7-1B094BCBE1F9}"/>
                </a:ext>
              </a:extLst>
            </p:cNvPr>
            <p:cNvSpPr/>
            <p:nvPr/>
          </p:nvSpPr>
          <p:spPr>
            <a:xfrm>
              <a:off x="2500621" y="2791213"/>
              <a:ext cx="493159" cy="493159"/>
            </a:xfrm>
            <a:prstGeom prst="ellipse">
              <a:avLst/>
            </a:prstGeom>
            <a:solidFill>
              <a:srgbClr val="F8CBAD">
                <a:alpha val="61961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6B8822B-FFED-B74B-88BA-BB99A41F87F3}"/>
                </a:ext>
              </a:extLst>
            </p:cNvPr>
            <p:cNvSpPr/>
            <p:nvPr/>
          </p:nvSpPr>
          <p:spPr>
            <a:xfrm>
              <a:off x="1884173" y="3362263"/>
              <a:ext cx="493159" cy="493159"/>
            </a:xfrm>
            <a:prstGeom prst="ellipse">
              <a:avLst/>
            </a:prstGeom>
            <a:solidFill>
              <a:srgbClr val="203864">
                <a:alpha val="18039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8F95907-F2CE-A648-BE6A-1058374047DD}"/>
                </a:ext>
              </a:extLst>
            </p:cNvPr>
            <p:cNvSpPr/>
            <p:nvPr/>
          </p:nvSpPr>
          <p:spPr>
            <a:xfrm>
              <a:off x="2500621" y="4915675"/>
              <a:ext cx="493159" cy="493159"/>
            </a:xfrm>
            <a:prstGeom prst="ellipse">
              <a:avLst/>
            </a:prstGeom>
            <a:solidFill>
              <a:srgbClr val="AD30A0">
                <a:alpha val="23137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36741C0-A961-474D-B81D-190BECB0431B}"/>
                </a:ext>
              </a:extLst>
            </p:cNvPr>
            <p:cNvSpPr/>
            <p:nvPr/>
          </p:nvSpPr>
          <p:spPr>
            <a:xfrm>
              <a:off x="1884172" y="4308317"/>
              <a:ext cx="493159" cy="493159"/>
            </a:xfrm>
            <a:prstGeom prst="ellipse">
              <a:avLst/>
            </a:prstGeom>
            <a:solidFill>
              <a:srgbClr val="DD5865">
                <a:alpha val="3882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2E0779AE-1341-804F-B201-38A6084B471D}"/>
                </a:ext>
              </a:extLst>
            </p:cNvPr>
            <p:cNvCxnSpPr>
              <a:cxnSpLocks/>
              <a:stCxn id="207" idx="3"/>
              <a:endCxn id="208" idx="7"/>
            </p:cNvCxnSpPr>
            <p:nvPr/>
          </p:nvCxnSpPr>
          <p:spPr>
            <a:xfrm flipH="1">
              <a:off x="2305111" y="3212151"/>
              <a:ext cx="267731" cy="22233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51F36508-8DFD-6A4D-9666-51AD04A2FD04}"/>
                </a:ext>
              </a:extLst>
            </p:cNvPr>
            <p:cNvCxnSpPr>
              <a:cxnSpLocks/>
              <a:stCxn id="208" idx="4"/>
              <a:endCxn id="210" idx="0"/>
            </p:cNvCxnSpPr>
            <p:nvPr/>
          </p:nvCxnSpPr>
          <p:spPr>
            <a:xfrm flipH="1">
              <a:off x="2130752" y="3855422"/>
              <a:ext cx="1" cy="45289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A774FE1-6233-114D-ABFA-8CCA7D5993FB}"/>
                </a:ext>
              </a:extLst>
            </p:cNvPr>
            <p:cNvSpPr/>
            <p:nvPr/>
          </p:nvSpPr>
          <p:spPr>
            <a:xfrm>
              <a:off x="2500620" y="3923687"/>
              <a:ext cx="493159" cy="493159"/>
            </a:xfrm>
            <a:prstGeom prst="ellipse">
              <a:avLst/>
            </a:prstGeom>
            <a:solidFill>
              <a:srgbClr val="C5E0B4">
                <a:alpha val="50196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59B3B606-16EB-3A49-96AF-ACB317A3F4D6}"/>
                </a:ext>
              </a:extLst>
            </p:cNvPr>
            <p:cNvCxnSpPr>
              <a:cxnSpLocks/>
              <a:stCxn id="208" idx="5"/>
              <a:endCxn id="213" idx="1"/>
            </p:cNvCxnSpPr>
            <p:nvPr/>
          </p:nvCxnSpPr>
          <p:spPr>
            <a:xfrm>
              <a:off x="2305111" y="3783201"/>
              <a:ext cx="267730" cy="21270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9F712B3-25DA-9642-91F1-5AF330419418}"/>
                </a:ext>
              </a:extLst>
            </p:cNvPr>
            <p:cNvCxnSpPr>
              <a:cxnSpLocks/>
              <a:stCxn id="207" idx="4"/>
              <a:endCxn id="213" idx="0"/>
            </p:cNvCxnSpPr>
            <p:nvPr/>
          </p:nvCxnSpPr>
          <p:spPr>
            <a:xfrm flipH="1">
              <a:off x="2747200" y="3284372"/>
              <a:ext cx="1" cy="63931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249688FF-26FC-3C43-81C8-3D4EE021E9D7}"/>
                </a:ext>
              </a:extLst>
            </p:cNvPr>
            <p:cNvCxnSpPr>
              <a:cxnSpLocks/>
              <a:stCxn id="210" idx="5"/>
              <a:endCxn id="209" idx="1"/>
            </p:cNvCxnSpPr>
            <p:nvPr/>
          </p:nvCxnSpPr>
          <p:spPr>
            <a:xfrm>
              <a:off x="2305110" y="4729255"/>
              <a:ext cx="267732" cy="25864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177F4DAA-5904-7747-A0BA-7F820B38879F}"/>
                </a:ext>
              </a:extLst>
            </p:cNvPr>
            <p:cNvCxnSpPr>
              <a:cxnSpLocks/>
              <a:stCxn id="213" idx="4"/>
              <a:endCxn id="209" idx="0"/>
            </p:cNvCxnSpPr>
            <p:nvPr/>
          </p:nvCxnSpPr>
          <p:spPr>
            <a:xfrm>
              <a:off x="2747200" y="4416846"/>
              <a:ext cx="1" cy="49882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C1F7BA3-F73A-4D4C-98D3-3A7B891C3A27}"/>
              </a:ext>
            </a:extLst>
          </p:cNvPr>
          <p:cNvCxnSpPr>
            <a:cxnSpLocks/>
          </p:cNvCxnSpPr>
          <p:nvPr/>
        </p:nvCxnSpPr>
        <p:spPr>
          <a:xfrm>
            <a:off x="2966504" y="2526465"/>
            <a:ext cx="3216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04B9BA3-16BF-524A-BB5B-8AFEF1405DC2}"/>
              </a:ext>
            </a:extLst>
          </p:cNvPr>
          <p:cNvCxnSpPr>
            <a:cxnSpLocks/>
          </p:cNvCxnSpPr>
          <p:nvPr/>
        </p:nvCxnSpPr>
        <p:spPr>
          <a:xfrm>
            <a:off x="4007047" y="2503229"/>
            <a:ext cx="3216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ight Arrow 224">
            <a:extLst>
              <a:ext uri="{FF2B5EF4-FFF2-40B4-BE49-F238E27FC236}">
                <a16:creationId xmlns:a16="http://schemas.microsoft.com/office/drawing/2014/main" id="{492EBD98-1DDD-E544-AAAE-122B17B99C8F}"/>
              </a:ext>
            </a:extLst>
          </p:cNvPr>
          <p:cNvSpPr/>
          <p:nvPr/>
        </p:nvSpPr>
        <p:spPr>
          <a:xfrm>
            <a:off x="645799" y="123826"/>
            <a:ext cx="10996878" cy="665874"/>
          </a:xfrm>
          <a:prstGeom prst="rightArrow">
            <a:avLst>
              <a:gd name="adj1" fmla="val 50000"/>
              <a:gd name="adj2" fmla="val 51515"/>
            </a:avLst>
          </a:prstGeom>
          <a:solidFill>
            <a:srgbClr val="92D05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  GNN computes node embeddings	                          		  </a:t>
            </a:r>
            <a:r>
              <a:rPr lang="en-U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HyperNetwork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predicts weights</a:t>
            </a:r>
          </a:p>
        </p:txBody>
      </p:sp>
      <p:sp>
        <p:nvSpPr>
          <p:cNvPr id="226" name="Right Arrow 225">
            <a:extLst>
              <a:ext uri="{FF2B5EF4-FFF2-40B4-BE49-F238E27FC236}">
                <a16:creationId xmlns:a16="http://schemas.microsoft.com/office/drawing/2014/main" id="{D3C2E46E-FF8C-FB46-AD63-DBE256D49515}"/>
              </a:ext>
            </a:extLst>
          </p:cNvPr>
          <p:cNvSpPr/>
          <p:nvPr/>
        </p:nvSpPr>
        <p:spPr>
          <a:xfrm flipH="1">
            <a:off x="877749" y="4465576"/>
            <a:ext cx="10633602" cy="600666"/>
          </a:xfrm>
          <a:prstGeom prst="rightArrow">
            <a:avLst>
              <a:gd name="adj1" fmla="val 50000"/>
              <a:gd name="adj2" fmla="val 51515"/>
            </a:avLst>
          </a:prstGeom>
          <a:solidFill>
            <a:srgbClr val="C00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Backpropagate error</a:t>
            </a:r>
          </a:p>
        </p:txBody>
      </p:sp>
    </p:spTree>
    <p:extLst>
      <p:ext uri="{BB962C8B-B14F-4D97-AF65-F5344CB8AC3E}">
        <p14:creationId xmlns:p14="http://schemas.microsoft.com/office/powerpoint/2010/main" val="38450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15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2018-09-16T04:45:10Z</cp:lastPrinted>
  <dcterms:created xsi:type="dcterms:W3CDTF">2018-09-16T04:28:56Z</dcterms:created>
  <dcterms:modified xsi:type="dcterms:W3CDTF">2018-09-18T20:07:14Z</dcterms:modified>
</cp:coreProperties>
</file>