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12192000" cy="360045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4"/>
  </p:normalViewPr>
  <p:slideViewPr>
    <p:cSldViewPr snapToGrid="0" snapToObjects="1">
      <p:cViewPr>
        <p:scale>
          <a:sx n="80" d="100"/>
          <a:sy n="80" d="100"/>
        </p:scale>
        <p:origin x="2344" y="2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89241"/>
            <a:ext cx="9144000" cy="1253490"/>
          </a:xfrm>
        </p:spPr>
        <p:txBody>
          <a:bodyPr anchor="b"/>
          <a:lstStyle>
            <a:lvl1pPr algn="ctr"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891070"/>
            <a:ext cx="9144000" cy="869275"/>
          </a:xfrm>
        </p:spPr>
        <p:txBody>
          <a:bodyPr/>
          <a:lstStyle>
            <a:lvl1pPr marL="0" indent="0" algn="ctr">
              <a:buNone/>
              <a:defRPr sz="1260"/>
            </a:lvl1pPr>
            <a:lvl2pPr marL="240030" indent="0" algn="ctr">
              <a:buNone/>
              <a:defRPr sz="1050"/>
            </a:lvl2pPr>
            <a:lvl3pPr marL="480060" indent="0" algn="ctr">
              <a:buNone/>
              <a:defRPr sz="945"/>
            </a:lvl3pPr>
            <a:lvl4pPr marL="720090" indent="0" algn="ctr">
              <a:buNone/>
              <a:defRPr sz="840"/>
            </a:lvl4pPr>
            <a:lvl5pPr marL="960120" indent="0" algn="ctr">
              <a:buNone/>
              <a:defRPr sz="840"/>
            </a:lvl5pPr>
            <a:lvl6pPr marL="1200150" indent="0" algn="ctr">
              <a:buNone/>
              <a:defRPr sz="840"/>
            </a:lvl6pPr>
            <a:lvl7pPr marL="1440180" indent="0" algn="ctr">
              <a:buNone/>
              <a:defRPr sz="840"/>
            </a:lvl7pPr>
            <a:lvl8pPr marL="1680210" indent="0" algn="ctr">
              <a:buNone/>
              <a:defRPr sz="840"/>
            </a:lvl8pPr>
            <a:lvl9pPr marL="1920240" indent="0" algn="ctr">
              <a:buNone/>
              <a:defRPr sz="8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4551C-0C96-2146-81FD-FD09675C78B6}" type="datetimeFigureOut">
              <a:rPr lang="en-US" smtClean="0"/>
              <a:t>9/18/18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B0D55-846F-E245-9113-BD15B32F0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974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4551C-0C96-2146-81FD-FD09675C78B6}" type="datetimeFigureOut">
              <a:rPr lang="en-US" smtClean="0"/>
              <a:t>9/18/18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B0D55-846F-E245-9113-BD15B32F0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65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91691"/>
            <a:ext cx="2628900" cy="30512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91691"/>
            <a:ext cx="7734300" cy="305121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4551C-0C96-2146-81FD-FD09675C78B6}" type="datetimeFigureOut">
              <a:rPr lang="en-US" smtClean="0"/>
              <a:t>9/18/18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B0D55-846F-E245-9113-BD15B32F0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844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4551C-0C96-2146-81FD-FD09675C78B6}" type="datetimeFigureOut">
              <a:rPr lang="en-US" smtClean="0"/>
              <a:t>9/18/18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B0D55-846F-E245-9113-BD15B32F0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155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897613"/>
            <a:ext cx="10515600" cy="1497687"/>
          </a:xfrm>
        </p:spPr>
        <p:txBody>
          <a:bodyPr anchor="b"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409468"/>
            <a:ext cx="10515600" cy="787598"/>
          </a:xfrm>
        </p:spPr>
        <p:txBody>
          <a:bodyPr/>
          <a:lstStyle>
            <a:lvl1pPr marL="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1pPr>
            <a:lvl2pPr marL="24003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2pPr>
            <a:lvl3pPr marL="48006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3pPr>
            <a:lvl4pPr marL="72009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4pPr>
            <a:lvl5pPr marL="96012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5pPr>
            <a:lvl6pPr marL="12001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6pPr>
            <a:lvl7pPr marL="144018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7pPr>
            <a:lvl8pPr marL="168021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8pPr>
            <a:lvl9pPr marL="192024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4551C-0C96-2146-81FD-FD09675C78B6}" type="datetimeFigureOut">
              <a:rPr lang="en-US" smtClean="0"/>
              <a:t>9/18/18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B0D55-846F-E245-9113-BD15B32F0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962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958453"/>
            <a:ext cx="5181600" cy="22844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958453"/>
            <a:ext cx="5181600" cy="22844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4551C-0C96-2146-81FD-FD09675C78B6}" type="datetimeFigureOut">
              <a:rPr lang="en-US" smtClean="0"/>
              <a:t>9/18/18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B0D55-846F-E245-9113-BD15B32F0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59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91691"/>
            <a:ext cx="10515600" cy="6959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882610"/>
            <a:ext cx="5157787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315164"/>
            <a:ext cx="5157787" cy="193440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882610"/>
            <a:ext cx="5183188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315164"/>
            <a:ext cx="5183188" cy="193440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4551C-0C96-2146-81FD-FD09675C78B6}" type="datetimeFigureOut">
              <a:rPr lang="en-US" smtClean="0"/>
              <a:t>9/18/18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B0D55-846F-E245-9113-BD15B32F0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843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4551C-0C96-2146-81FD-FD09675C78B6}" type="datetimeFigureOut">
              <a:rPr lang="en-US" smtClean="0"/>
              <a:t>9/18/18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B0D55-846F-E245-9113-BD15B32F0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58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4551C-0C96-2146-81FD-FD09675C78B6}" type="datetimeFigureOut">
              <a:rPr lang="en-US" smtClean="0"/>
              <a:t>9/18/18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B0D55-846F-E245-9113-BD15B32F0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463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40030"/>
            <a:ext cx="3932237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518398"/>
            <a:ext cx="6172200" cy="2558653"/>
          </a:xfrm>
        </p:spPr>
        <p:txBody>
          <a:bodyPr/>
          <a:lstStyle>
            <a:lvl1pPr>
              <a:defRPr sz="1680"/>
            </a:lvl1pPr>
            <a:lvl2pPr>
              <a:defRPr sz="1470"/>
            </a:lvl2pPr>
            <a:lvl3pPr>
              <a:defRPr sz="126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080135"/>
            <a:ext cx="3932237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4551C-0C96-2146-81FD-FD09675C78B6}" type="datetimeFigureOut">
              <a:rPr lang="en-US" smtClean="0"/>
              <a:t>9/18/18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B0D55-846F-E245-9113-BD15B32F0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295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40030"/>
            <a:ext cx="3932237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518398"/>
            <a:ext cx="6172200" cy="2558653"/>
          </a:xfrm>
        </p:spPr>
        <p:txBody>
          <a:bodyPr anchor="t"/>
          <a:lstStyle>
            <a:lvl1pPr marL="0" indent="0">
              <a:buNone/>
              <a:defRPr sz="1680"/>
            </a:lvl1pPr>
            <a:lvl2pPr marL="240030" indent="0">
              <a:buNone/>
              <a:defRPr sz="1470"/>
            </a:lvl2pPr>
            <a:lvl3pPr marL="480060" indent="0">
              <a:buNone/>
              <a:defRPr sz="1260"/>
            </a:lvl3pPr>
            <a:lvl4pPr marL="720090" indent="0">
              <a:buNone/>
              <a:defRPr sz="1050"/>
            </a:lvl4pPr>
            <a:lvl5pPr marL="960120" indent="0">
              <a:buNone/>
              <a:defRPr sz="1050"/>
            </a:lvl5pPr>
            <a:lvl6pPr marL="1200150" indent="0">
              <a:buNone/>
              <a:defRPr sz="1050"/>
            </a:lvl6pPr>
            <a:lvl7pPr marL="1440180" indent="0">
              <a:buNone/>
              <a:defRPr sz="1050"/>
            </a:lvl7pPr>
            <a:lvl8pPr marL="1680210" indent="0">
              <a:buNone/>
              <a:defRPr sz="1050"/>
            </a:lvl8pPr>
            <a:lvl9pPr marL="1920240" indent="0">
              <a:buNone/>
              <a:defRPr sz="10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080135"/>
            <a:ext cx="3932237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4551C-0C96-2146-81FD-FD09675C78B6}" type="datetimeFigureOut">
              <a:rPr lang="en-US" smtClean="0"/>
              <a:t>9/18/18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B0D55-846F-E245-9113-BD15B32F0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084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91691"/>
            <a:ext cx="10515600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958453"/>
            <a:ext cx="10515600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3337084"/>
            <a:ext cx="2743200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4551C-0C96-2146-81FD-FD09675C78B6}" type="datetimeFigureOut">
              <a:rPr lang="en-US" smtClean="0"/>
              <a:t>9/18/18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3337084"/>
            <a:ext cx="4114800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3337084"/>
            <a:ext cx="2743200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B0D55-846F-E245-9113-BD15B32F0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990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80060" rtl="0" eaLnBrk="1" latinLnBrk="0" hangingPunct="1">
        <a:lnSpc>
          <a:spcPct val="90000"/>
        </a:lnSpc>
        <a:spcBef>
          <a:spcPct val="0"/>
        </a:spcBef>
        <a:buNone/>
        <a:defRPr sz="23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015" indent="-120015" algn="l" defTabSz="48006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0007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4010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32016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56019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204025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21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2" name="Group 261">
            <a:extLst>
              <a:ext uri="{FF2B5EF4-FFF2-40B4-BE49-F238E27FC236}">
                <a16:creationId xmlns:a16="http://schemas.microsoft.com/office/drawing/2014/main" id="{F3D91BAE-F415-C149-8A43-275D70F34C50}"/>
              </a:ext>
            </a:extLst>
          </p:cNvPr>
          <p:cNvGrpSpPr/>
          <p:nvPr/>
        </p:nvGrpSpPr>
        <p:grpSpPr>
          <a:xfrm>
            <a:off x="10197766" y="112628"/>
            <a:ext cx="1012402" cy="2999978"/>
            <a:chOff x="6646674" y="2230734"/>
            <a:chExt cx="1122308" cy="3325653"/>
          </a:xfrm>
        </p:grpSpPr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id="{99F34080-7BD7-E545-8859-3BB04EACC6F3}"/>
                </a:ext>
              </a:extLst>
            </p:cNvPr>
            <p:cNvGrpSpPr/>
            <p:nvPr/>
          </p:nvGrpSpPr>
          <p:grpSpPr>
            <a:xfrm>
              <a:off x="6646674" y="2777230"/>
              <a:ext cx="1122308" cy="2617621"/>
              <a:chOff x="1884172" y="2791213"/>
              <a:chExt cx="1122308" cy="2617621"/>
            </a:xfrm>
          </p:grpSpPr>
          <p:cxnSp>
            <p:nvCxnSpPr>
              <p:cNvPr id="266" name="Curved Connector 265">
                <a:extLst>
                  <a:ext uri="{FF2B5EF4-FFF2-40B4-BE49-F238E27FC236}">
                    <a16:creationId xmlns:a16="http://schemas.microsoft.com/office/drawing/2014/main" id="{14EA6DCF-E43B-D64D-97B3-309CA47BC54E}"/>
                  </a:ext>
                </a:extLst>
              </p:cNvPr>
              <p:cNvCxnSpPr>
                <a:cxnSpLocks/>
                <a:stCxn id="267" idx="6"/>
                <a:endCxn id="269" idx="6"/>
              </p:cNvCxnSpPr>
              <p:nvPr/>
            </p:nvCxnSpPr>
            <p:spPr>
              <a:xfrm>
                <a:off x="2993780" y="3037793"/>
                <a:ext cx="12700" cy="2124462"/>
              </a:xfrm>
              <a:prstGeom prst="curvedConnector3">
                <a:avLst>
                  <a:gd name="adj1" fmla="val 1800000"/>
                </a:avLst>
              </a:prstGeom>
              <a:ln w="50800">
                <a:solidFill>
                  <a:srgbClr val="AD30A0"/>
                </a:solidFill>
                <a:prstDash val="solid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7" name="Oval 266">
                <a:extLst>
                  <a:ext uri="{FF2B5EF4-FFF2-40B4-BE49-F238E27FC236}">
                    <a16:creationId xmlns:a16="http://schemas.microsoft.com/office/drawing/2014/main" id="{99CE92F1-941A-4F4C-91F4-125C2C3FD1EC}"/>
                  </a:ext>
                </a:extLst>
              </p:cNvPr>
              <p:cNvSpPr/>
              <p:nvPr/>
            </p:nvSpPr>
            <p:spPr>
              <a:xfrm>
                <a:off x="2500621" y="2791213"/>
                <a:ext cx="493159" cy="493159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conv</a:t>
                </a:r>
                <a:br>
                  <a:rPr lang="en-US" sz="1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en-US" sz="1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1x1</a:t>
                </a:r>
              </a:p>
            </p:txBody>
          </p:sp>
          <p:sp>
            <p:nvSpPr>
              <p:cNvPr id="268" name="Oval 267">
                <a:extLst>
                  <a:ext uri="{FF2B5EF4-FFF2-40B4-BE49-F238E27FC236}">
                    <a16:creationId xmlns:a16="http://schemas.microsoft.com/office/drawing/2014/main" id="{FA5102DF-CD71-954D-9EA2-237EC280B7D0}"/>
                  </a:ext>
                </a:extLst>
              </p:cNvPr>
              <p:cNvSpPr/>
              <p:nvPr/>
            </p:nvSpPr>
            <p:spPr>
              <a:xfrm>
                <a:off x="1884173" y="3362263"/>
                <a:ext cx="493159" cy="493159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max</a:t>
                </a:r>
                <a:br>
                  <a:rPr lang="en-US" sz="1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en-US" sz="1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pool</a:t>
                </a:r>
              </a:p>
            </p:txBody>
          </p:sp>
          <p:sp>
            <p:nvSpPr>
              <p:cNvPr id="269" name="Oval 268">
                <a:extLst>
                  <a:ext uri="{FF2B5EF4-FFF2-40B4-BE49-F238E27FC236}">
                    <a16:creationId xmlns:a16="http://schemas.microsoft.com/office/drawing/2014/main" id="{2B71EA4F-4AFD-184E-9195-79C41107A881}"/>
                  </a:ext>
                </a:extLst>
              </p:cNvPr>
              <p:cNvSpPr/>
              <p:nvPr/>
            </p:nvSpPr>
            <p:spPr>
              <a:xfrm>
                <a:off x="2500621" y="4915675"/>
                <a:ext cx="493159" cy="493159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conv</a:t>
                </a:r>
                <a:br>
                  <a:rPr lang="en-US" sz="1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en-US" sz="1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5x5</a:t>
                </a:r>
              </a:p>
            </p:txBody>
          </p:sp>
          <p:sp>
            <p:nvSpPr>
              <p:cNvPr id="270" name="Oval 269">
                <a:extLst>
                  <a:ext uri="{FF2B5EF4-FFF2-40B4-BE49-F238E27FC236}">
                    <a16:creationId xmlns:a16="http://schemas.microsoft.com/office/drawing/2014/main" id="{33ED2368-3748-BA4C-BBD6-626ED5784E2D}"/>
                  </a:ext>
                </a:extLst>
              </p:cNvPr>
              <p:cNvSpPr/>
              <p:nvPr/>
            </p:nvSpPr>
            <p:spPr>
              <a:xfrm>
                <a:off x="1884172" y="4308317"/>
                <a:ext cx="493159" cy="493159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conv</a:t>
                </a:r>
                <a:br>
                  <a:rPr lang="en-US" sz="1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en-US" sz="1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3x3</a:t>
                </a:r>
              </a:p>
            </p:txBody>
          </p:sp>
          <p:cxnSp>
            <p:nvCxnSpPr>
              <p:cNvPr id="271" name="Straight Arrow Connector 270">
                <a:extLst>
                  <a:ext uri="{FF2B5EF4-FFF2-40B4-BE49-F238E27FC236}">
                    <a16:creationId xmlns:a16="http://schemas.microsoft.com/office/drawing/2014/main" id="{67E6E8B1-4A60-1745-952B-3A6D3E2C321C}"/>
                  </a:ext>
                </a:extLst>
              </p:cNvPr>
              <p:cNvCxnSpPr>
                <a:cxnSpLocks/>
                <a:stCxn id="267" idx="3"/>
                <a:endCxn id="268" idx="7"/>
              </p:cNvCxnSpPr>
              <p:nvPr/>
            </p:nvCxnSpPr>
            <p:spPr>
              <a:xfrm flipH="1">
                <a:off x="2305111" y="3212151"/>
                <a:ext cx="267731" cy="222333"/>
              </a:xfrm>
              <a:prstGeom prst="straightConnector1">
                <a:avLst/>
              </a:prstGeom>
              <a:ln w="50800">
                <a:solidFill>
                  <a:schemeClr val="accent1">
                    <a:lumMod val="75000"/>
                  </a:schemeClr>
                </a:solidFill>
                <a:prstDash val="solid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2" name="Straight Arrow Connector 271">
                <a:extLst>
                  <a:ext uri="{FF2B5EF4-FFF2-40B4-BE49-F238E27FC236}">
                    <a16:creationId xmlns:a16="http://schemas.microsoft.com/office/drawing/2014/main" id="{1E1C0123-3301-2146-AD1B-E0F79DFA4D98}"/>
                  </a:ext>
                </a:extLst>
              </p:cNvPr>
              <p:cNvCxnSpPr>
                <a:cxnSpLocks/>
                <a:stCxn id="268" idx="4"/>
                <a:endCxn id="270" idx="0"/>
              </p:cNvCxnSpPr>
              <p:nvPr/>
            </p:nvCxnSpPr>
            <p:spPr>
              <a:xfrm flipH="1">
                <a:off x="2130752" y="3855422"/>
                <a:ext cx="1" cy="452895"/>
              </a:xfrm>
              <a:prstGeom prst="straightConnector1">
                <a:avLst/>
              </a:prstGeom>
              <a:ln w="50800">
                <a:solidFill>
                  <a:srgbClr val="DD5865"/>
                </a:solidFill>
                <a:prstDash val="solid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73" name="Oval 272">
                <a:extLst>
                  <a:ext uri="{FF2B5EF4-FFF2-40B4-BE49-F238E27FC236}">
                    <a16:creationId xmlns:a16="http://schemas.microsoft.com/office/drawing/2014/main" id="{16BE0D19-CB3D-7148-A2DE-BD99ADAF7F9A}"/>
                  </a:ext>
                </a:extLst>
              </p:cNvPr>
              <p:cNvSpPr/>
              <p:nvPr/>
            </p:nvSpPr>
            <p:spPr>
              <a:xfrm>
                <a:off x="2500620" y="3923687"/>
                <a:ext cx="493159" cy="493159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conv</a:t>
                </a:r>
                <a:br>
                  <a:rPr lang="en-US" sz="1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en-US" sz="1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3x3</a:t>
                </a:r>
              </a:p>
            </p:txBody>
          </p:sp>
          <p:cxnSp>
            <p:nvCxnSpPr>
              <p:cNvPr id="274" name="Straight Arrow Connector 273">
                <a:extLst>
                  <a:ext uri="{FF2B5EF4-FFF2-40B4-BE49-F238E27FC236}">
                    <a16:creationId xmlns:a16="http://schemas.microsoft.com/office/drawing/2014/main" id="{A4507FB5-B61E-DC40-878C-05CFB0F741D5}"/>
                  </a:ext>
                </a:extLst>
              </p:cNvPr>
              <p:cNvCxnSpPr>
                <a:cxnSpLocks/>
                <a:stCxn id="268" idx="5"/>
                <a:endCxn id="273" idx="1"/>
              </p:cNvCxnSpPr>
              <p:nvPr/>
            </p:nvCxnSpPr>
            <p:spPr>
              <a:xfrm>
                <a:off x="2305111" y="3783201"/>
                <a:ext cx="267730" cy="212707"/>
              </a:xfrm>
              <a:prstGeom prst="straightConnector1">
                <a:avLst/>
              </a:prstGeom>
              <a:ln w="50800">
                <a:solidFill>
                  <a:schemeClr val="accent6">
                    <a:lumMod val="60000"/>
                    <a:lumOff val="40000"/>
                  </a:schemeClr>
                </a:solidFill>
                <a:prstDash val="solid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5" name="Straight Arrow Connector 274">
                <a:extLst>
                  <a:ext uri="{FF2B5EF4-FFF2-40B4-BE49-F238E27FC236}">
                    <a16:creationId xmlns:a16="http://schemas.microsoft.com/office/drawing/2014/main" id="{AC6BC98F-9FCB-D042-A600-D770C370852F}"/>
                  </a:ext>
                </a:extLst>
              </p:cNvPr>
              <p:cNvCxnSpPr>
                <a:cxnSpLocks/>
                <a:stCxn id="267" idx="4"/>
                <a:endCxn id="273" idx="0"/>
              </p:cNvCxnSpPr>
              <p:nvPr/>
            </p:nvCxnSpPr>
            <p:spPr>
              <a:xfrm flipH="1">
                <a:off x="2747200" y="3284372"/>
                <a:ext cx="1" cy="639315"/>
              </a:xfrm>
              <a:prstGeom prst="straightConnector1">
                <a:avLst/>
              </a:prstGeom>
              <a:ln w="50800">
                <a:solidFill>
                  <a:schemeClr val="accent6">
                    <a:lumMod val="60000"/>
                    <a:lumOff val="40000"/>
                  </a:schemeClr>
                </a:solidFill>
                <a:prstDash val="solid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6" name="Straight Arrow Connector 275">
                <a:extLst>
                  <a:ext uri="{FF2B5EF4-FFF2-40B4-BE49-F238E27FC236}">
                    <a16:creationId xmlns:a16="http://schemas.microsoft.com/office/drawing/2014/main" id="{F61EB7CC-2F42-5440-8A06-8B0EA880AC4F}"/>
                  </a:ext>
                </a:extLst>
              </p:cNvPr>
              <p:cNvCxnSpPr>
                <a:cxnSpLocks/>
                <a:stCxn id="270" idx="5"/>
                <a:endCxn id="269" idx="1"/>
              </p:cNvCxnSpPr>
              <p:nvPr/>
            </p:nvCxnSpPr>
            <p:spPr>
              <a:xfrm>
                <a:off x="2305110" y="4729255"/>
                <a:ext cx="267732" cy="258641"/>
              </a:xfrm>
              <a:prstGeom prst="straightConnector1">
                <a:avLst/>
              </a:prstGeom>
              <a:ln w="50800">
                <a:solidFill>
                  <a:srgbClr val="AD30A0"/>
                </a:solidFill>
                <a:prstDash val="solid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7" name="Straight Arrow Connector 276">
                <a:extLst>
                  <a:ext uri="{FF2B5EF4-FFF2-40B4-BE49-F238E27FC236}">
                    <a16:creationId xmlns:a16="http://schemas.microsoft.com/office/drawing/2014/main" id="{B2244D13-BCFB-EA47-A306-68E9869A86B6}"/>
                  </a:ext>
                </a:extLst>
              </p:cNvPr>
              <p:cNvCxnSpPr>
                <a:cxnSpLocks/>
                <a:stCxn id="273" idx="4"/>
                <a:endCxn id="269" idx="0"/>
              </p:cNvCxnSpPr>
              <p:nvPr/>
            </p:nvCxnSpPr>
            <p:spPr>
              <a:xfrm>
                <a:off x="2747200" y="4416846"/>
                <a:ext cx="1" cy="498829"/>
              </a:xfrm>
              <a:prstGeom prst="straightConnector1">
                <a:avLst/>
              </a:prstGeom>
              <a:ln w="50800">
                <a:solidFill>
                  <a:srgbClr val="AD30A0"/>
                </a:solidFill>
                <a:prstDash val="solid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64" name="Straight Arrow Connector 263">
              <a:extLst>
                <a:ext uri="{FF2B5EF4-FFF2-40B4-BE49-F238E27FC236}">
                  <a16:creationId xmlns:a16="http://schemas.microsoft.com/office/drawing/2014/main" id="{2B1642E8-2203-904A-A610-884705DC8262}"/>
                </a:ext>
              </a:extLst>
            </p:cNvPr>
            <p:cNvCxnSpPr>
              <a:cxnSpLocks/>
              <a:endCxn id="267" idx="0"/>
            </p:cNvCxnSpPr>
            <p:nvPr/>
          </p:nvCxnSpPr>
          <p:spPr>
            <a:xfrm>
              <a:off x="7509703" y="2230734"/>
              <a:ext cx="0" cy="546496"/>
            </a:xfrm>
            <a:prstGeom prst="straightConnector1">
              <a:avLst/>
            </a:prstGeom>
            <a:ln w="50800">
              <a:solidFill>
                <a:schemeClr val="accent2">
                  <a:lumMod val="60000"/>
                  <a:lumOff val="40000"/>
                </a:schemeClr>
              </a:solidFill>
              <a:prstDash val="soli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5" name="Straight Arrow Connector 264">
              <a:extLst>
                <a:ext uri="{FF2B5EF4-FFF2-40B4-BE49-F238E27FC236}">
                  <a16:creationId xmlns:a16="http://schemas.microsoft.com/office/drawing/2014/main" id="{F6916B7D-C650-B04A-9542-E94763ECEBC3}"/>
                </a:ext>
              </a:extLst>
            </p:cNvPr>
            <p:cNvCxnSpPr>
              <a:cxnSpLocks/>
              <a:stCxn id="269" idx="4"/>
              <a:endCxn id="278" idx="0"/>
            </p:cNvCxnSpPr>
            <p:nvPr/>
          </p:nvCxnSpPr>
          <p:spPr>
            <a:xfrm flipH="1">
              <a:off x="7504210" y="5394851"/>
              <a:ext cx="5493" cy="161536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78" name="Rectangle 277">
            <a:extLst>
              <a:ext uri="{FF2B5EF4-FFF2-40B4-BE49-F238E27FC236}">
                <a16:creationId xmlns:a16="http://schemas.microsoft.com/office/drawing/2014/main" id="{A6D8B268-3EEB-804A-9E7A-6CE8A9A710E0}"/>
              </a:ext>
            </a:extLst>
          </p:cNvPr>
          <p:cNvSpPr/>
          <p:nvPr/>
        </p:nvSpPr>
        <p:spPr>
          <a:xfrm>
            <a:off x="10582068" y="3112606"/>
            <a:ext cx="778513" cy="176596"/>
          </a:xfrm>
          <a:prstGeom prst="rect">
            <a:avLst/>
          </a:prstGeom>
          <a:solidFill>
            <a:srgbClr val="FF2600">
              <a:alpha val="40000"/>
            </a:srgb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Loss</a:t>
            </a:r>
          </a:p>
        </p:txBody>
      </p: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41EEC221-7B8D-3A4E-9123-8483455E7C3C}"/>
              </a:ext>
            </a:extLst>
          </p:cNvPr>
          <p:cNvGrpSpPr/>
          <p:nvPr/>
        </p:nvGrpSpPr>
        <p:grpSpPr>
          <a:xfrm>
            <a:off x="596128" y="256138"/>
            <a:ext cx="995178" cy="2680501"/>
            <a:chOff x="610130" y="286990"/>
            <a:chExt cx="995178" cy="2680501"/>
          </a:xfrm>
        </p:grpSpPr>
        <p:grpSp>
          <p:nvGrpSpPr>
            <p:cNvPr id="280" name="Group 279">
              <a:extLst>
                <a:ext uri="{FF2B5EF4-FFF2-40B4-BE49-F238E27FC236}">
                  <a16:creationId xmlns:a16="http://schemas.microsoft.com/office/drawing/2014/main" id="{9AF79494-4A03-A74D-BF33-ECD51AD85266}"/>
                </a:ext>
              </a:extLst>
            </p:cNvPr>
            <p:cNvGrpSpPr/>
            <p:nvPr/>
          </p:nvGrpSpPr>
          <p:grpSpPr>
            <a:xfrm>
              <a:off x="610130" y="646382"/>
              <a:ext cx="995178" cy="2321109"/>
              <a:chOff x="1884172" y="2791213"/>
              <a:chExt cx="1122308" cy="2617621"/>
            </a:xfrm>
          </p:grpSpPr>
          <p:cxnSp>
            <p:nvCxnSpPr>
              <p:cNvPr id="282" name="Curved Connector 281">
                <a:extLst>
                  <a:ext uri="{FF2B5EF4-FFF2-40B4-BE49-F238E27FC236}">
                    <a16:creationId xmlns:a16="http://schemas.microsoft.com/office/drawing/2014/main" id="{A521E176-C423-564B-9FFE-641D8FD1267C}"/>
                  </a:ext>
                </a:extLst>
              </p:cNvPr>
              <p:cNvCxnSpPr>
                <a:cxnSpLocks/>
                <a:stCxn id="283" idx="6"/>
                <a:endCxn id="285" idx="6"/>
              </p:cNvCxnSpPr>
              <p:nvPr/>
            </p:nvCxnSpPr>
            <p:spPr>
              <a:xfrm>
                <a:off x="2993780" y="3037793"/>
                <a:ext cx="12700" cy="2124462"/>
              </a:xfrm>
              <a:prstGeom prst="curvedConnector3">
                <a:avLst>
                  <a:gd name="adj1" fmla="val 1800000"/>
                </a:avLst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3" name="Oval 282">
                <a:extLst>
                  <a:ext uri="{FF2B5EF4-FFF2-40B4-BE49-F238E27FC236}">
                    <a16:creationId xmlns:a16="http://schemas.microsoft.com/office/drawing/2014/main" id="{5C84F687-BB80-CC4C-8DD9-52B68F34C001}"/>
                  </a:ext>
                </a:extLst>
              </p:cNvPr>
              <p:cNvSpPr/>
              <p:nvPr/>
            </p:nvSpPr>
            <p:spPr>
              <a:xfrm>
                <a:off x="2500621" y="2791213"/>
                <a:ext cx="493159" cy="493159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conv</a:t>
                </a:r>
                <a:br>
                  <a:rPr lang="en-US" sz="1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en-US" sz="1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1x1</a:t>
                </a:r>
              </a:p>
            </p:txBody>
          </p:sp>
          <p:sp>
            <p:nvSpPr>
              <p:cNvPr id="284" name="Oval 283">
                <a:extLst>
                  <a:ext uri="{FF2B5EF4-FFF2-40B4-BE49-F238E27FC236}">
                    <a16:creationId xmlns:a16="http://schemas.microsoft.com/office/drawing/2014/main" id="{D45444B6-270B-8343-B981-E4CBAB34027E}"/>
                  </a:ext>
                </a:extLst>
              </p:cNvPr>
              <p:cNvSpPr/>
              <p:nvPr/>
            </p:nvSpPr>
            <p:spPr>
              <a:xfrm>
                <a:off x="1884173" y="3362263"/>
                <a:ext cx="493159" cy="493159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max</a:t>
                </a:r>
                <a:br>
                  <a:rPr lang="en-US" sz="1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en-US" sz="1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pool</a:t>
                </a:r>
              </a:p>
            </p:txBody>
          </p:sp>
          <p:sp>
            <p:nvSpPr>
              <p:cNvPr id="285" name="Oval 284">
                <a:extLst>
                  <a:ext uri="{FF2B5EF4-FFF2-40B4-BE49-F238E27FC236}">
                    <a16:creationId xmlns:a16="http://schemas.microsoft.com/office/drawing/2014/main" id="{8AFF3EC0-9199-9147-9903-D59C8ED7F600}"/>
                  </a:ext>
                </a:extLst>
              </p:cNvPr>
              <p:cNvSpPr/>
              <p:nvPr/>
            </p:nvSpPr>
            <p:spPr>
              <a:xfrm>
                <a:off x="2500621" y="4915675"/>
                <a:ext cx="493159" cy="493159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conv</a:t>
                </a:r>
                <a:br>
                  <a:rPr lang="en-US" sz="1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en-US" sz="1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5x5</a:t>
                </a:r>
              </a:p>
            </p:txBody>
          </p:sp>
          <p:sp>
            <p:nvSpPr>
              <p:cNvPr id="286" name="Oval 285">
                <a:extLst>
                  <a:ext uri="{FF2B5EF4-FFF2-40B4-BE49-F238E27FC236}">
                    <a16:creationId xmlns:a16="http://schemas.microsoft.com/office/drawing/2014/main" id="{738A4C3E-9C5E-3747-9872-0829CBA65830}"/>
                  </a:ext>
                </a:extLst>
              </p:cNvPr>
              <p:cNvSpPr/>
              <p:nvPr/>
            </p:nvSpPr>
            <p:spPr>
              <a:xfrm>
                <a:off x="1884172" y="4308317"/>
                <a:ext cx="493159" cy="493159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conv</a:t>
                </a:r>
                <a:br>
                  <a:rPr lang="en-US" sz="1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en-US" sz="1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3x3</a:t>
                </a:r>
              </a:p>
            </p:txBody>
          </p:sp>
          <p:cxnSp>
            <p:nvCxnSpPr>
              <p:cNvPr id="287" name="Straight Arrow Connector 286">
                <a:extLst>
                  <a:ext uri="{FF2B5EF4-FFF2-40B4-BE49-F238E27FC236}">
                    <a16:creationId xmlns:a16="http://schemas.microsoft.com/office/drawing/2014/main" id="{61371CB0-CE36-BF44-AE39-D2F5EEE1AEE1}"/>
                  </a:ext>
                </a:extLst>
              </p:cNvPr>
              <p:cNvCxnSpPr>
                <a:cxnSpLocks/>
                <a:stCxn id="283" idx="3"/>
                <a:endCxn id="284" idx="7"/>
              </p:cNvCxnSpPr>
              <p:nvPr/>
            </p:nvCxnSpPr>
            <p:spPr>
              <a:xfrm flipH="1">
                <a:off x="2305111" y="3212151"/>
                <a:ext cx="267731" cy="222333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8" name="Straight Arrow Connector 287">
                <a:extLst>
                  <a:ext uri="{FF2B5EF4-FFF2-40B4-BE49-F238E27FC236}">
                    <a16:creationId xmlns:a16="http://schemas.microsoft.com/office/drawing/2014/main" id="{7A26E18F-E520-8B43-9F2F-95189E10B53F}"/>
                  </a:ext>
                </a:extLst>
              </p:cNvPr>
              <p:cNvCxnSpPr>
                <a:cxnSpLocks/>
                <a:stCxn id="284" idx="4"/>
                <a:endCxn id="286" idx="0"/>
              </p:cNvCxnSpPr>
              <p:nvPr/>
            </p:nvCxnSpPr>
            <p:spPr>
              <a:xfrm flipH="1">
                <a:off x="2130752" y="3855422"/>
                <a:ext cx="1" cy="452895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9" name="Oval 288">
                <a:extLst>
                  <a:ext uri="{FF2B5EF4-FFF2-40B4-BE49-F238E27FC236}">
                    <a16:creationId xmlns:a16="http://schemas.microsoft.com/office/drawing/2014/main" id="{CDBA630C-A517-8349-BB47-4F504A743975}"/>
                  </a:ext>
                </a:extLst>
              </p:cNvPr>
              <p:cNvSpPr/>
              <p:nvPr/>
            </p:nvSpPr>
            <p:spPr>
              <a:xfrm>
                <a:off x="2500620" y="3923687"/>
                <a:ext cx="493159" cy="493159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conv</a:t>
                </a:r>
                <a:br>
                  <a:rPr lang="en-US" sz="1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en-US" sz="1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3x3</a:t>
                </a:r>
              </a:p>
            </p:txBody>
          </p:sp>
          <p:cxnSp>
            <p:nvCxnSpPr>
              <p:cNvPr id="290" name="Straight Arrow Connector 289">
                <a:extLst>
                  <a:ext uri="{FF2B5EF4-FFF2-40B4-BE49-F238E27FC236}">
                    <a16:creationId xmlns:a16="http://schemas.microsoft.com/office/drawing/2014/main" id="{888DF6C0-3B9C-D744-9032-ED3F76AC8D5E}"/>
                  </a:ext>
                </a:extLst>
              </p:cNvPr>
              <p:cNvCxnSpPr>
                <a:cxnSpLocks/>
                <a:stCxn id="284" idx="5"/>
                <a:endCxn id="289" idx="1"/>
              </p:cNvCxnSpPr>
              <p:nvPr/>
            </p:nvCxnSpPr>
            <p:spPr>
              <a:xfrm>
                <a:off x="2305111" y="3783201"/>
                <a:ext cx="267730" cy="212707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1" name="Straight Arrow Connector 290">
                <a:extLst>
                  <a:ext uri="{FF2B5EF4-FFF2-40B4-BE49-F238E27FC236}">
                    <a16:creationId xmlns:a16="http://schemas.microsoft.com/office/drawing/2014/main" id="{5AEB5643-5512-234F-9905-7AE651B542B3}"/>
                  </a:ext>
                </a:extLst>
              </p:cNvPr>
              <p:cNvCxnSpPr>
                <a:cxnSpLocks/>
                <a:stCxn id="283" idx="4"/>
                <a:endCxn id="289" idx="0"/>
              </p:cNvCxnSpPr>
              <p:nvPr/>
            </p:nvCxnSpPr>
            <p:spPr>
              <a:xfrm flipH="1">
                <a:off x="2747200" y="3284372"/>
                <a:ext cx="1" cy="639315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2" name="Straight Arrow Connector 291">
                <a:extLst>
                  <a:ext uri="{FF2B5EF4-FFF2-40B4-BE49-F238E27FC236}">
                    <a16:creationId xmlns:a16="http://schemas.microsoft.com/office/drawing/2014/main" id="{8EEE79C3-A8FD-2A47-81D9-CBA9F381E8FC}"/>
                  </a:ext>
                </a:extLst>
              </p:cNvPr>
              <p:cNvCxnSpPr>
                <a:cxnSpLocks/>
                <a:stCxn id="286" idx="5"/>
                <a:endCxn id="285" idx="1"/>
              </p:cNvCxnSpPr>
              <p:nvPr/>
            </p:nvCxnSpPr>
            <p:spPr>
              <a:xfrm>
                <a:off x="2305110" y="4729255"/>
                <a:ext cx="267732" cy="258641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3" name="Straight Arrow Connector 292">
                <a:extLst>
                  <a:ext uri="{FF2B5EF4-FFF2-40B4-BE49-F238E27FC236}">
                    <a16:creationId xmlns:a16="http://schemas.microsoft.com/office/drawing/2014/main" id="{4202850A-D179-824C-AA4C-C53CEA7E9B19}"/>
                  </a:ext>
                </a:extLst>
              </p:cNvPr>
              <p:cNvCxnSpPr>
                <a:cxnSpLocks/>
                <a:stCxn id="289" idx="4"/>
                <a:endCxn id="285" idx="0"/>
              </p:cNvCxnSpPr>
              <p:nvPr/>
            </p:nvCxnSpPr>
            <p:spPr>
              <a:xfrm>
                <a:off x="2747200" y="4416846"/>
                <a:ext cx="1" cy="498829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81" name="Straight Arrow Connector 280">
              <a:extLst>
                <a:ext uri="{FF2B5EF4-FFF2-40B4-BE49-F238E27FC236}">
                  <a16:creationId xmlns:a16="http://schemas.microsoft.com/office/drawing/2014/main" id="{6B8C7B74-13ED-E44F-A26D-AEFF75EE80AF}"/>
                </a:ext>
              </a:extLst>
            </p:cNvPr>
            <p:cNvCxnSpPr>
              <a:cxnSpLocks/>
              <a:endCxn id="283" idx="0"/>
            </p:cNvCxnSpPr>
            <p:nvPr/>
          </p:nvCxnSpPr>
          <p:spPr>
            <a:xfrm>
              <a:off x="1375398" y="286990"/>
              <a:ext cx="0" cy="359392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55663619-E766-624E-B4E0-5A35B8A1BFCE}"/>
              </a:ext>
            </a:extLst>
          </p:cNvPr>
          <p:cNvGrpSpPr/>
          <p:nvPr/>
        </p:nvGrpSpPr>
        <p:grpSpPr>
          <a:xfrm>
            <a:off x="7261303" y="1394293"/>
            <a:ext cx="2264643" cy="1137502"/>
            <a:chOff x="6938273" y="1691341"/>
            <a:chExt cx="2264643" cy="1137502"/>
          </a:xfrm>
        </p:grpSpPr>
        <p:grpSp>
          <p:nvGrpSpPr>
            <p:cNvPr id="295" name="Group 294">
              <a:extLst>
                <a:ext uri="{FF2B5EF4-FFF2-40B4-BE49-F238E27FC236}">
                  <a16:creationId xmlns:a16="http://schemas.microsoft.com/office/drawing/2014/main" id="{EED0F389-F9A6-514E-A590-ACC776D5ECF6}"/>
                </a:ext>
              </a:extLst>
            </p:cNvPr>
            <p:cNvGrpSpPr/>
            <p:nvPr/>
          </p:nvGrpSpPr>
          <p:grpSpPr>
            <a:xfrm rot="5400000">
              <a:off x="6835269" y="1794349"/>
              <a:ext cx="549100" cy="343091"/>
              <a:chOff x="2971369" y="411976"/>
              <a:chExt cx="836261" cy="522517"/>
            </a:xfrm>
          </p:grpSpPr>
          <p:sp>
            <p:nvSpPr>
              <p:cNvPr id="313" name="Rectangle 312">
                <a:extLst>
                  <a:ext uri="{FF2B5EF4-FFF2-40B4-BE49-F238E27FC236}">
                    <a16:creationId xmlns:a16="http://schemas.microsoft.com/office/drawing/2014/main" id="{A3216DF8-02C4-6F47-BDF9-0EA264479159}"/>
                  </a:ext>
                </a:extLst>
              </p:cNvPr>
              <p:cNvSpPr/>
              <p:nvPr/>
            </p:nvSpPr>
            <p:spPr>
              <a:xfrm>
                <a:off x="2971369" y="411976"/>
                <a:ext cx="173835" cy="52251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4" name="Rectangle 313">
                <a:extLst>
                  <a:ext uri="{FF2B5EF4-FFF2-40B4-BE49-F238E27FC236}">
                    <a16:creationId xmlns:a16="http://schemas.microsoft.com/office/drawing/2014/main" id="{DF74C268-D52B-C243-BD86-59E917C9232A}"/>
                  </a:ext>
                </a:extLst>
              </p:cNvPr>
              <p:cNvSpPr/>
              <p:nvPr/>
            </p:nvSpPr>
            <p:spPr>
              <a:xfrm>
                <a:off x="3139250" y="411977"/>
                <a:ext cx="173835" cy="522515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5" name="Rectangle 314">
                <a:extLst>
                  <a:ext uri="{FF2B5EF4-FFF2-40B4-BE49-F238E27FC236}">
                    <a16:creationId xmlns:a16="http://schemas.microsoft.com/office/drawing/2014/main" id="{10DFFDEA-475A-5D49-B7F2-8D2CAA3D5A65}"/>
                  </a:ext>
                </a:extLst>
              </p:cNvPr>
              <p:cNvSpPr/>
              <p:nvPr/>
            </p:nvSpPr>
            <p:spPr>
              <a:xfrm>
                <a:off x="3296970" y="411978"/>
                <a:ext cx="173835" cy="52251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6" name="Rectangle 315">
                <a:extLst>
                  <a:ext uri="{FF2B5EF4-FFF2-40B4-BE49-F238E27FC236}">
                    <a16:creationId xmlns:a16="http://schemas.microsoft.com/office/drawing/2014/main" id="{D2D25C5D-2124-CD4E-B891-9D4419100F3A}"/>
                  </a:ext>
                </a:extLst>
              </p:cNvPr>
              <p:cNvSpPr/>
              <p:nvPr/>
            </p:nvSpPr>
            <p:spPr>
              <a:xfrm>
                <a:off x="3454690" y="411978"/>
                <a:ext cx="173835" cy="522515"/>
              </a:xfrm>
              <a:prstGeom prst="rect">
                <a:avLst/>
              </a:prstGeom>
              <a:solidFill>
                <a:srgbClr val="DD586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7" name="Rectangle 316">
                <a:extLst>
                  <a:ext uri="{FF2B5EF4-FFF2-40B4-BE49-F238E27FC236}">
                    <a16:creationId xmlns:a16="http://schemas.microsoft.com/office/drawing/2014/main" id="{1E74BE7E-FD6E-C048-929E-BEBF86BED157}"/>
                  </a:ext>
                </a:extLst>
              </p:cNvPr>
              <p:cNvSpPr/>
              <p:nvPr/>
            </p:nvSpPr>
            <p:spPr>
              <a:xfrm>
                <a:off x="3633795" y="411977"/>
                <a:ext cx="173835" cy="522515"/>
              </a:xfrm>
              <a:prstGeom prst="rect">
                <a:avLst/>
              </a:prstGeom>
              <a:solidFill>
                <a:srgbClr val="AD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1C5FD977-5714-E84C-8E16-9FB4A9E5AAE3}"/>
                </a:ext>
              </a:extLst>
            </p:cNvPr>
            <p:cNvCxnSpPr>
              <a:cxnSpLocks/>
              <a:stCxn id="298" idx="3"/>
              <a:endCxn id="299" idx="1"/>
            </p:cNvCxnSpPr>
            <p:nvPr/>
          </p:nvCxnSpPr>
          <p:spPr>
            <a:xfrm>
              <a:off x="7774520" y="1915716"/>
              <a:ext cx="0" cy="210582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7" name="Rectangle 296">
              <a:extLst>
                <a:ext uri="{FF2B5EF4-FFF2-40B4-BE49-F238E27FC236}">
                  <a16:creationId xmlns:a16="http://schemas.microsoft.com/office/drawing/2014/main" id="{8B0C9F51-77CC-1F4D-A168-45D59F23C47D}"/>
                </a:ext>
              </a:extLst>
            </p:cNvPr>
            <p:cNvSpPr/>
            <p:nvPr/>
          </p:nvSpPr>
          <p:spPr>
            <a:xfrm rot="5400000">
              <a:off x="7717449" y="1576867"/>
              <a:ext cx="114142" cy="3430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Rectangle 297">
              <a:extLst>
                <a:ext uri="{FF2B5EF4-FFF2-40B4-BE49-F238E27FC236}">
                  <a16:creationId xmlns:a16="http://schemas.microsoft.com/office/drawing/2014/main" id="{F785C62B-435D-8343-AB0A-C9352ABB5927}"/>
                </a:ext>
              </a:extLst>
            </p:cNvPr>
            <p:cNvSpPr/>
            <p:nvPr/>
          </p:nvSpPr>
          <p:spPr>
            <a:xfrm rot="5400000">
              <a:off x="7717449" y="1687100"/>
              <a:ext cx="114142" cy="3430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Rectangle 298">
              <a:extLst>
                <a:ext uri="{FF2B5EF4-FFF2-40B4-BE49-F238E27FC236}">
                  <a16:creationId xmlns:a16="http://schemas.microsoft.com/office/drawing/2014/main" id="{FDB4169B-3AED-CE4E-A254-1F2001BA425B}"/>
                </a:ext>
              </a:extLst>
            </p:cNvPr>
            <p:cNvSpPr/>
            <p:nvPr/>
          </p:nvSpPr>
          <p:spPr>
            <a:xfrm rot="5400000">
              <a:off x="7717449" y="2011824"/>
              <a:ext cx="114142" cy="3430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0" name="Straight Arrow Connector 299">
              <a:extLst>
                <a:ext uri="{FF2B5EF4-FFF2-40B4-BE49-F238E27FC236}">
                  <a16:creationId xmlns:a16="http://schemas.microsoft.com/office/drawing/2014/main" id="{BB6BE2FB-FF9A-DD4B-9121-85093B327B73}"/>
                </a:ext>
              </a:extLst>
            </p:cNvPr>
            <p:cNvCxnSpPr>
              <a:cxnSpLocks/>
              <a:stCxn id="313" idx="0"/>
              <a:endCxn id="297" idx="2"/>
            </p:cNvCxnSpPr>
            <p:nvPr/>
          </p:nvCxnSpPr>
          <p:spPr>
            <a:xfrm>
              <a:off x="7281363" y="1748412"/>
              <a:ext cx="321612" cy="0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01" name="Group 300">
              <a:extLst>
                <a:ext uri="{FF2B5EF4-FFF2-40B4-BE49-F238E27FC236}">
                  <a16:creationId xmlns:a16="http://schemas.microsoft.com/office/drawing/2014/main" id="{BE4FDA0A-2E7D-5C4B-9BBC-9517C3004942}"/>
                </a:ext>
              </a:extLst>
            </p:cNvPr>
            <p:cNvGrpSpPr/>
            <p:nvPr/>
          </p:nvGrpSpPr>
          <p:grpSpPr>
            <a:xfrm rot="5400000">
              <a:off x="8464532" y="1502058"/>
              <a:ext cx="549100" cy="927668"/>
              <a:chOff x="2971369" y="411976"/>
              <a:chExt cx="836261" cy="522517"/>
            </a:xfrm>
          </p:grpSpPr>
          <p:sp>
            <p:nvSpPr>
              <p:cNvPr id="308" name="Rectangle 307">
                <a:extLst>
                  <a:ext uri="{FF2B5EF4-FFF2-40B4-BE49-F238E27FC236}">
                    <a16:creationId xmlns:a16="http://schemas.microsoft.com/office/drawing/2014/main" id="{365BEB6E-CCB7-FA4C-BEF1-259F5FC1115B}"/>
                  </a:ext>
                </a:extLst>
              </p:cNvPr>
              <p:cNvSpPr/>
              <p:nvPr/>
            </p:nvSpPr>
            <p:spPr>
              <a:xfrm>
                <a:off x="2971369" y="411976"/>
                <a:ext cx="173835" cy="52251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9" name="Rectangle 308">
                <a:extLst>
                  <a:ext uri="{FF2B5EF4-FFF2-40B4-BE49-F238E27FC236}">
                    <a16:creationId xmlns:a16="http://schemas.microsoft.com/office/drawing/2014/main" id="{26429066-BA3F-5F47-ADD9-9E391DBDEE31}"/>
                  </a:ext>
                </a:extLst>
              </p:cNvPr>
              <p:cNvSpPr/>
              <p:nvPr/>
            </p:nvSpPr>
            <p:spPr>
              <a:xfrm>
                <a:off x="3139250" y="411977"/>
                <a:ext cx="173835" cy="522515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0" name="Rectangle 309">
                <a:extLst>
                  <a:ext uri="{FF2B5EF4-FFF2-40B4-BE49-F238E27FC236}">
                    <a16:creationId xmlns:a16="http://schemas.microsoft.com/office/drawing/2014/main" id="{62E61A2E-EB39-BC45-ABDD-1FE9E447C3D6}"/>
                  </a:ext>
                </a:extLst>
              </p:cNvPr>
              <p:cNvSpPr/>
              <p:nvPr/>
            </p:nvSpPr>
            <p:spPr>
              <a:xfrm>
                <a:off x="3296970" y="411978"/>
                <a:ext cx="173835" cy="52251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1" name="Rectangle 310">
                <a:extLst>
                  <a:ext uri="{FF2B5EF4-FFF2-40B4-BE49-F238E27FC236}">
                    <a16:creationId xmlns:a16="http://schemas.microsoft.com/office/drawing/2014/main" id="{A659A60E-59C9-DE46-AECC-609BF6F0F77D}"/>
                  </a:ext>
                </a:extLst>
              </p:cNvPr>
              <p:cNvSpPr/>
              <p:nvPr/>
            </p:nvSpPr>
            <p:spPr>
              <a:xfrm>
                <a:off x="3454690" y="411978"/>
                <a:ext cx="173835" cy="522515"/>
              </a:xfrm>
              <a:prstGeom prst="rect">
                <a:avLst/>
              </a:prstGeom>
              <a:solidFill>
                <a:srgbClr val="DD586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2" name="Rectangle 311">
                <a:extLst>
                  <a:ext uri="{FF2B5EF4-FFF2-40B4-BE49-F238E27FC236}">
                    <a16:creationId xmlns:a16="http://schemas.microsoft.com/office/drawing/2014/main" id="{063B3223-987B-B149-B6F3-BCA08C405CFD}"/>
                  </a:ext>
                </a:extLst>
              </p:cNvPr>
              <p:cNvSpPr/>
              <p:nvPr/>
            </p:nvSpPr>
            <p:spPr>
              <a:xfrm>
                <a:off x="3633795" y="411977"/>
                <a:ext cx="173835" cy="522515"/>
              </a:xfrm>
              <a:prstGeom prst="rect">
                <a:avLst/>
              </a:prstGeom>
              <a:solidFill>
                <a:srgbClr val="AD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02" name="Straight Arrow Connector 301">
              <a:extLst>
                <a:ext uri="{FF2B5EF4-FFF2-40B4-BE49-F238E27FC236}">
                  <a16:creationId xmlns:a16="http://schemas.microsoft.com/office/drawing/2014/main" id="{3CC27E8F-E578-CC4F-BB4E-EF58A1FC74A5}"/>
                </a:ext>
              </a:extLst>
            </p:cNvPr>
            <p:cNvCxnSpPr>
              <a:cxnSpLocks/>
              <a:stCxn id="297" idx="0"/>
              <a:endCxn id="308" idx="2"/>
            </p:cNvCxnSpPr>
            <p:nvPr/>
          </p:nvCxnSpPr>
          <p:spPr>
            <a:xfrm>
              <a:off x="7946069" y="1748416"/>
              <a:ext cx="329187" cy="1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3" name="Straight Arrow Connector 302">
              <a:extLst>
                <a:ext uri="{FF2B5EF4-FFF2-40B4-BE49-F238E27FC236}">
                  <a16:creationId xmlns:a16="http://schemas.microsoft.com/office/drawing/2014/main" id="{5BFA0154-9495-D74E-9CB3-46D187FDAA76}"/>
                </a:ext>
              </a:extLst>
            </p:cNvPr>
            <p:cNvCxnSpPr>
              <a:cxnSpLocks/>
              <a:stCxn id="314" idx="0"/>
              <a:endCxn id="298" idx="2"/>
            </p:cNvCxnSpPr>
            <p:nvPr/>
          </p:nvCxnSpPr>
          <p:spPr>
            <a:xfrm>
              <a:off x="7281363" y="1858645"/>
              <a:ext cx="321612" cy="0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4" name="Straight Arrow Connector 303">
              <a:extLst>
                <a:ext uri="{FF2B5EF4-FFF2-40B4-BE49-F238E27FC236}">
                  <a16:creationId xmlns:a16="http://schemas.microsoft.com/office/drawing/2014/main" id="{09622192-6708-BF42-BBE7-F2F84879980C}"/>
                </a:ext>
              </a:extLst>
            </p:cNvPr>
            <p:cNvCxnSpPr>
              <a:cxnSpLocks/>
              <a:stCxn id="298" idx="0"/>
              <a:endCxn id="309" idx="2"/>
            </p:cNvCxnSpPr>
            <p:nvPr/>
          </p:nvCxnSpPr>
          <p:spPr>
            <a:xfrm>
              <a:off x="7946069" y="1858649"/>
              <a:ext cx="329185" cy="1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5" name="Straight Arrow Connector 304">
              <a:extLst>
                <a:ext uri="{FF2B5EF4-FFF2-40B4-BE49-F238E27FC236}">
                  <a16:creationId xmlns:a16="http://schemas.microsoft.com/office/drawing/2014/main" id="{313FD565-E3AA-FE49-AEBA-73C09E84E49A}"/>
                </a:ext>
              </a:extLst>
            </p:cNvPr>
            <p:cNvCxnSpPr>
              <a:cxnSpLocks/>
              <a:stCxn id="317" idx="0"/>
              <a:endCxn id="299" idx="2"/>
            </p:cNvCxnSpPr>
            <p:nvPr/>
          </p:nvCxnSpPr>
          <p:spPr>
            <a:xfrm>
              <a:off x="7281363" y="2183369"/>
              <a:ext cx="321612" cy="0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6" name="Straight Arrow Connector 305">
              <a:extLst>
                <a:ext uri="{FF2B5EF4-FFF2-40B4-BE49-F238E27FC236}">
                  <a16:creationId xmlns:a16="http://schemas.microsoft.com/office/drawing/2014/main" id="{7F5A8CB7-087A-7E41-8348-353AFF4A50C7}"/>
                </a:ext>
              </a:extLst>
            </p:cNvPr>
            <p:cNvCxnSpPr>
              <a:cxnSpLocks/>
              <a:stCxn id="299" idx="0"/>
              <a:endCxn id="312" idx="2"/>
            </p:cNvCxnSpPr>
            <p:nvPr/>
          </p:nvCxnSpPr>
          <p:spPr>
            <a:xfrm>
              <a:off x="7946069" y="2183369"/>
              <a:ext cx="329185" cy="2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7" name="TextBox 306">
              <a:extLst>
                <a:ext uri="{FF2B5EF4-FFF2-40B4-BE49-F238E27FC236}">
                  <a16:creationId xmlns:a16="http://schemas.microsoft.com/office/drawing/2014/main" id="{26605054-D3C7-FA40-B842-C9F32A7F20E2}"/>
                </a:ext>
              </a:extLst>
            </p:cNvPr>
            <p:cNvSpPr txBox="1"/>
            <p:nvPr/>
          </p:nvSpPr>
          <p:spPr>
            <a:xfrm>
              <a:off x="7173759" y="2551844"/>
              <a:ext cx="13003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Shared MLP</a:t>
              </a:r>
            </a:p>
          </p:txBody>
        </p:sp>
      </p:grpSp>
      <p:grpSp>
        <p:nvGrpSpPr>
          <p:cNvPr id="318" name="Group 317">
            <a:extLst>
              <a:ext uri="{FF2B5EF4-FFF2-40B4-BE49-F238E27FC236}">
                <a16:creationId xmlns:a16="http://schemas.microsoft.com/office/drawing/2014/main" id="{97201E0D-53B0-7545-9BD1-4012B5BA1F61}"/>
              </a:ext>
            </a:extLst>
          </p:cNvPr>
          <p:cNvGrpSpPr/>
          <p:nvPr/>
        </p:nvGrpSpPr>
        <p:grpSpPr>
          <a:xfrm rot="5400000">
            <a:off x="2200897" y="1487686"/>
            <a:ext cx="549100" cy="343091"/>
            <a:chOff x="2971369" y="411976"/>
            <a:chExt cx="836261" cy="522517"/>
          </a:xfrm>
        </p:grpSpPr>
        <p:sp>
          <p:nvSpPr>
            <p:cNvPr id="319" name="Rectangle 318">
              <a:extLst>
                <a:ext uri="{FF2B5EF4-FFF2-40B4-BE49-F238E27FC236}">
                  <a16:creationId xmlns:a16="http://schemas.microsoft.com/office/drawing/2014/main" id="{4829FF2B-2AFD-5E42-955C-8832C980ABD3}"/>
                </a:ext>
              </a:extLst>
            </p:cNvPr>
            <p:cNvSpPr/>
            <p:nvPr/>
          </p:nvSpPr>
          <p:spPr>
            <a:xfrm>
              <a:off x="2971369" y="411976"/>
              <a:ext cx="173835" cy="52251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" name="Rectangle 319">
              <a:extLst>
                <a:ext uri="{FF2B5EF4-FFF2-40B4-BE49-F238E27FC236}">
                  <a16:creationId xmlns:a16="http://schemas.microsoft.com/office/drawing/2014/main" id="{CBC314EA-A247-6141-B68D-E7CC882AC6A4}"/>
                </a:ext>
              </a:extLst>
            </p:cNvPr>
            <p:cNvSpPr/>
            <p:nvPr/>
          </p:nvSpPr>
          <p:spPr>
            <a:xfrm>
              <a:off x="3139250" y="411977"/>
              <a:ext cx="173835" cy="522515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" name="Rectangle 320">
              <a:extLst>
                <a:ext uri="{FF2B5EF4-FFF2-40B4-BE49-F238E27FC236}">
                  <a16:creationId xmlns:a16="http://schemas.microsoft.com/office/drawing/2014/main" id="{FAE77655-87B9-F64E-B8F7-A063C91DC33E}"/>
                </a:ext>
              </a:extLst>
            </p:cNvPr>
            <p:cNvSpPr/>
            <p:nvPr/>
          </p:nvSpPr>
          <p:spPr>
            <a:xfrm>
              <a:off x="3296970" y="411978"/>
              <a:ext cx="173835" cy="5225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" name="Rectangle 321">
              <a:extLst>
                <a:ext uri="{FF2B5EF4-FFF2-40B4-BE49-F238E27FC236}">
                  <a16:creationId xmlns:a16="http://schemas.microsoft.com/office/drawing/2014/main" id="{738A1CB6-36B1-F746-A162-A8414EE4D79F}"/>
                </a:ext>
              </a:extLst>
            </p:cNvPr>
            <p:cNvSpPr/>
            <p:nvPr/>
          </p:nvSpPr>
          <p:spPr>
            <a:xfrm>
              <a:off x="3454690" y="411978"/>
              <a:ext cx="173835" cy="5225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Rectangle 322">
              <a:extLst>
                <a:ext uri="{FF2B5EF4-FFF2-40B4-BE49-F238E27FC236}">
                  <a16:creationId xmlns:a16="http://schemas.microsoft.com/office/drawing/2014/main" id="{25BD516F-4104-8442-8CFA-6574F08F8BD7}"/>
                </a:ext>
              </a:extLst>
            </p:cNvPr>
            <p:cNvSpPr/>
            <p:nvPr/>
          </p:nvSpPr>
          <p:spPr>
            <a:xfrm>
              <a:off x="3633795" y="411977"/>
              <a:ext cx="173835" cy="52251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24" name="Straight Arrow Connector 323">
            <a:extLst>
              <a:ext uri="{FF2B5EF4-FFF2-40B4-BE49-F238E27FC236}">
                <a16:creationId xmlns:a16="http://schemas.microsoft.com/office/drawing/2014/main" id="{27E266F2-D94F-A345-A081-E73BFEA0CAE1}"/>
              </a:ext>
            </a:extLst>
          </p:cNvPr>
          <p:cNvCxnSpPr>
            <a:stCxn id="283" idx="6"/>
            <a:endCxn id="319" idx="2"/>
          </p:cNvCxnSpPr>
          <p:nvPr/>
        </p:nvCxnSpPr>
        <p:spPr>
          <a:xfrm>
            <a:off x="1580044" y="834179"/>
            <a:ext cx="723858" cy="607573"/>
          </a:xfrm>
          <a:prstGeom prst="straightConnector1">
            <a:avLst/>
          </a:prstGeom>
          <a:ln cap="flat">
            <a:solidFill>
              <a:schemeClr val="tx1">
                <a:lumMod val="65000"/>
                <a:lumOff val="35000"/>
              </a:schemeClr>
            </a:solidFill>
            <a:prstDash val="dash"/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Arrow Connector 324">
            <a:extLst>
              <a:ext uri="{FF2B5EF4-FFF2-40B4-BE49-F238E27FC236}">
                <a16:creationId xmlns:a16="http://schemas.microsoft.com/office/drawing/2014/main" id="{C188A24A-B7F3-014B-BC14-6E25154828BB}"/>
              </a:ext>
            </a:extLst>
          </p:cNvPr>
          <p:cNvCxnSpPr>
            <a:cxnSpLocks/>
            <a:stCxn id="284" idx="6"/>
            <a:endCxn id="320" idx="2"/>
          </p:cNvCxnSpPr>
          <p:nvPr/>
        </p:nvCxnSpPr>
        <p:spPr>
          <a:xfrm>
            <a:off x="1033427" y="1340542"/>
            <a:ext cx="1270477" cy="211442"/>
          </a:xfrm>
          <a:prstGeom prst="straightConnector1">
            <a:avLst/>
          </a:prstGeom>
          <a:ln cap="flat">
            <a:solidFill>
              <a:schemeClr val="tx1">
                <a:lumMod val="65000"/>
                <a:lumOff val="35000"/>
              </a:schemeClr>
            </a:solidFill>
            <a:prstDash val="dash"/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Arrow Connector 325">
            <a:extLst>
              <a:ext uri="{FF2B5EF4-FFF2-40B4-BE49-F238E27FC236}">
                <a16:creationId xmlns:a16="http://schemas.microsoft.com/office/drawing/2014/main" id="{B06A27F1-EF2F-974F-B843-CEC35E560164}"/>
              </a:ext>
            </a:extLst>
          </p:cNvPr>
          <p:cNvCxnSpPr>
            <a:stCxn id="289" idx="6"/>
            <a:endCxn id="321" idx="2"/>
          </p:cNvCxnSpPr>
          <p:nvPr/>
        </p:nvCxnSpPr>
        <p:spPr>
          <a:xfrm flipV="1">
            <a:off x="1580046" y="1655545"/>
            <a:ext cx="723857" cy="182826"/>
          </a:xfrm>
          <a:prstGeom prst="straightConnector1">
            <a:avLst/>
          </a:prstGeom>
          <a:ln cap="flat">
            <a:solidFill>
              <a:schemeClr val="tx1">
                <a:lumMod val="65000"/>
                <a:lumOff val="35000"/>
              </a:schemeClr>
            </a:solidFill>
            <a:prstDash val="dash"/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Arrow Connector 326">
            <a:extLst>
              <a:ext uri="{FF2B5EF4-FFF2-40B4-BE49-F238E27FC236}">
                <a16:creationId xmlns:a16="http://schemas.microsoft.com/office/drawing/2014/main" id="{E72C647A-D48C-2E4A-A81F-41BE1F03093A}"/>
              </a:ext>
            </a:extLst>
          </p:cNvPr>
          <p:cNvCxnSpPr>
            <a:stCxn id="286" idx="6"/>
            <a:endCxn id="322" idx="2"/>
          </p:cNvCxnSpPr>
          <p:nvPr/>
        </p:nvCxnSpPr>
        <p:spPr>
          <a:xfrm flipV="1">
            <a:off x="1033426" y="1759108"/>
            <a:ext cx="1270477" cy="420325"/>
          </a:xfrm>
          <a:prstGeom prst="straightConnector1">
            <a:avLst/>
          </a:prstGeom>
          <a:ln cap="flat">
            <a:solidFill>
              <a:schemeClr val="tx1">
                <a:lumMod val="65000"/>
                <a:lumOff val="35000"/>
              </a:schemeClr>
            </a:solidFill>
            <a:prstDash val="dash"/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Arrow Connector 327">
            <a:extLst>
              <a:ext uri="{FF2B5EF4-FFF2-40B4-BE49-F238E27FC236}">
                <a16:creationId xmlns:a16="http://schemas.microsoft.com/office/drawing/2014/main" id="{E57BB317-147D-D042-B1D8-049EC3084258}"/>
              </a:ext>
            </a:extLst>
          </p:cNvPr>
          <p:cNvCxnSpPr>
            <a:stCxn id="285" idx="6"/>
            <a:endCxn id="323" idx="2"/>
          </p:cNvCxnSpPr>
          <p:nvPr/>
        </p:nvCxnSpPr>
        <p:spPr>
          <a:xfrm flipV="1">
            <a:off x="1580044" y="1876710"/>
            <a:ext cx="723858" cy="841283"/>
          </a:xfrm>
          <a:prstGeom prst="straightConnector1">
            <a:avLst/>
          </a:prstGeom>
          <a:ln cap="flat">
            <a:solidFill>
              <a:schemeClr val="tx1">
                <a:lumMod val="65000"/>
                <a:lumOff val="35000"/>
              </a:schemeClr>
            </a:solidFill>
            <a:prstDash val="dash"/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9" name="Group 328">
            <a:extLst>
              <a:ext uri="{FF2B5EF4-FFF2-40B4-BE49-F238E27FC236}">
                <a16:creationId xmlns:a16="http://schemas.microsoft.com/office/drawing/2014/main" id="{475FDF12-6B93-2543-BE1E-4FB1D12E7600}"/>
              </a:ext>
            </a:extLst>
          </p:cNvPr>
          <p:cNvGrpSpPr/>
          <p:nvPr/>
        </p:nvGrpSpPr>
        <p:grpSpPr>
          <a:xfrm>
            <a:off x="4289809" y="1084491"/>
            <a:ext cx="408195" cy="1056311"/>
            <a:chOff x="1884172" y="2791213"/>
            <a:chExt cx="931519" cy="2410552"/>
          </a:xfrm>
        </p:grpSpPr>
        <p:cxnSp>
          <p:nvCxnSpPr>
            <p:cNvPr id="330" name="Curved Connector 329">
              <a:extLst>
                <a:ext uri="{FF2B5EF4-FFF2-40B4-BE49-F238E27FC236}">
                  <a16:creationId xmlns:a16="http://schemas.microsoft.com/office/drawing/2014/main" id="{60A43623-F1EA-8A49-9A23-FA3D8C8C6C7B}"/>
                </a:ext>
              </a:extLst>
            </p:cNvPr>
            <p:cNvCxnSpPr>
              <a:cxnSpLocks/>
              <a:stCxn id="331" idx="6"/>
              <a:endCxn id="333" idx="6"/>
            </p:cNvCxnSpPr>
            <p:nvPr/>
          </p:nvCxnSpPr>
          <p:spPr>
            <a:xfrm>
              <a:off x="2786709" y="2934259"/>
              <a:ext cx="28982" cy="2124462"/>
            </a:xfrm>
            <a:prstGeom prst="curvedConnector3">
              <a:avLst>
                <a:gd name="adj1" fmla="val 1800000"/>
              </a:avLst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1" name="Oval 330">
              <a:extLst>
                <a:ext uri="{FF2B5EF4-FFF2-40B4-BE49-F238E27FC236}">
                  <a16:creationId xmlns:a16="http://schemas.microsoft.com/office/drawing/2014/main" id="{ACFA0C0B-0073-EE4B-B940-510E0DAEFC2F}"/>
                </a:ext>
              </a:extLst>
            </p:cNvPr>
            <p:cNvSpPr/>
            <p:nvPr/>
          </p:nvSpPr>
          <p:spPr>
            <a:xfrm>
              <a:off x="2500621" y="2791213"/>
              <a:ext cx="286088" cy="286089"/>
            </a:xfrm>
            <a:prstGeom prst="ellipse">
              <a:avLst/>
            </a:prstGeom>
            <a:solidFill>
              <a:srgbClr val="F8CBAD">
                <a:alpha val="61961"/>
              </a:srgb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332" name="Oval 331">
              <a:extLst>
                <a:ext uri="{FF2B5EF4-FFF2-40B4-BE49-F238E27FC236}">
                  <a16:creationId xmlns:a16="http://schemas.microsoft.com/office/drawing/2014/main" id="{434DC64C-09DE-5942-955E-FF5C6336F196}"/>
                </a:ext>
              </a:extLst>
            </p:cNvPr>
            <p:cNvSpPr/>
            <p:nvPr/>
          </p:nvSpPr>
          <p:spPr>
            <a:xfrm>
              <a:off x="1884172" y="3362263"/>
              <a:ext cx="286088" cy="286089"/>
            </a:xfrm>
            <a:prstGeom prst="ellipse">
              <a:avLst/>
            </a:prstGeom>
            <a:solidFill>
              <a:srgbClr val="203864">
                <a:alpha val="18039"/>
              </a:srgb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333" name="Oval 332">
              <a:extLst>
                <a:ext uri="{FF2B5EF4-FFF2-40B4-BE49-F238E27FC236}">
                  <a16:creationId xmlns:a16="http://schemas.microsoft.com/office/drawing/2014/main" id="{8F8BB6D3-EB53-DB4E-B9C6-412ABDDAC0EA}"/>
                </a:ext>
              </a:extLst>
            </p:cNvPr>
            <p:cNvSpPr/>
            <p:nvPr/>
          </p:nvSpPr>
          <p:spPr>
            <a:xfrm>
              <a:off x="2500621" y="4915676"/>
              <a:ext cx="286088" cy="286089"/>
            </a:xfrm>
            <a:prstGeom prst="ellipse">
              <a:avLst/>
            </a:prstGeom>
            <a:solidFill>
              <a:srgbClr val="AD30A0">
                <a:alpha val="23137"/>
              </a:srgb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334" name="Oval 333">
              <a:extLst>
                <a:ext uri="{FF2B5EF4-FFF2-40B4-BE49-F238E27FC236}">
                  <a16:creationId xmlns:a16="http://schemas.microsoft.com/office/drawing/2014/main" id="{96AE3BCB-13EF-2548-B3B3-24902B835BE1}"/>
                </a:ext>
              </a:extLst>
            </p:cNvPr>
            <p:cNvSpPr/>
            <p:nvPr/>
          </p:nvSpPr>
          <p:spPr>
            <a:xfrm>
              <a:off x="1884172" y="4308318"/>
              <a:ext cx="286088" cy="286089"/>
            </a:xfrm>
            <a:prstGeom prst="ellipse">
              <a:avLst/>
            </a:prstGeom>
            <a:solidFill>
              <a:srgbClr val="DD5865">
                <a:alpha val="38824"/>
              </a:srgb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cxnSp>
          <p:nvCxnSpPr>
            <p:cNvPr id="335" name="Straight Arrow Connector 334">
              <a:extLst>
                <a:ext uri="{FF2B5EF4-FFF2-40B4-BE49-F238E27FC236}">
                  <a16:creationId xmlns:a16="http://schemas.microsoft.com/office/drawing/2014/main" id="{96C75D15-C616-C44A-8040-3A7B2210B920}"/>
                </a:ext>
              </a:extLst>
            </p:cNvPr>
            <p:cNvCxnSpPr>
              <a:cxnSpLocks/>
              <a:stCxn id="331" idx="3"/>
              <a:endCxn id="332" idx="7"/>
            </p:cNvCxnSpPr>
            <p:nvPr/>
          </p:nvCxnSpPr>
          <p:spPr>
            <a:xfrm flipH="1">
              <a:off x="2128365" y="3035406"/>
              <a:ext cx="414152" cy="368754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6" name="Straight Arrow Connector 335">
              <a:extLst>
                <a:ext uri="{FF2B5EF4-FFF2-40B4-BE49-F238E27FC236}">
                  <a16:creationId xmlns:a16="http://schemas.microsoft.com/office/drawing/2014/main" id="{1550551D-8D08-2146-A613-FEE3B9DCAAAA}"/>
                </a:ext>
              </a:extLst>
            </p:cNvPr>
            <p:cNvCxnSpPr>
              <a:cxnSpLocks/>
              <a:stCxn id="332" idx="4"/>
              <a:endCxn id="334" idx="0"/>
            </p:cNvCxnSpPr>
            <p:nvPr/>
          </p:nvCxnSpPr>
          <p:spPr>
            <a:xfrm>
              <a:off x="2027218" y="3648352"/>
              <a:ext cx="0" cy="659966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7" name="Oval 336">
              <a:extLst>
                <a:ext uri="{FF2B5EF4-FFF2-40B4-BE49-F238E27FC236}">
                  <a16:creationId xmlns:a16="http://schemas.microsoft.com/office/drawing/2014/main" id="{C3689B99-D19A-B348-964B-271C3F7D2EB2}"/>
                </a:ext>
              </a:extLst>
            </p:cNvPr>
            <p:cNvSpPr/>
            <p:nvPr/>
          </p:nvSpPr>
          <p:spPr>
            <a:xfrm>
              <a:off x="2500621" y="3923688"/>
              <a:ext cx="286088" cy="286089"/>
            </a:xfrm>
            <a:prstGeom prst="ellipse">
              <a:avLst/>
            </a:prstGeom>
            <a:solidFill>
              <a:srgbClr val="C5E0B4">
                <a:alpha val="50196"/>
              </a:srgb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endParaRPr lang="en-US" sz="1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cxnSp>
          <p:nvCxnSpPr>
            <p:cNvPr id="338" name="Straight Arrow Connector 337">
              <a:extLst>
                <a:ext uri="{FF2B5EF4-FFF2-40B4-BE49-F238E27FC236}">
                  <a16:creationId xmlns:a16="http://schemas.microsoft.com/office/drawing/2014/main" id="{5ABBF919-8804-AA46-8188-D1DE3B0F8228}"/>
                </a:ext>
              </a:extLst>
            </p:cNvPr>
            <p:cNvCxnSpPr>
              <a:cxnSpLocks/>
              <a:stCxn id="332" idx="5"/>
              <a:endCxn id="337" idx="1"/>
            </p:cNvCxnSpPr>
            <p:nvPr/>
          </p:nvCxnSpPr>
          <p:spPr>
            <a:xfrm>
              <a:off x="2128365" y="3606456"/>
              <a:ext cx="414152" cy="359128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9" name="Straight Arrow Connector 338">
              <a:extLst>
                <a:ext uri="{FF2B5EF4-FFF2-40B4-BE49-F238E27FC236}">
                  <a16:creationId xmlns:a16="http://schemas.microsoft.com/office/drawing/2014/main" id="{EABAF1DF-D4D0-5B42-AC83-3C2BA340E61E}"/>
                </a:ext>
              </a:extLst>
            </p:cNvPr>
            <p:cNvCxnSpPr>
              <a:cxnSpLocks/>
              <a:stCxn id="331" idx="4"/>
              <a:endCxn id="337" idx="0"/>
            </p:cNvCxnSpPr>
            <p:nvPr/>
          </p:nvCxnSpPr>
          <p:spPr>
            <a:xfrm>
              <a:off x="2643666" y="3077302"/>
              <a:ext cx="0" cy="846386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0" name="Straight Arrow Connector 339">
              <a:extLst>
                <a:ext uri="{FF2B5EF4-FFF2-40B4-BE49-F238E27FC236}">
                  <a16:creationId xmlns:a16="http://schemas.microsoft.com/office/drawing/2014/main" id="{C93BC422-6F74-364F-A2F7-A62772F7C54E}"/>
                </a:ext>
              </a:extLst>
            </p:cNvPr>
            <p:cNvCxnSpPr>
              <a:cxnSpLocks/>
              <a:stCxn id="334" idx="5"/>
              <a:endCxn id="333" idx="1"/>
            </p:cNvCxnSpPr>
            <p:nvPr/>
          </p:nvCxnSpPr>
          <p:spPr>
            <a:xfrm>
              <a:off x="2128365" y="4552511"/>
              <a:ext cx="414152" cy="405061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1" name="Straight Arrow Connector 340">
              <a:extLst>
                <a:ext uri="{FF2B5EF4-FFF2-40B4-BE49-F238E27FC236}">
                  <a16:creationId xmlns:a16="http://schemas.microsoft.com/office/drawing/2014/main" id="{C1985807-8B5D-1449-82FA-A88089ADACCA}"/>
                </a:ext>
              </a:extLst>
            </p:cNvPr>
            <p:cNvCxnSpPr>
              <a:cxnSpLocks/>
              <a:stCxn id="337" idx="4"/>
              <a:endCxn id="333" idx="0"/>
            </p:cNvCxnSpPr>
            <p:nvPr/>
          </p:nvCxnSpPr>
          <p:spPr>
            <a:xfrm>
              <a:off x="2643666" y="4209777"/>
              <a:ext cx="0" cy="705899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42" name="Rectangle 341">
            <a:extLst>
              <a:ext uri="{FF2B5EF4-FFF2-40B4-BE49-F238E27FC236}">
                <a16:creationId xmlns:a16="http://schemas.microsoft.com/office/drawing/2014/main" id="{73BF6D3A-B7FA-3C47-A56C-AD4A126393EC}"/>
              </a:ext>
            </a:extLst>
          </p:cNvPr>
          <p:cNvSpPr/>
          <p:nvPr/>
        </p:nvSpPr>
        <p:spPr>
          <a:xfrm>
            <a:off x="3023465" y="954254"/>
            <a:ext cx="3860362" cy="1578575"/>
          </a:xfrm>
          <a:prstGeom prst="rect">
            <a:avLst/>
          </a:prstGeom>
          <a:noFill/>
          <a:ln cmpd="sng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43" name="Group 342">
            <a:extLst>
              <a:ext uri="{FF2B5EF4-FFF2-40B4-BE49-F238E27FC236}">
                <a16:creationId xmlns:a16="http://schemas.microsoft.com/office/drawing/2014/main" id="{0BE2BD90-6B93-774B-9DD7-9C835EC6F6C7}"/>
              </a:ext>
            </a:extLst>
          </p:cNvPr>
          <p:cNvGrpSpPr/>
          <p:nvPr/>
        </p:nvGrpSpPr>
        <p:grpSpPr>
          <a:xfrm>
            <a:off x="3401436" y="1092447"/>
            <a:ext cx="408195" cy="1056311"/>
            <a:chOff x="1884172" y="2791213"/>
            <a:chExt cx="931519" cy="2410552"/>
          </a:xfrm>
        </p:grpSpPr>
        <p:cxnSp>
          <p:nvCxnSpPr>
            <p:cNvPr id="344" name="Curved Connector 343">
              <a:extLst>
                <a:ext uri="{FF2B5EF4-FFF2-40B4-BE49-F238E27FC236}">
                  <a16:creationId xmlns:a16="http://schemas.microsoft.com/office/drawing/2014/main" id="{83654A7A-086A-9C4B-B97A-FEF600157B21}"/>
                </a:ext>
              </a:extLst>
            </p:cNvPr>
            <p:cNvCxnSpPr>
              <a:cxnSpLocks/>
              <a:stCxn id="345" idx="6"/>
              <a:endCxn id="347" idx="6"/>
            </p:cNvCxnSpPr>
            <p:nvPr/>
          </p:nvCxnSpPr>
          <p:spPr>
            <a:xfrm>
              <a:off x="2786709" y="2934259"/>
              <a:ext cx="28982" cy="2124462"/>
            </a:xfrm>
            <a:prstGeom prst="curvedConnector3">
              <a:avLst>
                <a:gd name="adj1" fmla="val 1800000"/>
              </a:avLst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5" name="Oval 344">
              <a:extLst>
                <a:ext uri="{FF2B5EF4-FFF2-40B4-BE49-F238E27FC236}">
                  <a16:creationId xmlns:a16="http://schemas.microsoft.com/office/drawing/2014/main" id="{B6D5FC07-B101-FC46-85A6-5AAF08AF13DE}"/>
                </a:ext>
              </a:extLst>
            </p:cNvPr>
            <p:cNvSpPr/>
            <p:nvPr/>
          </p:nvSpPr>
          <p:spPr>
            <a:xfrm>
              <a:off x="2500621" y="2791213"/>
              <a:ext cx="286088" cy="286089"/>
            </a:xfrm>
            <a:prstGeom prst="ellipse">
              <a:avLst/>
            </a:prstGeom>
            <a:solidFill>
              <a:schemeClr val="bg2">
                <a:lumMod val="50000"/>
                <a:alpha val="61961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346" name="Oval 345">
              <a:extLst>
                <a:ext uri="{FF2B5EF4-FFF2-40B4-BE49-F238E27FC236}">
                  <a16:creationId xmlns:a16="http://schemas.microsoft.com/office/drawing/2014/main" id="{B5A1F611-F237-4B4B-A87A-50F1FC227F53}"/>
                </a:ext>
              </a:extLst>
            </p:cNvPr>
            <p:cNvSpPr/>
            <p:nvPr/>
          </p:nvSpPr>
          <p:spPr>
            <a:xfrm>
              <a:off x="1884172" y="3362263"/>
              <a:ext cx="286088" cy="286089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347" name="Oval 346">
              <a:extLst>
                <a:ext uri="{FF2B5EF4-FFF2-40B4-BE49-F238E27FC236}">
                  <a16:creationId xmlns:a16="http://schemas.microsoft.com/office/drawing/2014/main" id="{59D60CD7-F5E9-2C4C-AC79-2B8B9BCDFA67}"/>
                </a:ext>
              </a:extLst>
            </p:cNvPr>
            <p:cNvSpPr/>
            <p:nvPr/>
          </p:nvSpPr>
          <p:spPr>
            <a:xfrm>
              <a:off x="2500621" y="4915676"/>
              <a:ext cx="286088" cy="286089"/>
            </a:xfrm>
            <a:prstGeom prst="ellipse">
              <a:avLst/>
            </a:prstGeom>
            <a:solidFill>
              <a:schemeClr val="bg2">
                <a:lumMod val="50000"/>
                <a:alpha val="23137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348" name="Oval 347">
              <a:extLst>
                <a:ext uri="{FF2B5EF4-FFF2-40B4-BE49-F238E27FC236}">
                  <a16:creationId xmlns:a16="http://schemas.microsoft.com/office/drawing/2014/main" id="{3F432505-4B35-7648-8FBD-7D19AB3D5AF3}"/>
                </a:ext>
              </a:extLst>
            </p:cNvPr>
            <p:cNvSpPr/>
            <p:nvPr/>
          </p:nvSpPr>
          <p:spPr>
            <a:xfrm>
              <a:off x="1884172" y="4308318"/>
              <a:ext cx="286088" cy="286089"/>
            </a:xfrm>
            <a:prstGeom prst="ellipse">
              <a:avLst/>
            </a:prstGeom>
            <a:solidFill>
              <a:schemeClr val="bg1">
                <a:lumMod val="95000"/>
                <a:alpha val="38824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cxnSp>
          <p:nvCxnSpPr>
            <p:cNvPr id="349" name="Straight Arrow Connector 348">
              <a:extLst>
                <a:ext uri="{FF2B5EF4-FFF2-40B4-BE49-F238E27FC236}">
                  <a16:creationId xmlns:a16="http://schemas.microsoft.com/office/drawing/2014/main" id="{47E27A1B-16BA-EB49-85F9-DBC17C0367EF}"/>
                </a:ext>
              </a:extLst>
            </p:cNvPr>
            <p:cNvCxnSpPr>
              <a:cxnSpLocks/>
              <a:stCxn id="345" idx="3"/>
              <a:endCxn id="346" idx="7"/>
            </p:cNvCxnSpPr>
            <p:nvPr/>
          </p:nvCxnSpPr>
          <p:spPr>
            <a:xfrm flipH="1">
              <a:off x="2128365" y="3035406"/>
              <a:ext cx="414152" cy="368754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0" name="Straight Arrow Connector 349">
              <a:extLst>
                <a:ext uri="{FF2B5EF4-FFF2-40B4-BE49-F238E27FC236}">
                  <a16:creationId xmlns:a16="http://schemas.microsoft.com/office/drawing/2014/main" id="{7304B21D-6417-564C-8E05-40BA9B207A43}"/>
                </a:ext>
              </a:extLst>
            </p:cNvPr>
            <p:cNvCxnSpPr>
              <a:cxnSpLocks/>
              <a:stCxn id="346" idx="4"/>
              <a:endCxn id="348" idx="0"/>
            </p:cNvCxnSpPr>
            <p:nvPr/>
          </p:nvCxnSpPr>
          <p:spPr>
            <a:xfrm>
              <a:off x="2027218" y="3648352"/>
              <a:ext cx="0" cy="659966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1" name="Oval 350">
              <a:extLst>
                <a:ext uri="{FF2B5EF4-FFF2-40B4-BE49-F238E27FC236}">
                  <a16:creationId xmlns:a16="http://schemas.microsoft.com/office/drawing/2014/main" id="{0DDC7154-C3BB-E345-B36F-D89BC92C1AFA}"/>
                </a:ext>
              </a:extLst>
            </p:cNvPr>
            <p:cNvSpPr/>
            <p:nvPr/>
          </p:nvSpPr>
          <p:spPr>
            <a:xfrm>
              <a:off x="2500621" y="3923688"/>
              <a:ext cx="286088" cy="28608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endParaRPr lang="en-US" sz="1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cxnSp>
          <p:nvCxnSpPr>
            <p:cNvPr id="352" name="Straight Arrow Connector 351">
              <a:extLst>
                <a:ext uri="{FF2B5EF4-FFF2-40B4-BE49-F238E27FC236}">
                  <a16:creationId xmlns:a16="http://schemas.microsoft.com/office/drawing/2014/main" id="{DA6E4978-055A-E34C-8208-6AC191267326}"/>
                </a:ext>
              </a:extLst>
            </p:cNvPr>
            <p:cNvCxnSpPr>
              <a:cxnSpLocks/>
              <a:stCxn id="346" idx="5"/>
              <a:endCxn id="351" idx="1"/>
            </p:cNvCxnSpPr>
            <p:nvPr/>
          </p:nvCxnSpPr>
          <p:spPr>
            <a:xfrm>
              <a:off x="2128365" y="3606456"/>
              <a:ext cx="414152" cy="359128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3" name="Straight Arrow Connector 352">
              <a:extLst>
                <a:ext uri="{FF2B5EF4-FFF2-40B4-BE49-F238E27FC236}">
                  <a16:creationId xmlns:a16="http://schemas.microsoft.com/office/drawing/2014/main" id="{60DE2D93-D3D7-1F4F-A1A9-7E44200AC70B}"/>
                </a:ext>
              </a:extLst>
            </p:cNvPr>
            <p:cNvCxnSpPr>
              <a:cxnSpLocks/>
              <a:stCxn id="345" idx="4"/>
              <a:endCxn id="351" idx="0"/>
            </p:cNvCxnSpPr>
            <p:nvPr/>
          </p:nvCxnSpPr>
          <p:spPr>
            <a:xfrm>
              <a:off x="2643666" y="3077302"/>
              <a:ext cx="0" cy="846386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4" name="Straight Arrow Connector 353">
              <a:extLst>
                <a:ext uri="{FF2B5EF4-FFF2-40B4-BE49-F238E27FC236}">
                  <a16:creationId xmlns:a16="http://schemas.microsoft.com/office/drawing/2014/main" id="{C88E989B-47E3-EF4C-A56E-286300C95A60}"/>
                </a:ext>
              </a:extLst>
            </p:cNvPr>
            <p:cNvCxnSpPr>
              <a:cxnSpLocks/>
              <a:stCxn id="348" idx="5"/>
              <a:endCxn id="347" idx="1"/>
            </p:cNvCxnSpPr>
            <p:nvPr/>
          </p:nvCxnSpPr>
          <p:spPr>
            <a:xfrm>
              <a:off x="2128365" y="4552511"/>
              <a:ext cx="414152" cy="405061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5" name="Straight Arrow Connector 354">
              <a:extLst>
                <a:ext uri="{FF2B5EF4-FFF2-40B4-BE49-F238E27FC236}">
                  <a16:creationId xmlns:a16="http://schemas.microsoft.com/office/drawing/2014/main" id="{F64BD459-7F2F-2745-A51E-B51B37A7BEC5}"/>
                </a:ext>
              </a:extLst>
            </p:cNvPr>
            <p:cNvCxnSpPr>
              <a:cxnSpLocks/>
              <a:stCxn id="351" idx="4"/>
              <a:endCxn id="347" idx="0"/>
            </p:cNvCxnSpPr>
            <p:nvPr/>
          </p:nvCxnSpPr>
          <p:spPr>
            <a:xfrm>
              <a:off x="2643666" y="4209777"/>
              <a:ext cx="0" cy="705899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56" name="Straight Arrow Connector 355">
            <a:extLst>
              <a:ext uri="{FF2B5EF4-FFF2-40B4-BE49-F238E27FC236}">
                <a16:creationId xmlns:a16="http://schemas.microsoft.com/office/drawing/2014/main" id="{6F242DDF-1A05-B04E-A396-4C233C1BE15C}"/>
              </a:ext>
            </a:extLst>
          </p:cNvPr>
          <p:cNvCxnSpPr>
            <a:cxnSpLocks/>
            <a:stCxn id="319" idx="0"/>
            <a:endCxn id="345" idx="2"/>
          </p:cNvCxnSpPr>
          <p:nvPr/>
        </p:nvCxnSpPr>
        <p:spPr>
          <a:xfrm flipV="1">
            <a:off x="2646992" y="1155130"/>
            <a:ext cx="1024572" cy="286623"/>
          </a:xfrm>
          <a:prstGeom prst="straightConnector1">
            <a:avLst/>
          </a:prstGeom>
          <a:ln cap="flat">
            <a:solidFill>
              <a:schemeClr val="tx1">
                <a:lumMod val="65000"/>
                <a:lumOff val="35000"/>
              </a:schemeClr>
            </a:solidFill>
            <a:prstDash val="dash"/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Arrow Connector 356">
            <a:extLst>
              <a:ext uri="{FF2B5EF4-FFF2-40B4-BE49-F238E27FC236}">
                <a16:creationId xmlns:a16="http://schemas.microsoft.com/office/drawing/2014/main" id="{F6801BBB-3FF7-0041-9540-3F1A04F817E8}"/>
              </a:ext>
            </a:extLst>
          </p:cNvPr>
          <p:cNvCxnSpPr>
            <a:cxnSpLocks/>
            <a:stCxn id="320" idx="0"/>
            <a:endCxn id="346" idx="2"/>
          </p:cNvCxnSpPr>
          <p:nvPr/>
        </p:nvCxnSpPr>
        <p:spPr>
          <a:xfrm flipV="1">
            <a:off x="2646992" y="1405364"/>
            <a:ext cx="754442" cy="146620"/>
          </a:xfrm>
          <a:prstGeom prst="straightConnector1">
            <a:avLst/>
          </a:prstGeom>
          <a:ln cap="flat">
            <a:solidFill>
              <a:schemeClr val="tx1">
                <a:lumMod val="65000"/>
                <a:lumOff val="35000"/>
              </a:schemeClr>
            </a:solidFill>
            <a:prstDash val="dash"/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Arrow Connector 357">
            <a:extLst>
              <a:ext uri="{FF2B5EF4-FFF2-40B4-BE49-F238E27FC236}">
                <a16:creationId xmlns:a16="http://schemas.microsoft.com/office/drawing/2014/main" id="{D2CF9199-5451-BE41-B374-25DA184B185A}"/>
              </a:ext>
            </a:extLst>
          </p:cNvPr>
          <p:cNvCxnSpPr>
            <a:cxnSpLocks/>
            <a:stCxn id="321" idx="0"/>
            <a:endCxn id="351" idx="2"/>
          </p:cNvCxnSpPr>
          <p:nvPr/>
        </p:nvCxnSpPr>
        <p:spPr>
          <a:xfrm flipV="1">
            <a:off x="2646993" y="1651384"/>
            <a:ext cx="1024573" cy="4163"/>
          </a:xfrm>
          <a:prstGeom prst="straightConnector1">
            <a:avLst/>
          </a:prstGeom>
          <a:ln cap="flat">
            <a:solidFill>
              <a:schemeClr val="tx1">
                <a:lumMod val="65000"/>
                <a:lumOff val="35000"/>
              </a:schemeClr>
            </a:solidFill>
            <a:prstDash val="dash"/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Arrow Connector 358">
            <a:extLst>
              <a:ext uri="{FF2B5EF4-FFF2-40B4-BE49-F238E27FC236}">
                <a16:creationId xmlns:a16="http://schemas.microsoft.com/office/drawing/2014/main" id="{1B11BA93-B856-F24C-9ABB-F29DCF0603BE}"/>
              </a:ext>
            </a:extLst>
          </p:cNvPr>
          <p:cNvCxnSpPr>
            <a:cxnSpLocks/>
            <a:stCxn id="322" idx="0"/>
            <a:endCxn id="348" idx="2"/>
          </p:cNvCxnSpPr>
          <p:nvPr/>
        </p:nvCxnSpPr>
        <p:spPr>
          <a:xfrm>
            <a:off x="2646993" y="1759106"/>
            <a:ext cx="754443" cy="60822"/>
          </a:xfrm>
          <a:prstGeom prst="straightConnector1">
            <a:avLst/>
          </a:prstGeom>
          <a:ln cap="flat">
            <a:solidFill>
              <a:schemeClr val="tx1">
                <a:lumMod val="65000"/>
                <a:lumOff val="35000"/>
              </a:schemeClr>
            </a:solidFill>
            <a:prstDash val="dash"/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Arrow Connector 359">
            <a:extLst>
              <a:ext uri="{FF2B5EF4-FFF2-40B4-BE49-F238E27FC236}">
                <a16:creationId xmlns:a16="http://schemas.microsoft.com/office/drawing/2014/main" id="{E0000392-2D04-604E-874D-59DA623AB7FD}"/>
              </a:ext>
            </a:extLst>
          </p:cNvPr>
          <p:cNvCxnSpPr>
            <a:cxnSpLocks/>
            <a:stCxn id="323" idx="0"/>
            <a:endCxn id="347" idx="2"/>
          </p:cNvCxnSpPr>
          <p:nvPr/>
        </p:nvCxnSpPr>
        <p:spPr>
          <a:xfrm>
            <a:off x="2646992" y="1876708"/>
            <a:ext cx="1024572" cy="209366"/>
          </a:xfrm>
          <a:prstGeom prst="straightConnector1">
            <a:avLst/>
          </a:prstGeom>
          <a:ln cap="flat">
            <a:solidFill>
              <a:schemeClr val="tx1">
                <a:lumMod val="65000"/>
                <a:lumOff val="35000"/>
              </a:schemeClr>
            </a:solidFill>
            <a:prstDash val="dash"/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1" name="TextBox 360">
                <a:extLst>
                  <a:ext uri="{FF2B5EF4-FFF2-40B4-BE49-F238E27FC236}">
                    <a16:creationId xmlns:a16="http://schemas.microsoft.com/office/drawing/2014/main" id="{AB484A99-8F97-4946-8EBD-39C5743E8AD6}"/>
                  </a:ext>
                </a:extLst>
              </p:cNvPr>
              <p:cNvSpPr txBox="1"/>
              <p:nvPr/>
            </p:nvSpPr>
            <p:spPr>
              <a:xfrm>
                <a:off x="4945905" y="1219660"/>
                <a:ext cx="768561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4000" i="1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361" name="TextBox 360">
                <a:extLst>
                  <a:ext uri="{FF2B5EF4-FFF2-40B4-BE49-F238E27FC236}">
                    <a16:creationId xmlns:a16="http://schemas.microsoft.com/office/drawing/2014/main" id="{AB484A99-8F97-4946-8EBD-39C5743E8A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5905" y="1219660"/>
                <a:ext cx="768561" cy="615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2" name="Group 361">
            <a:extLst>
              <a:ext uri="{FF2B5EF4-FFF2-40B4-BE49-F238E27FC236}">
                <a16:creationId xmlns:a16="http://schemas.microsoft.com/office/drawing/2014/main" id="{52781E09-67E7-774C-A399-A5B25281699F}"/>
              </a:ext>
            </a:extLst>
          </p:cNvPr>
          <p:cNvGrpSpPr/>
          <p:nvPr/>
        </p:nvGrpSpPr>
        <p:grpSpPr>
          <a:xfrm>
            <a:off x="5790431" y="1109698"/>
            <a:ext cx="408195" cy="1056311"/>
            <a:chOff x="1884172" y="2791213"/>
            <a:chExt cx="931519" cy="2410552"/>
          </a:xfrm>
        </p:grpSpPr>
        <p:cxnSp>
          <p:nvCxnSpPr>
            <p:cNvPr id="363" name="Curved Connector 362">
              <a:extLst>
                <a:ext uri="{FF2B5EF4-FFF2-40B4-BE49-F238E27FC236}">
                  <a16:creationId xmlns:a16="http://schemas.microsoft.com/office/drawing/2014/main" id="{359935B5-459E-694F-B931-24FE04834B23}"/>
                </a:ext>
              </a:extLst>
            </p:cNvPr>
            <p:cNvCxnSpPr>
              <a:cxnSpLocks/>
              <a:stCxn id="364" idx="6"/>
              <a:endCxn id="366" idx="6"/>
            </p:cNvCxnSpPr>
            <p:nvPr/>
          </p:nvCxnSpPr>
          <p:spPr>
            <a:xfrm>
              <a:off x="2786709" y="2934259"/>
              <a:ext cx="28982" cy="2124462"/>
            </a:xfrm>
            <a:prstGeom prst="curvedConnector3">
              <a:avLst>
                <a:gd name="adj1" fmla="val 1800000"/>
              </a:avLst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4" name="Oval 363">
              <a:extLst>
                <a:ext uri="{FF2B5EF4-FFF2-40B4-BE49-F238E27FC236}">
                  <a16:creationId xmlns:a16="http://schemas.microsoft.com/office/drawing/2014/main" id="{8C77797C-7D73-5F46-B7F8-ECE9E6A1D272}"/>
                </a:ext>
              </a:extLst>
            </p:cNvPr>
            <p:cNvSpPr/>
            <p:nvPr/>
          </p:nvSpPr>
          <p:spPr>
            <a:xfrm>
              <a:off x="2500621" y="2791213"/>
              <a:ext cx="286088" cy="286089"/>
            </a:xfrm>
            <a:prstGeom prst="ellipse">
              <a:avLst/>
            </a:prstGeom>
            <a:solidFill>
              <a:srgbClr val="F1CBB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365" name="Oval 364">
              <a:extLst>
                <a:ext uri="{FF2B5EF4-FFF2-40B4-BE49-F238E27FC236}">
                  <a16:creationId xmlns:a16="http://schemas.microsoft.com/office/drawing/2014/main" id="{C21C1A71-91D7-3645-9632-79039EF6AF0E}"/>
                </a:ext>
              </a:extLst>
            </p:cNvPr>
            <p:cNvSpPr/>
            <p:nvPr/>
          </p:nvSpPr>
          <p:spPr>
            <a:xfrm>
              <a:off x="1884172" y="3362263"/>
              <a:ext cx="286088" cy="286089"/>
            </a:xfrm>
            <a:prstGeom prst="ellipse">
              <a:avLst/>
            </a:prstGeom>
            <a:solidFill>
              <a:srgbClr val="203864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366" name="Oval 365">
              <a:extLst>
                <a:ext uri="{FF2B5EF4-FFF2-40B4-BE49-F238E27FC236}">
                  <a16:creationId xmlns:a16="http://schemas.microsoft.com/office/drawing/2014/main" id="{CD5568AD-BA78-5B4B-9353-45DFC98BB98D}"/>
                </a:ext>
              </a:extLst>
            </p:cNvPr>
            <p:cNvSpPr/>
            <p:nvPr/>
          </p:nvSpPr>
          <p:spPr>
            <a:xfrm>
              <a:off x="2500621" y="4915676"/>
              <a:ext cx="286088" cy="286089"/>
            </a:xfrm>
            <a:prstGeom prst="ellipse">
              <a:avLst/>
            </a:prstGeom>
            <a:solidFill>
              <a:srgbClr val="AD30A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367" name="Oval 366">
              <a:extLst>
                <a:ext uri="{FF2B5EF4-FFF2-40B4-BE49-F238E27FC236}">
                  <a16:creationId xmlns:a16="http://schemas.microsoft.com/office/drawing/2014/main" id="{B4B57C22-C392-C041-BE05-BFD49B07C643}"/>
                </a:ext>
              </a:extLst>
            </p:cNvPr>
            <p:cNvSpPr/>
            <p:nvPr/>
          </p:nvSpPr>
          <p:spPr>
            <a:xfrm>
              <a:off x="1884172" y="4308318"/>
              <a:ext cx="286088" cy="286089"/>
            </a:xfrm>
            <a:prstGeom prst="ellipse">
              <a:avLst/>
            </a:prstGeom>
            <a:solidFill>
              <a:srgbClr val="DD5865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cxnSp>
          <p:nvCxnSpPr>
            <p:cNvPr id="368" name="Straight Arrow Connector 367">
              <a:extLst>
                <a:ext uri="{FF2B5EF4-FFF2-40B4-BE49-F238E27FC236}">
                  <a16:creationId xmlns:a16="http://schemas.microsoft.com/office/drawing/2014/main" id="{3500A276-D139-B94B-A2ED-8EF92C608436}"/>
                </a:ext>
              </a:extLst>
            </p:cNvPr>
            <p:cNvCxnSpPr>
              <a:cxnSpLocks/>
              <a:stCxn id="364" idx="3"/>
              <a:endCxn id="365" idx="7"/>
            </p:cNvCxnSpPr>
            <p:nvPr/>
          </p:nvCxnSpPr>
          <p:spPr>
            <a:xfrm flipH="1">
              <a:off x="2128365" y="3035406"/>
              <a:ext cx="414152" cy="368754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9" name="Straight Arrow Connector 368">
              <a:extLst>
                <a:ext uri="{FF2B5EF4-FFF2-40B4-BE49-F238E27FC236}">
                  <a16:creationId xmlns:a16="http://schemas.microsoft.com/office/drawing/2014/main" id="{D252D0E9-6DFB-664F-A3B0-4BAD795524E4}"/>
                </a:ext>
              </a:extLst>
            </p:cNvPr>
            <p:cNvCxnSpPr>
              <a:cxnSpLocks/>
              <a:stCxn id="365" idx="4"/>
              <a:endCxn id="367" idx="0"/>
            </p:cNvCxnSpPr>
            <p:nvPr/>
          </p:nvCxnSpPr>
          <p:spPr>
            <a:xfrm>
              <a:off x="2027218" y="3648352"/>
              <a:ext cx="0" cy="659966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0" name="Oval 369">
              <a:extLst>
                <a:ext uri="{FF2B5EF4-FFF2-40B4-BE49-F238E27FC236}">
                  <a16:creationId xmlns:a16="http://schemas.microsoft.com/office/drawing/2014/main" id="{970FCF88-7E1D-5A4A-9203-C60E969B775F}"/>
                </a:ext>
              </a:extLst>
            </p:cNvPr>
            <p:cNvSpPr/>
            <p:nvPr/>
          </p:nvSpPr>
          <p:spPr>
            <a:xfrm>
              <a:off x="2500621" y="3923688"/>
              <a:ext cx="286088" cy="286089"/>
            </a:xfrm>
            <a:prstGeom prst="ellipse">
              <a:avLst/>
            </a:prstGeom>
            <a:solidFill>
              <a:srgbClr val="C5E0B4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endParaRPr lang="en-US" sz="1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cxnSp>
          <p:nvCxnSpPr>
            <p:cNvPr id="371" name="Straight Arrow Connector 370">
              <a:extLst>
                <a:ext uri="{FF2B5EF4-FFF2-40B4-BE49-F238E27FC236}">
                  <a16:creationId xmlns:a16="http://schemas.microsoft.com/office/drawing/2014/main" id="{CEC22C9A-71A2-3A4F-9CD6-75E4EDE6F073}"/>
                </a:ext>
              </a:extLst>
            </p:cNvPr>
            <p:cNvCxnSpPr>
              <a:cxnSpLocks/>
              <a:stCxn id="365" idx="5"/>
              <a:endCxn id="370" idx="1"/>
            </p:cNvCxnSpPr>
            <p:nvPr/>
          </p:nvCxnSpPr>
          <p:spPr>
            <a:xfrm>
              <a:off x="2128365" y="3606456"/>
              <a:ext cx="414152" cy="359128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2" name="Straight Arrow Connector 371">
              <a:extLst>
                <a:ext uri="{FF2B5EF4-FFF2-40B4-BE49-F238E27FC236}">
                  <a16:creationId xmlns:a16="http://schemas.microsoft.com/office/drawing/2014/main" id="{A47AB66C-1E83-0145-882A-0EE7E71FB7E0}"/>
                </a:ext>
              </a:extLst>
            </p:cNvPr>
            <p:cNvCxnSpPr>
              <a:cxnSpLocks/>
              <a:stCxn id="364" idx="4"/>
              <a:endCxn id="370" idx="0"/>
            </p:cNvCxnSpPr>
            <p:nvPr/>
          </p:nvCxnSpPr>
          <p:spPr>
            <a:xfrm>
              <a:off x="2643666" y="3077302"/>
              <a:ext cx="0" cy="846386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3" name="Straight Arrow Connector 372">
              <a:extLst>
                <a:ext uri="{FF2B5EF4-FFF2-40B4-BE49-F238E27FC236}">
                  <a16:creationId xmlns:a16="http://schemas.microsoft.com/office/drawing/2014/main" id="{96E95F0F-A706-A44D-A188-782FCF025755}"/>
                </a:ext>
              </a:extLst>
            </p:cNvPr>
            <p:cNvCxnSpPr>
              <a:cxnSpLocks/>
              <a:stCxn id="367" idx="5"/>
              <a:endCxn id="366" idx="1"/>
            </p:cNvCxnSpPr>
            <p:nvPr/>
          </p:nvCxnSpPr>
          <p:spPr>
            <a:xfrm>
              <a:off x="2128365" y="4552511"/>
              <a:ext cx="414152" cy="405061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4" name="Straight Arrow Connector 373">
              <a:extLst>
                <a:ext uri="{FF2B5EF4-FFF2-40B4-BE49-F238E27FC236}">
                  <a16:creationId xmlns:a16="http://schemas.microsoft.com/office/drawing/2014/main" id="{9AB28136-FA2D-1847-B5C8-0C73ECD2A13A}"/>
                </a:ext>
              </a:extLst>
            </p:cNvPr>
            <p:cNvCxnSpPr>
              <a:cxnSpLocks/>
              <a:stCxn id="370" idx="4"/>
              <a:endCxn id="366" idx="0"/>
            </p:cNvCxnSpPr>
            <p:nvPr/>
          </p:nvCxnSpPr>
          <p:spPr>
            <a:xfrm>
              <a:off x="2643666" y="4209777"/>
              <a:ext cx="0" cy="705899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75" name="Straight Arrow Connector 374">
            <a:extLst>
              <a:ext uri="{FF2B5EF4-FFF2-40B4-BE49-F238E27FC236}">
                <a16:creationId xmlns:a16="http://schemas.microsoft.com/office/drawing/2014/main" id="{A8C7EB7F-843D-E046-A59F-399C4679DBE1}"/>
              </a:ext>
            </a:extLst>
          </p:cNvPr>
          <p:cNvCxnSpPr>
            <a:cxnSpLocks/>
            <a:stCxn id="364" idx="6"/>
            <a:endCxn id="313" idx="2"/>
          </p:cNvCxnSpPr>
          <p:nvPr/>
        </p:nvCxnSpPr>
        <p:spPr>
          <a:xfrm>
            <a:off x="6185924" y="1172381"/>
            <a:ext cx="1075378" cy="278989"/>
          </a:xfrm>
          <a:prstGeom prst="straightConnector1">
            <a:avLst/>
          </a:prstGeom>
          <a:ln cap="flat">
            <a:solidFill>
              <a:schemeClr val="tx1">
                <a:lumMod val="65000"/>
                <a:lumOff val="35000"/>
              </a:schemeClr>
            </a:solidFill>
            <a:prstDash val="dash"/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Arrow Connector 375">
            <a:extLst>
              <a:ext uri="{FF2B5EF4-FFF2-40B4-BE49-F238E27FC236}">
                <a16:creationId xmlns:a16="http://schemas.microsoft.com/office/drawing/2014/main" id="{841AD0FA-40B3-C946-98E5-32B43CE58105}"/>
              </a:ext>
            </a:extLst>
          </p:cNvPr>
          <p:cNvCxnSpPr>
            <a:cxnSpLocks/>
            <a:stCxn id="365" idx="6"/>
            <a:endCxn id="314" idx="2"/>
          </p:cNvCxnSpPr>
          <p:nvPr/>
        </p:nvCxnSpPr>
        <p:spPr>
          <a:xfrm>
            <a:off x="5915794" y="1422615"/>
            <a:ext cx="1345508" cy="138986"/>
          </a:xfrm>
          <a:prstGeom prst="straightConnector1">
            <a:avLst/>
          </a:prstGeom>
          <a:ln cap="flat">
            <a:solidFill>
              <a:schemeClr val="tx1">
                <a:lumMod val="65000"/>
                <a:lumOff val="35000"/>
              </a:schemeClr>
            </a:solidFill>
            <a:prstDash val="dash"/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Arrow Connector 376">
            <a:extLst>
              <a:ext uri="{FF2B5EF4-FFF2-40B4-BE49-F238E27FC236}">
                <a16:creationId xmlns:a16="http://schemas.microsoft.com/office/drawing/2014/main" id="{7A91437E-E71C-E849-A7D8-36E09598FAD2}"/>
              </a:ext>
            </a:extLst>
          </p:cNvPr>
          <p:cNvCxnSpPr>
            <a:cxnSpLocks/>
            <a:stCxn id="370" idx="6"/>
            <a:endCxn id="315" idx="2"/>
          </p:cNvCxnSpPr>
          <p:nvPr/>
        </p:nvCxnSpPr>
        <p:spPr>
          <a:xfrm flipV="1">
            <a:off x="6185926" y="1665164"/>
            <a:ext cx="1075377" cy="3471"/>
          </a:xfrm>
          <a:prstGeom prst="straightConnector1">
            <a:avLst/>
          </a:prstGeom>
          <a:ln cap="flat">
            <a:solidFill>
              <a:schemeClr val="tx1">
                <a:lumMod val="65000"/>
                <a:lumOff val="35000"/>
              </a:schemeClr>
            </a:solidFill>
            <a:prstDash val="dash"/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Arrow Connector 377">
            <a:extLst>
              <a:ext uri="{FF2B5EF4-FFF2-40B4-BE49-F238E27FC236}">
                <a16:creationId xmlns:a16="http://schemas.microsoft.com/office/drawing/2014/main" id="{59FCCDC0-B9EE-DE4D-8CC3-9D47BDFEE84A}"/>
              </a:ext>
            </a:extLst>
          </p:cNvPr>
          <p:cNvCxnSpPr>
            <a:cxnSpLocks/>
            <a:stCxn id="367" idx="6"/>
            <a:endCxn id="316" idx="2"/>
          </p:cNvCxnSpPr>
          <p:nvPr/>
        </p:nvCxnSpPr>
        <p:spPr>
          <a:xfrm flipV="1">
            <a:off x="5915796" y="1768723"/>
            <a:ext cx="1345507" cy="68456"/>
          </a:xfrm>
          <a:prstGeom prst="straightConnector1">
            <a:avLst/>
          </a:prstGeom>
          <a:ln cap="flat">
            <a:solidFill>
              <a:schemeClr val="tx1">
                <a:lumMod val="65000"/>
                <a:lumOff val="35000"/>
              </a:schemeClr>
            </a:solidFill>
            <a:prstDash val="dash"/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Straight Arrow Connector 378">
            <a:extLst>
              <a:ext uri="{FF2B5EF4-FFF2-40B4-BE49-F238E27FC236}">
                <a16:creationId xmlns:a16="http://schemas.microsoft.com/office/drawing/2014/main" id="{C8007F2E-5667-0949-8948-0FB3ACCDC806}"/>
              </a:ext>
            </a:extLst>
          </p:cNvPr>
          <p:cNvCxnSpPr>
            <a:cxnSpLocks/>
            <a:stCxn id="366" idx="6"/>
            <a:endCxn id="317" idx="2"/>
          </p:cNvCxnSpPr>
          <p:nvPr/>
        </p:nvCxnSpPr>
        <p:spPr>
          <a:xfrm flipV="1">
            <a:off x="6185924" y="1886325"/>
            <a:ext cx="1075378" cy="217000"/>
          </a:xfrm>
          <a:prstGeom prst="straightConnector1">
            <a:avLst/>
          </a:prstGeom>
          <a:ln cap="flat">
            <a:solidFill>
              <a:schemeClr val="tx1">
                <a:lumMod val="65000"/>
                <a:lumOff val="35000"/>
              </a:schemeClr>
            </a:solidFill>
            <a:prstDash val="dash"/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Straight Arrow Connector 379">
            <a:extLst>
              <a:ext uri="{FF2B5EF4-FFF2-40B4-BE49-F238E27FC236}">
                <a16:creationId xmlns:a16="http://schemas.microsoft.com/office/drawing/2014/main" id="{4C20F756-B5BC-AE40-BE91-81976624F5FF}"/>
              </a:ext>
            </a:extLst>
          </p:cNvPr>
          <p:cNvCxnSpPr>
            <a:cxnSpLocks/>
            <a:stCxn id="308" idx="0"/>
            <a:endCxn id="267" idx="2"/>
          </p:cNvCxnSpPr>
          <p:nvPr/>
        </p:nvCxnSpPr>
        <p:spPr>
          <a:xfrm flipV="1">
            <a:off x="9525946" y="828041"/>
            <a:ext cx="1227903" cy="623325"/>
          </a:xfrm>
          <a:prstGeom prst="straightConnector1">
            <a:avLst/>
          </a:prstGeom>
          <a:ln cap="flat">
            <a:solidFill>
              <a:schemeClr val="tx1">
                <a:lumMod val="65000"/>
                <a:lumOff val="35000"/>
              </a:schemeClr>
            </a:solidFill>
            <a:prstDash val="dash"/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Arrow Connector 380">
            <a:extLst>
              <a:ext uri="{FF2B5EF4-FFF2-40B4-BE49-F238E27FC236}">
                <a16:creationId xmlns:a16="http://schemas.microsoft.com/office/drawing/2014/main" id="{DB643FCD-3B5D-904E-AC8D-2BD7D857C1EA}"/>
              </a:ext>
            </a:extLst>
          </p:cNvPr>
          <p:cNvCxnSpPr>
            <a:cxnSpLocks/>
            <a:stCxn id="309" idx="0"/>
            <a:endCxn id="268" idx="2"/>
          </p:cNvCxnSpPr>
          <p:nvPr/>
        </p:nvCxnSpPr>
        <p:spPr>
          <a:xfrm flipV="1">
            <a:off x="9525944" y="1343168"/>
            <a:ext cx="671825" cy="218430"/>
          </a:xfrm>
          <a:prstGeom prst="straightConnector1">
            <a:avLst/>
          </a:prstGeom>
          <a:ln cap="flat">
            <a:solidFill>
              <a:schemeClr val="tx1">
                <a:lumMod val="65000"/>
                <a:lumOff val="35000"/>
              </a:schemeClr>
            </a:solidFill>
            <a:prstDash val="dash"/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Straight Arrow Connector 381">
            <a:extLst>
              <a:ext uri="{FF2B5EF4-FFF2-40B4-BE49-F238E27FC236}">
                <a16:creationId xmlns:a16="http://schemas.microsoft.com/office/drawing/2014/main" id="{0EB399B8-0E97-6749-BBAC-61C1CBE0D88E}"/>
              </a:ext>
            </a:extLst>
          </p:cNvPr>
          <p:cNvCxnSpPr>
            <a:cxnSpLocks/>
            <a:stCxn id="310" idx="0"/>
            <a:endCxn id="273" idx="2"/>
          </p:cNvCxnSpPr>
          <p:nvPr/>
        </p:nvCxnSpPr>
        <p:spPr>
          <a:xfrm>
            <a:off x="9525940" y="1665159"/>
            <a:ext cx="1227906" cy="184454"/>
          </a:xfrm>
          <a:prstGeom prst="straightConnector1">
            <a:avLst/>
          </a:prstGeom>
          <a:ln cap="flat">
            <a:solidFill>
              <a:schemeClr val="tx1">
                <a:lumMod val="65000"/>
                <a:lumOff val="35000"/>
              </a:schemeClr>
            </a:solidFill>
            <a:prstDash val="dash"/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Straight Arrow Connector 382">
            <a:extLst>
              <a:ext uri="{FF2B5EF4-FFF2-40B4-BE49-F238E27FC236}">
                <a16:creationId xmlns:a16="http://schemas.microsoft.com/office/drawing/2014/main" id="{721FD4A5-CD3F-A240-A634-A4D74BDF9819}"/>
              </a:ext>
            </a:extLst>
          </p:cNvPr>
          <p:cNvCxnSpPr>
            <a:cxnSpLocks/>
            <a:stCxn id="311" idx="0"/>
            <a:endCxn id="270" idx="1"/>
          </p:cNvCxnSpPr>
          <p:nvPr/>
        </p:nvCxnSpPr>
        <p:spPr>
          <a:xfrm>
            <a:off x="9525942" y="1768722"/>
            <a:ext cx="736975" cy="270573"/>
          </a:xfrm>
          <a:prstGeom prst="straightConnector1">
            <a:avLst/>
          </a:prstGeom>
          <a:ln cap="flat">
            <a:solidFill>
              <a:schemeClr val="tx1">
                <a:lumMod val="65000"/>
                <a:lumOff val="35000"/>
              </a:schemeClr>
            </a:solidFill>
            <a:prstDash val="dash"/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Straight Arrow Connector 383">
            <a:extLst>
              <a:ext uri="{FF2B5EF4-FFF2-40B4-BE49-F238E27FC236}">
                <a16:creationId xmlns:a16="http://schemas.microsoft.com/office/drawing/2014/main" id="{C38CA25D-2BD2-554E-BB42-A4312D4BBC76}"/>
              </a:ext>
            </a:extLst>
          </p:cNvPr>
          <p:cNvCxnSpPr>
            <a:cxnSpLocks/>
            <a:stCxn id="312" idx="0"/>
            <a:endCxn id="269" idx="2"/>
          </p:cNvCxnSpPr>
          <p:nvPr/>
        </p:nvCxnSpPr>
        <p:spPr>
          <a:xfrm>
            <a:off x="9525944" y="1886323"/>
            <a:ext cx="1227905" cy="858134"/>
          </a:xfrm>
          <a:prstGeom prst="straightConnector1">
            <a:avLst/>
          </a:prstGeom>
          <a:ln cap="flat">
            <a:solidFill>
              <a:schemeClr val="tx1">
                <a:lumMod val="65000"/>
                <a:lumOff val="35000"/>
              </a:schemeClr>
            </a:solidFill>
            <a:prstDash val="dash"/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5" name="TextBox 384">
            <a:extLst>
              <a:ext uri="{FF2B5EF4-FFF2-40B4-BE49-F238E27FC236}">
                <a16:creationId xmlns:a16="http://schemas.microsoft.com/office/drawing/2014/main" id="{6EAF315B-0803-EF43-AB4F-C3BD57D2E0ED}"/>
              </a:ext>
            </a:extLst>
          </p:cNvPr>
          <p:cNvSpPr txBox="1"/>
          <p:nvPr/>
        </p:nvSpPr>
        <p:spPr>
          <a:xfrm>
            <a:off x="4161640" y="2271808"/>
            <a:ext cx="15840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Graph Propagation</a:t>
            </a:r>
          </a:p>
        </p:txBody>
      </p:sp>
      <p:sp>
        <p:nvSpPr>
          <p:cNvPr id="386" name="TextBox 385">
            <a:extLst>
              <a:ext uri="{FF2B5EF4-FFF2-40B4-BE49-F238E27FC236}">
                <a16:creationId xmlns:a16="http://schemas.microsoft.com/office/drawing/2014/main" id="{980FAD83-C3F4-DD40-AE56-263193297601}"/>
              </a:ext>
            </a:extLst>
          </p:cNvPr>
          <p:cNvSpPr txBox="1"/>
          <p:nvPr/>
        </p:nvSpPr>
        <p:spPr>
          <a:xfrm>
            <a:off x="464036" y="2933438"/>
            <a:ext cx="35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</a:p>
        </p:txBody>
      </p:sp>
      <p:sp>
        <p:nvSpPr>
          <p:cNvPr id="387" name="TextBox 386">
            <a:extLst>
              <a:ext uri="{FF2B5EF4-FFF2-40B4-BE49-F238E27FC236}">
                <a16:creationId xmlns:a16="http://schemas.microsoft.com/office/drawing/2014/main" id="{21CCDB4E-FAE0-4540-A87A-4575A5003D92}"/>
              </a:ext>
            </a:extLst>
          </p:cNvPr>
          <p:cNvSpPr txBox="1"/>
          <p:nvPr/>
        </p:nvSpPr>
        <p:spPr>
          <a:xfrm>
            <a:off x="2801488" y="2923600"/>
            <a:ext cx="443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</a:p>
        </p:txBody>
      </p:sp>
      <p:sp>
        <p:nvSpPr>
          <p:cNvPr id="388" name="TextBox 387">
            <a:extLst>
              <a:ext uri="{FF2B5EF4-FFF2-40B4-BE49-F238E27FC236}">
                <a16:creationId xmlns:a16="http://schemas.microsoft.com/office/drawing/2014/main" id="{662FB1C4-8EEC-5546-8F4C-4D0E453AF55A}"/>
              </a:ext>
            </a:extLst>
          </p:cNvPr>
          <p:cNvSpPr txBox="1"/>
          <p:nvPr/>
        </p:nvSpPr>
        <p:spPr>
          <a:xfrm>
            <a:off x="9773969" y="2933438"/>
            <a:ext cx="408980" cy="379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</a:p>
        </p:txBody>
      </p:sp>
      <p:cxnSp>
        <p:nvCxnSpPr>
          <p:cNvPr id="389" name="Straight Arrow Connector 388">
            <a:extLst>
              <a:ext uri="{FF2B5EF4-FFF2-40B4-BE49-F238E27FC236}">
                <a16:creationId xmlns:a16="http://schemas.microsoft.com/office/drawing/2014/main" id="{8E6E16DA-B143-7A4A-9FA8-566A8C4E9C94}"/>
              </a:ext>
            </a:extLst>
          </p:cNvPr>
          <p:cNvCxnSpPr>
            <a:cxnSpLocks/>
            <a:stCxn id="386" idx="3"/>
            <a:endCxn id="387" idx="1"/>
          </p:cNvCxnSpPr>
          <p:nvPr/>
        </p:nvCxnSpPr>
        <p:spPr>
          <a:xfrm flipV="1">
            <a:off x="814779" y="3108266"/>
            <a:ext cx="1986709" cy="9838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Arrow Connector 389">
            <a:extLst>
              <a:ext uri="{FF2B5EF4-FFF2-40B4-BE49-F238E27FC236}">
                <a16:creationId xmlns:a16="http://schemas.microsoft.com/office/drawing/2014/main" id="{6338E729-D1B1-7D41-9761-65AA9E84D897}"/>
              </a:ext>
            </a:extLst>
          </p:cNvPr>
          <p:cNvCxnSpPr>
            <a:cxnSpLocks/>
            <a:stCxn id="387" idx="3"/>
            <a:endCxn id="388" idx="1"/>
          </p:cNvCxnSpPr>
          <p:nvPr/>
        </p:nvCxnSpPr>
        <p:spPr>
          <a:xfrm>
            <a:off x="3245445" y="3108267"/>
            <a:ext cx="6528525" cy="1475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99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19</Words>
  <Application>Microsoft Macintosh PowerPoint</Application>
  <PresentationFormat>Custom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2018-09-18T19:55:54Z</dcterms:created>
  <dcterms:modified xsi:type="dcterms:W3CDTF">2018-09-18T19:59:02Z</dcterms:modified>
</cp:coreProperties>
</file>