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2192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D883FF"/>
    <a:srgbClr val="FF85FF"/>
    <a:srgbClr val="A03D9A"/>
    <a:srgbClr val="A9A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01" d="100"/>
          <a:sy n="101" d="100"/>
        </p:scale>
        <p:origin x="336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551C-0C96-2146-81FD-FD09675C78B6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0D55-846F-E245-9113-BD15B32F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3D91BAE-F415-C149-8A43-275D70F34C50}"/>
              </a:ext>
            </a:extLst>
          </p:cNvPr>
          <p:cNvGrpSpPr/>
          <p:nvPr/>
        </p:nvGrpSpPr>
        <p:grpSpPr>
          <a:xfrm>
            <a:off x="10907578" y="51264"/>
            <a:ext cx="1012402" cy="2999978"/>
            <a:chOff x="6646674" y="2230734"/>
            <a:chExt cx="1122308" cy="3325653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9F34080-7BD7-E545-8859-3BB04EACC6F3}"/>
                </a:ext>
              </a:extLst>
            </p:cNvPr>
            <p:cNvGrpSpPr/>
            <p:nvPr/>
          </p:nvGrpSpPr>
          <p:grpSpPr>
            <a:xfrm>
              <a:off x="6646674" y="2777230"/>
              <a:ext cx="1122308" cy="2617621"/>
              <a:chOff x="1884172" y="2791213"/>
              <a:chExt cx="1122308" cy="2617621"/>
            </a:xfrm>
          </p:grpSpPr>
          <p:cxnSp>
            <p:nvCxnSpPr>
              <p:cNvPr id="266" name="Curved Connector 265">
                <a:extLst>
                  <a:ext uri="{FF2B5EF4-FFF2-40B4-BE49-F238E27FC236}">
                    <a16:creationId xmlns:a16="http://schemas.microsoft.com/office/drawing/2014/main" id="{14EA6DCF-E43B-D64D-97B3-309CA47BC54E}"/>
                  </a:ext>
                </a:extLst>
              </p:cNvPr>
              <p:cNvCxnSpPr>
                <a:cxnSpLocks/>
                <a:stCxn id="267" idx="6"/>
                <a:endCxn id="269" idx="6"/>
              </p:cNvCxnSpPr>
              <p:nvPr/>
            </p:nvCxnSpPr>
            <p:spPr>
              <a:xfrm>
                <a:off x="2993780" y="3037793"/>
                <a:ext cx="12700" cy="2124462"/>
              </a:xfrm>
              <a:prstGeom prst="curvedConnector3">
                <a:avLst>
                  <a:gd name="adj1" fmla="val 1800000"/>
                </a:avLst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9CE92F1-941A-4F4C-91F4-125C2C3FD1EC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1x1</a:t>
                </a: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A5102DF-CD71-954D-9EA2-237EC280B7D0}"/>
                  </a:ext>
                </a:extLst>
              </p:cNvPr>
              <p:cNvSpPr/>
              <p:nvPr/>
            </p:nvSpPr>
            <p:spPr>
              <a:xfrm>
                <a:off x="1884173" y="336226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</a:t>
                </a: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2B71EA4F-4AFD-184E-9195-79C41107A881}"/>
                  </a:ext>
                </a:extLst>
              </p:cNvPr>
              <p:cNvSpPr/>
              <p:nvPr/>
            </p:nvSpPr>
            <p:spPr>
              <a:xfrm>
                <a:off x="2500621" y="4915675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5x5</a:t>
                </a: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3ED2368-3748-BA4C-BBD6-626ED5784E2D}"/>
                  </a:ext>
                </a:extLst>
              </p:cNvPr>
              <p:cNvSpPr/>
              <p:nvPr/>
            </p:nvSpPr>
            <p:spPr>
              <a:xfrm>
                <a:off x="1884172" y="430831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67E6E8B1-4A60-1745-952B-3A6D3E2C321C}"/>
                  </a:ext>
                </a:extLst>
              </p:cNvPr>
              <p:cNvCxnSpPr>
                <a:cxnSpLocks/>
                <a:stCxn id="267" idx="3"/>
                <a:endCxn id="268" idx="7"/>
              </p:cNvCxnSpPr>
              <p:nvPr/>
            </p:nvCxnSpPr>
            <p:spPr>
              <a:xfrm flipH="1">
                <a:off x="2305111" y="3212151"/>
                <a:ext cx="267731" cy="222333"/>
              </a:xfrm>
              <a:prstGeom prst="straightConnector1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1E1C0123-3301-2146-AD1B-E0F79DFA4D98}"/>
                  </a:ext>
                </a:extLst>
              </p:cNvPr>
              <p:cNvCxnSpPr>
                <a:cxnSpLocks/>
                <a:stCxn id="268" idx="4"/>
                <a:endCxn id="270" idx="0"/>
              </p:cNvCxnSpPr>
              <p:nvPr/>
            </p:nvCxnSpPr>
            <p:spPr>
              <a:xfrm flipH="1">
                <a:off x="2130752" y="3855422"/>
                <a:ext cx="1" cy="452895"/>
              </a:xfrm>
              <a:prstGeom prst="straightConnector1">
                <a:avLst/>
              </a:prstGeom>
              <a:ln w="50800">
                <a:solidFill>
                  <a:srgbClr val="DD5865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6BE0D19-CB3D-7148-A2DE-BD99ADAF7F9A}"/>
                  </a:ext>
                </a:extLst>
              </p:cNvPr>
              <p:cNvSpPr/>
              <p:nvPr/>
            </p:nvSpPr>
            <p:spPr>
              <a:xfrm>
                <a:off x="2500620" y="392368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4507FB5-B61E-DC40-878C-05CFB0F741D5}"/>
                  </a:ext>
                </a:extLst>
              </p:cNvPr>
              <p:cNvCxnSpPr>
                <a:cxnSpLocks/>
                <a:stCxn id="268" idx="5"/>
                <a:endCxn id="273" idx="1"/>
              </p:cNvCxnSpPr>
              <p:nvPr/>
            </p:nvCxnSpPr>
            <p:spPr>
              <a:xfrm>
                <a:off x="2305111" y="3783201"/>
                <a:ext cx="267730" cy="212707"/>
              </a:xfrm>
              <a:prstGeom prst="straightConnector1">
                <a:avLst/>
              </a:pr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AC6BC98F-9FCB-D042-A600-D770C370852F}"/>
                  </a:ext>
                </a:extLst>
              </p:cNvPr>
              <p:cNvCxnSpPr>
                <a:cxnSpLocks/>
                <a:stCxn id="267" idx="4"/>
                <a:endCxn id="273" idx="0"/>
              </p:cNvCxnSpPr>
              <p:nvPr/>
            </p:nvCxnSpPr>
            <p:spPr>
              <a:xfrm flipH="1">
                <a:off x="2747200" y="3284372"/>
                <a:ext cx="1" cy="639315"/>
              </a:xfrm>
              <a:prstGeom prst="straightConnector1">
                <a:avLst/>
              </a:pr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61EB7CC-2F42-5440-8A06-8B0EA880AC4F}"/>
                  </a:ext>
                </a:extLst>
              </p:cNvPr>
              <p:cNvCxnSpPr>
                <a:cxnSpLocks/>
                <a:stCxn id="270" idx="5"/>
                <a:endCxn id="269" idx="1"/>
              </p:cNvCxnSpPr>
              <p:nvPr/>
            </p:nvCxnSpPr>
            <p:spPr>
              <a:xfrm>
                <a:off x="2305110" y="4729255"/>
                <a:ext cx="267732" cy="258641"/>
              </a:xfrm>
              <a:prstGeom prst="straightConnector1">
                <a:avLst/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B2244D13-BCFB-EA47-A306-68E9869A86B6}"/>
                  </a:ext>
                </a:extLst>
              </p:cNvPr>
              <p:cNvCxnSpPr>
                <a:cxnSpLocks/>
                <a:stCxn id="273" idx="4"/>
                <a:endCxn id="269" idx="0"/>
              </p:cNvCxnSpPr>
              <p:nvPr/>
            </p:nvCxnSpPr>
            <p:spPr>
              <a:xfrm>
                <a:off x="2747200" y="4416846"/>
                <a:ext cx="1" cy="498829"/>
              </a:xfrm>
              <a:prstGeom prst="straightConnector1">
                <a:avLst/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2B1642E8-2203-904A-A610-884705DC8262}"/>
                </a:ext>
              </a:extLst>
            </p:cNvPr>
            <p:cNvCxnSpPr>
              <a:cxnSpLocks/>
              <a:endCxn id="267" idx="0"/>
            </p:cNvCxnSpPr>
            <p:nvPr/>
          </p:nvCxnSpPr>
          <p:spPr>
            <a:xfrm>
              <a:off x="7509703" y="2230734"/>
              <a:ext cx="0" cy="546496"/>
            </a:xfrm>
            <a:prstGeom prst="straightConnector1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6916B7D-C650-B04A-9542-E94763ECEBC3}"/>
                </a:ext>
              </a:extLst>
            </p:cNvPr>
            <p:cNvCxnSpPr>
              <a:cxnSpLocks/>
              <a:stCxn id="269" idx="4"/>
              <a:endCxn id="278" idx="0"/>
            </p:cNvCxnSpPr>
            <p:nvPr/>
          </p:nvCxnSpPr>
          <p:spPr>
            <a:xfrm flipH="1">
              <a:off x="7504210" y="5394851"/>
              <a:ext cx="5493" cy="16153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6D8B268-3EEB-804A-9E7A-6CE8A9A710E0}"/>
              </a:ext>
            </a:extLst>
          </p:cNvPr>
          <p:cNvSpPr/>
          <p:nvPr/>
        </p:nvSpPr>
        <p:spPr>
          <a:xfrm>
            <a:off x="11291880" y="3051242"/>
            <a:ext cx="778513" cy="176596"/>
          </a:xfrm>
          <a:prstGeom prst="rect">
            <a:avLst/>
          </a:prstGeom>
          <a:solidFill>
            <a:srgbClr val="FF2600">
              <a:alpha val="4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1EEC221-7B8D-3A4E-9123-8483455E7C3C}"/>
              </a:ext>
            </a:extLst>
          </p:cNvPr>
          <p:cNvGrpSpPr/>
          <p:nvPr/>
        </p:nvGrpSpPr>
        <p:grpSpPr>
          <a:xfrm>
            <a:off x="132092" y="163186"/>
            <a:ext cx="995178" cy="2680501"/>
            <a:chOff x="610130" y="286990"/>
            <a:chExt cx="995178" cy="2680501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AF79494-4A03-A74D-BF33-ECD51AD85266}"/>
                </a:ext>
              </a:extLst>
            </p:cNvPr>
            <p:cNvGrpSpPr/>
            <p:nvPr/>
          </p:nvGrpSpPr>
          <p:grpSpPr>
            <a:xfrm>
              <a:off x="610130" y="646382"/>
              <a:ext cx="995178" cy="2321109"/>
              <a:chOff x="1884172" y="2791213"/>
              <a:chExt cx="1122308" cy="2617621"/>
            </a:xfrm>
          </p:grpSpPr>
          <p:cxnSp>
            <p:nvCxnSpPr>
              <p:cNvPr id="282" name="Curved Connector 281">
                <a:extLst>
                  <a:ext uri="{FF2B5EF4-FFF2-40B4-BE49-F238E27FC236}">
                    <a16:creationId xmlns:a16="http://schemas.microsoft.com/office/drawing/2014/main" id="{A521E176-C423-564B-9FFE-641D8FD1267C}"/>
                  </a:ext>
                </a:extLst>
              </p:cNvPr>
              <p:cNvCxnSpPr>
                <a:cxnSpLocks/>
                <a:stCxn id="283" idx="6"/>
                <a:endCxn id="285" idx="6"/>
              </p:cNvCxnSpPr>
              <p:nvPr/>
            </p:nvCxnSpPr>
            <p:spPr>
              <a:xfrm>
                <a:off x="2993780" y="3037793"/>
                <a:ext cx="12700" cy="212446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C84F687-BB80-CC4C-8DD9-52B68F34C001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1x1</a:t>
                </a: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D45444B6-270B-8343-B981-E4CBAB34027E}"/>
                  </a:ext>
                </a:extLst>
              </p:cNvPr>
              <p:cNvSpPr/>
              <p:nvPr/>
            </p:nvSpPr>
            <p:spPr>
              <a:xfrm>
                <a:off x="1884173" y="336226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AFF3EC0-9199-9147-9903-D59C8ED7F600}"/>
                  </a:ext>
                </a:extLst>
              </p:cNvPr>
              <p:cNvSpPr/>
              <p:nvPr/>
            </p:nvSpPr>
            <p:spPr>
              <a:xfrm>
                <a:off x="2500621" y="4915675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5x5</a:t>
                </a: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738A4C3E-9C5E-3747-9872-0829CBA65830}"/>
                  </a:ext>
                </a:extLst>
              </p:cNvPr>
              <p:cNvSpPr/>
              <p:nvPr/>
            </p:nvSpPr>
            <p:spPr>
              <a:xfrm>
                <a:off x="1884172" y="430831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61371CB0-CE36-BF44-AE39-D2F5EEE1AEE1}"/>
                  </a:ext>
                </a:extLst>
              </p:cNvPr>
              <p:cNvCxnSpPr>
                <a:cxnSpLocks/>
                <a:stCxn id="283" idx="3"/>
                <a:endCxn id="284" idx="7"/>
              </p:cNvCxnSpPr>
              <p:nvPr/>
            </p:nvCxnSpPr>
            <p:spPr>
              <a:xfrm flipH="1">
                <a:off x="2305111" y="3212151"/>
                <a:ext cx="267731" cy="22233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7A26E18F-E520-8B43-9F2F-95189E10B53F}"/>
                  </a:ext>
                </a:extLst>
              </p:cNvPr>
              <p:cNvCxnSpPr>
                <a:cxnSpLocks/>
                <a:stCxn id="284" idx="4"/>
                <a:endCxn id="286" idx="0"/>
              </p:cNvCxnSpPr>
              <p:nvPr/>
            </p:nvCxnSpPr>
            <p:spPr>
              <a:xfrm flipH="1">
                <a:off x="2130752" y="3855422"/>
                <a:ext cx="1" cy="45289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CDBA630C-A517-8349-BB47-4F504A743975}"/>
                  </a:ext>
                </a:extLst>
              </p:cNvPr>
              <p:cNvSpPr/>
              <p:nvPr/>
            </p:nvSpPr>
            <p:spPr>
              <a:xfrm>
                <a:off x="2500620" y="392368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888DF6C0-3B9C-D744-9032-ED3F76AC8D5E}"/>
                  </a:ext>
                </a:extLst>
              </p:cNvPr>
              <p:cNvCxnSpPr>
                <a:cxnSpLocks/>
                <a:stCxn id="284" idx="5"/>
                <a:endCxn id="289" idx="1"/>
              </p:cNvCxnSpPr>
              <p:nvPr/>
            </p:nvCxnSpPr>
            <p:spPr>
              <a:xfrm>
                <a:off x="2305111" y="3783201"/>
                <a:ext cx="267730" cy="21270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5AEB5643-5512-234F-9905-7AE651B542B3}"/>
                  </a:ext>
                </a:extLst>
              </p:cNvPr>
              <p:cNvCxnSpPr>
                <a:cxnSpLocks/>
                <a:stCxn id="283" idx="4"/>
                <a:endCxn id="289" idx="0"/>
              </p:cNvCxnSpPr>
              <p:nvPr/>
            </p:nvCxnSpPr>
            <p:spPr>
              <a:xfrm flipH="1">
                <a:off x="2747200" y="3284372"/>
                <a:ext cx="1" cy="63931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8EEE79C3-A8FD-2A47-81D9-CBA9F381E8FC}"/>
                  </a:ext>
                </a:extLst>
              </p:cNvPr>
              <p:cNvCxnSpPr>
                <a:cxnSpLocks/>
                <a:stCxn id="286" idx="5"/>
                <a:endCxn id="285" idx="1"/>
              </p:cNvCxnSpPr>
              <p:nvPr/>
            </p:nvCxnSpPr>
            <p:spPr>
              <a:xfrm>
                <a:off x="2305110" y="4729255"/>
                <a:ext cx="267732" cy="25864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4202850A-D179-824C-AA4C-C53CEA7E9B19}"/>
                  </a:ext>
                </a:extLst>
              </p:cNvPr>
              <p:cNvCxnSpPr>
                <a:cxnSpLocks/>
                <a:stCxn id="289" idx="4"/>
                <a:endCxn id="285" idx="0"/>
              </p:cNvCxnSpPr>
              <p:nvPr/>
            </p:nvCxnSpPr>
            <p:spPr>
              <a:xfrm>
                <a:off x="2747200" y="4416846"/>
                <a:ext cx="1" cy="49882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6B8C7B74-13ED-E44F-A26D-AEFF75EE80AF}"/>
                </a:ext>
              </a:extLst>
            </p:cNvPr>
            <p:cNvCxnSpPr>
              <a:cxnSpLocks/>
              <a:endCxn id="283" idx="0"/>
            </p:cNvCxnSpPr>
            <p:nvPr/>
          </p:nvCxnSpPr>
          <p:spPr>
            <a:xfrm>
              <a:off x="1375398" y="286990"/>
              <a:ext cx="0" cy="35939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5663619-E766-624E-B4E0-5A35B8A1BFCE}"/>
              </a:ext>
            </a:extLst>
          </p:cNvPr>
          <p:cNvGrpSpPr/>
          <p:nvPr/>
        </p:nvGrpSpPr>
        <p:grpSpPr>
          <a:xfrm>
            <a:off x="7971115" y="1332929"/>
            <a:ext cx="2264643" cy="1137502"/>
            <a:chOff x="6938273" y="1691341"/>
            <a:chExt cx="2264643" cy="1137502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EED0F389-F9A6-514E-A590-ACC776D5ECF6}"/>
                </a:ext>
              </a:extLst>
            </p:cNvPr>
            <p:cNvGrpSpPr/>
            <p:nvPr/>
          </p:nvGrpSpPr>
          <p:grpSpPr>
            <a:xfrm rot="5400000">
              <a:off x="6835269" y="1794349"/>
              <a:ext cx="549100" cy="343091"/>
              <a:chOff x="2971369" y="411976"/>
              <a:chExt cx="836261" cy="522517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3216DF8-02C4-6F47-BDF9-0EA264479159}"/>
                  </a:ext>
                </a:extLst>
              </p:cNvPr>
              <p:cNvSpPr/>
              <p:nvPr/>
            </p:nvSpPr>
            <p:spPr>
              <a:xfrm>
                <a:off x="2971369" y="411976"/>
                <a:ext cx="173835" cy="5225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74C268-D52B-C243-BD86-59E917C9232A}"/>
                  </a:ext>
                </a:extLst>
              </p:cNvPr>
              <p:cNvSpPr/>
              <p:nvPr/>
            </p:nvSpPr>
            <p:spPr>
              <a:xfrm>
                <a:off x="3139250" y="411977"/>
                <a:ext cx="173835" cy="5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10DFFDEA-475A-5D49-B7F2-8D2CAA3D5A65}"/>
                  </a:ext>
                </a:extLst>
              </p:cNvPr>
              <p:cNvSpPr/>
              <p:nvPr/>
            </p:nvSpPr>
            <p:spPr>
              <a:xfrm>
                <a:off x="3296970" y="411978"/>
                <a:ext cx="173835" cy="5225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D2D25C5D-2124-CD4E-B891-9D4419100F3A}"/>
                  </a:ext>
                </a:extLst>
              </p:cNvPr>
              <p:cNvSpPr/>
              <p:nvPr/>
            </p:nvSpPr>
            <p:spPr>
              <a:xfrm>
                <a:off x="3454690" y="411978"/>
                <a:ext cx="173835" cy="522515"/>
              </a:xfrm>
              <a:prstGeom prst="rect">
                <a:avLst/>
              </a:prstGeom>
              <a:solidFill>
                <a:srgbClr val="DD58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1E74BE7E-FD6E-C048-929E-BEBF86BED157}"/>
                  </a:ext>
                </a:extLst>
              </p:cNvPr>
              <p:cNvSpPr/>
              <p:nvPr/>
            </p:nvSpPr>
            <p:spPr>
              <a:xfrm>
                <a:off x="3633795" y="411977"/>
                <a:ext cx="173835" cy="522515"/>
              </a:xfrm>
              <a:prstGeom prst="rect">
                <a:avLst/>
              </a:prstGeom>
              <a:solidFill>
                <a:srgbClr val="AD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C5FD977-5714-E84C-8E16-9FB4A9E5AAE3}"/>
                </a:ext>
              </a:extLst>
            </p:cNvPr>
            <p:cNvCxnSpPr>
              <a:cxnSpLocks/>
              <a:stCxn id="298" idx="3"/>
              <a:endCxn id="299" idx="1"/>
            </p:cNvCxnSpPr>
            <p:nvPr/>
          </p:nvCxnSpPr>
          <p:spPr>
            <a:xfrm>
              <a:off x="7774520" y="1915716"/>
              <a:ext cx="0" cy="21058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B0C9F51-77CC-1F4D-A168-45D59F23C47D}"/>
                </a:ext>
              </a:extLst>
            </p:cNvPr>
            <p:cNvSpPr/>
            <p:nvPr/>
          </p:nvSpPr>
          <p:spPr>
            <a:xfrm rot="5400000">
              <a:off x="7717449" y="1576867"/>
              <a:ext cx="114142" cy="34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785C62B-435D-8343-AB0A-C9352ABB5927}"/>
                </a:ext>
              </a:extLst>
            </p:cNvPr>
            <p:cNvSpPr/>
            <p:nvPr/>
          </p:nvSpPr>
          <p:spPr>
            <a:xfrm rot="5400000">
              <a:off x="7717449" y="1687100"/>
              <a:ext cx="114142" cy="34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DB4169B-3AED-CE4E-A254-1F2001BA425B}"/>
                </a:ext>
              </a:extLst>
            </p:cNvPr>
            <p:cNvSpPr/>
            <p:nvPr/>
          </p:nvSpPr>
          <p:spPr>
            <a:xfrm rot="5400000">
              <a:off x="7717449" y="2011824"/>
              <a:ext cx="114142" cy="34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BB6BE2FB-FF9A-DD4B-9121-85093B327B73}"/>
                </a:ext>
              </a:extLst>
            </p:cNvPr>
            <p:cNvCxnSpPr>
              <a:cxnSpLocks/>
              <a:stCxn id="313" idx="0"/>
              <a:endCxn id="297" idx="2"/>
            </p:cNvCxnSpPr>
            <p:nvPr/>
          </p:nvCxnSpPr>
          <p:spPr>
            <a:xfrm>
              <a:off x="7281363" y="1748412"/>
              <a:ext cx="3216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BE4FDA0A-2E7D-5C4B-9BBC-9517C3004942}"/>
                </a:ext>
              </a:extLst>
            </p:cNvPr>
            <p:cNvGrpSpPr/>
            <p:nvPr/>
          </p:nvGrpSpPr>
          <p:grpSpPr>
            <a:xfrm rot="5400000">
              <a:off x="8464532" y="1502058"/>
              <a:ext cx="549100" cy="927668"/>
              <a:chOff x="2971369" y="411976"/>
              <a:chExt cx="836261" cy="522517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365BEB6E-CCB7-FA4C-BEF1-259F5FC1115B}"/>
                  </a:ext>
                </a:extLst>
              </p:cNvPr>
              <p:cNvSpPr/>
              <p:nvPr/>
            </p:nvSpPr>
            <p:spPr>
              <a:xfrm>
                <a:off x="2971369" y="411976"/>
                <a:ext cx="173835" cy="5225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26429066-BA3F-5F47-ADD9-9E391DBDEE31}"/>
                  </a:ext>
                </a:extLst>
              </p:cNvPr>
              <p:cNvSpPr/>
              <p:nvPr/>
            </p:nvSpPr>
            <p:spPr>
              <a:xfrm>
                <a:off x="3139250" y="411977"/>
                <a:ext cx="173835" cy="52251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2E61A2E-EB39-BC45-ABDD-1FE9E447C3D6}"/>
                  </a:ext>
                </a:extLst>
              </p:cNvPr>
              <p:cNvSpPr/>
              <p:nvPr/>
            </p:nvSpPr>
            <p:spPr>
              <a:xfrm>
                <a:off x="3296970" y="411978"/>
                <a:ext cx="173835" cy="5225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A659A60E-59C9-DE46-AECC-609BF6F0F77D}"/>
                  </a:ext>
                </a:extLst>
              </p:cNvPr>
              <p:cNvSpPr/>
              <p:nvPr/>
            </p:nvSpPr>
            <p:spPr>
              <a:xfrm>
                <a:off x="3454690" y="411978"/>
                <a:ext cx="173835" cy="522515"/>
              </a:xfrm>
              <a:prstGeom prst="rect">
                <a:avLst/>
              </a:prstGeom>
              <a:solidFill>
                <a:srgbClr val="DD58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063B3223-987B-B149-B6F3-BCA08C405CFD}"/>
                  </a:ext>
                </a:extLst>
              </p:cNvPr>
              <p:cNvSpPr/>
              <p:nvPr/>
            </p:nvSpPr>
            <p:spPr>
              <a:xfrm>
                <a:off x="3633795" y="411977"/>
                <a:ext cx="173835" cy="522515"/>
              </a:xfrm>
              <a:prstGeom prst="rect">
                <a:avLst/>
              </a:prstGeom>
              <a:solidFill>
                <a:srgbClr val="AD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3CC27E8F-E578-CC4F-BB4E-EF58A1FC74A5}"/>
                </a:ext>
              </a:extLst>
            </p:cNvPr>
            <p:cNvCxnSpPr>
              <a:cxnSpLocks/>
              <a:stCxn id="297" idx="0"/>
              <a:endCxn id="308" idx="2"/>
            </p:cNvCxnSpPr>
            <p:nvPr/>
          </p:nvCxnSpPr>
          <p:spPr>
            <a:xfrm>
              <a:off x="7946069" y="1748416"/>
              <a:ext cx="329187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5BFA0154-9495-D74E-9CB3-46D187FDAA76}"/>
                </a:ext>
              </a:extLst>
            </p:cNvPr>
            <p:cNvCxnSpPr>
              <a:cxnSpLocks/>
              <a:stCxn id="314" idx="0"/>
              <a:endCxn id="298" idx="2"/>
            </p:cNvCxnSpPr>
            <p:nvPr/>
          </p:nvCxnSpPr>
          <p:spPr>
            <a:xfrm>
              <a:off x="7281363" y="1858645"/>
              <a:ext cx="3216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09622192-6708-BF42-BBE7-F2F84879980C}"/>
                </a:ext>
              </a:extLst>
            </p:cNvPr>
            <p:cNvCxnSpPr>
              <a:cxnSpLocks/>
              <a:stCxn id="298" idx="0"/>
              <a:endCxn id="309" idx="2"/>
            </p:cNvCxnSpPr>
            <p:nvPr/>
          </p:nvCxnSpPr>
          <p:spPr>
            <a:xfrm>
              <a:off x="7946069" y="1858649"/>
              <a:ext cx="329185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313FD565-E3AA-FE49-AEBA-73C09E84E49A}"/>
                </a:ext>
              </a:extLst>
            </p:cNvPr>
            <p:cNvCxnSpPr>
              <a:cxnSpLocks/>
              <a:stCxn id="317" idx="0"/>
              <a:endCxn id="299" idx="2"/>
            </p:cNvCxnSpPr>
            <p:nvPr/>
          </p:nvCxnSpPr>
          <p:spPr>
            <a:xfrm>
              <a:off x="7281363" y="2183369"/>
              <a:ext cx="32161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7F5A8CB7-087A-7E41-8348-353AFF4A50C7}"/>
                </a:ext>
              </a:extLst>
            </p:cNvPr>
            <p:cNvCxnSpPr>
              <a:cxnSpLocks/>
              <a:stCxn id="299" idx="0"/>
              <a:endCxn id="312" idx="2"/>
            </p:cNvCxnSpPr>
            <p:nvPr/>
          </p:nvCxnSpPr>
          <p:spPr>
            <a:xfrm>
              <a:off x="7946069" y="2183369"/>
              <a:ext cx="329185" cy="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26605054-D3C7-FA40-B842-C9F32A7F20E2}"/>
                </a:ext>
              </a:extLst>
            </p:cNvPr>
            <p:cNvSpPr txBox="1"/>
            <p:nvPr/>
          </p:nvSpPr>
          <p:spPr>
            <a:xfrm>
              <a:off x="7173759" y="2551844"/>
              <a:ext cx="1300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Shared MLP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7201E0D-53B0-7545-9BD1-4012B5BA1F61}"/>
              </a:ext>
            </a:extLst>
          </p:cNvPr>
          <p:cNvGrpSpPr/>
          <p:nvPr/>
        </p:nvGrpSpPr>
        <p:grpSpPr>
          <a:xfrm rot="5400000">
            <a:off x="1736861" y="1394734"/>
            <a:ext cx="549100" cy="343091"/>
            <a:chOff x="2971369" y="411976"/>
            <a:chExt cx="836261" cy="522517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829FF2B-2AFD-5E42-955C-8832C980ABD3}"/>
                </a:ext>
              </a:extLst>
            </p:cNvPr>
            <p:cNvSpPr/>
            <p:nvPr/>
          </p:nvSpPr>
          <p:spPr>
            <a:xfrm>
              <a:off x="2971369" y="411976"/>
              <a:ext cx="173835" cy="522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BC314EA-A247-6141-B68D-E7CC882AC6A4}"/>
                </a:ext>
              </a:extLst>
            </p:cNvPr>
            <p:cNvSpPr/>
            <p:nvPr/>
          </p:nvSpPr>
          <p:spPr>
            <a:xfrm>
              <a:off x="3139250" y="411977"/>
              <a:ext cx="173835" cy="52251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AE77655-87B9-F64E-B8F7-A063C91DC33E}"/>
                </a:ext>
              </a:extLst>
            </p:cNvPr>
            <p:cNvSpPr/>
            <p:nvPr/>
          </p:nvSpPr>
          <p:spPr>
            <a:xfrm>
              <a:off x="3296970" y="411978"/>
              <a:ext cx="173835" cy="52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38A1CB6-36B1-F746-A162-A8414EE4D79F}"/>
                </a:ext>
              </a:extLst>
            </p:cNvPr>
            <p:cNvSpPr/>
            <p:nvPr/>
          </p:nvSpPr>
          <p:spPr>
            <a:xfrm>
              <a:off x="3454690" y="411978"/>
              <a:ext cx="173835" cy="52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5BD516F-4104-8442-8CFA-6574F08F8BD7}"/>
                </a:ext>
              </a:extLst>
            </p:cNvPr>
            <p:cNvSpPr/>
            <p:nvPr/>
          </p:nvSpPr>
          <p:spPr>
            <a:xfrm>
              <a:off x="3633795" y="411977"/>
              <a:ext cx="173835" cy="5225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27E266F2-D94F-A345-A081-E73BFEA0CAE1}"/>
              </a:ext>
            </a:extLst>
          </p:cNvPr>
          <p:cNvCxnSpPr>
            <a:stCxn id="283" idx="6"/>
            <a:endCxn id="319" idx="2"/>
          </p:cNvCxnSpPr>
          <p:nvPr/>
        </p:nvCxnSpPr>
        <p:spPr>
          <a:xfrm>
            <a:off x="1116008" y="741227"/>
            <a:ext cx="723858" cy="60757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C188A24A-B7F3-014B-BC14-6E25154828BB}"/>
              </a:ext>
            </a:extLst>
          </p:cNvPr>
          <p:cNvCxnSpPr>
            <a:cxnSpLocks/>
            <a:stCxn id="284" idx="6"/>
            <a:endCxn id="320" idx="2"/>
          </p:cNvCxnSpPr>
          <p:nvPr/>
        </p:nvCxnSpPr>
        <p:spPr>
          <a:xfrm>
            <a:off x="569391" y="1247590"/>
            <a:ext cx="1270477" cy="211442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B06A27F1-EF2F-974F-B843-CEC35E560164}"/>
              </a:ext>
            </a:extLst>
          </p:cNvPr>
          <p:cNvCxnSpPr>
            <a:stCxn id="289" idx="6"/>
            <a:endCxn id="321" idx="2"/>
          </p:cNvCxnSpPr>
          <p:nvPr/>
        </p:nvCxnSpPr>
        <p:spPr>
          <a:xfrm flipV="1">
            <a:off x="1116010" y="1562593"/>
            <a:ext cx="723857" cy="182826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72C647A-D48C-2E4A-A81F-41BE1F03093A}"/>
              </a:ext>
            </a:extLst>
          </p:cNvPr>
          <p:cNvCxnSpPr>
            <a:stCxn id="286" idx="6"/>
            <a:endCxn id="322" idx="2"/>
          </p:cNvCxnSpPr>
          <p:nvPr/>
        </p:nvCxnSpPr>
        <p:spPr>
          <a:xfrm flipV="1">
            <a:off x="569390" y="1666156"/>
            <a:ext cx="1270477" cy="420325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E57BB317-147D-D042-B1D8-049EC3084258}"/>
              </a:ext>
            </a:extLst>
          </p:cNvPr>
          <p:cNvCxnSpPr>
            <a:stCxn id="285" idx="6"/>
            <a:endCxn id="323" idx="2"/>
          </p:cNvCxnSpPr>
          <p:nvPr/>
        </p:nvCxnSpPr>
        <p:spPr>
          <a:xfrm flipV="1">
            <a:off x="1116008" y="1783758"/>
            <a:ext cx="723858" cy="84128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6F242DDF-1A05-B04E-A396-4C233C1BE15C}"/>
              </a:ext>
            </a:extLst>
          </p:cNvPr>
          <p:cNvCxnSpPr>
            <a:cxnSpLocks/>
            <a:stCxn id="319" idx="0"/>
            <a:endCxn id="483" idx="2"/>
          </p:cNvCxnSpPr>
          <p:nvPr/>
        </p:nvCxnSpPr>
        <p:spPr>
          <a:xfrm flipV="1">
            <a:off x="2182956" y="1062178"/>
            <a:ext cx="885014" cy="28662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6801BBB-3FF7-0041-9540-3F1A04F817E8}"/>
              </a:ext>
            </a:extLst>
          </p:cNvPr>
          <p:cNvCxnSpPr>
            <a:cxnSpLocks/>
            <a:stCxn id="320" idx="0"/>
            <a:endCxn id="484" idx="2"/>
          </p:cNvCxnSpPr>
          <p:nvPr/>
        </p:nvCxnSpPr>
        <p:spPr>
          <a:xfrm flipV="1">
            <a:off x="2182956" y="1312414"/>
            <a:ext cx="614884" cy="146620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D2CF9199-5451-BE41-B374-25DA184B185A}"/>
              </a:ext>
            </a:extLst>
          </p:cNvPr>
          <p:cNvCxnSpPr>
            <a:cxnSpLocks/>
            <a:stCxn id="321" idx="0"/>
            <a:endCxn id="489" idx="2"/>
          </p:cNvCxnSpPr>
          <p:nvPr/>
        </p:nvCxnSpPr>
        <p:spPr>
          <a:xfrm flipV="1">
            <a:off x="2182955" y="1558432"/>
            <a:ext cx="885015" cy="416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1B11BA93-B856-F24C-9ABB-F29DCF0603BE}"/>
              </a:ext>
            </a:extLst>
          </p:cNvPr>
          <p:cNvCxnSpPr>
            <a:cxnSpLocks/>
            <a:stCxn id="322" idx="0"/>
            <a:endCxn id="486" idx="2"/>
          </p:cNvCxnSpPr>
          <p:nvPr/>
        </p:nvCxnSpPr>
        <p:spPr>
          <a:xfrm>
            <a:off x="2182955" y="1666156"/>
            <a:ext cx="614885" cy="60822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0000392-2D04-604E-874D-59DA623AB7FD}"/>
              </a:ext>
            </a:extLst>
          </p:cNvPr>
          <p:cNvCxnSpPr>
            <a:cxnSpLocks/>
            <a:stCxn id="323" idx="0"/>
            <a:endCxn id="485" idx="2"/>
          </p:cNvCxnSpPr>
          <p:nvPr/>
        </p:nvCxnSpPr>
        <p:spPr>
          <a:xfrm>
            <a:off x="2182956" y="1783758"/>
            <a:ext cx="885014" cy="209366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A8C7EB7F-843D-E046-A59F-399C4679DBE1}"/>
              </a:ext>
            </a:extLst>
          </p:cNvPr>
          <p:cNvCxnSpPr>
            <a:cxnSpLocks/>
            <a:stCxn id="532" idx="6"/>
            <a:endCxn id="313" idx="2"/>
          </p:cNvCxnSpPr>
          <p:nvPr/>
        </p:nvCxnSpPr>
        <p:spPr>
          <a:xfrm>
            <a:off x="7159288" y="1085002"/>
            <a:ext cx="811828" cy="305002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841AD0FA-40B3-C946-98E5-32B43CE58105}"/>
              </a:ext>
            </a:extLst>
          </p:cNvPr>
          <p:cNvCxnSpPr>
            <a:cxnSpLocks/>
            <a:stCxn id="533" idx="6"/>
            <a:endCxn id="314" idx="2"/>
          </p:cNvCxnSpPr>
          <p:nvPr/>
        </p:nvCxnSpPr>
        <p:spPr>
          <a:xfrm>
            <a:off x="6889158" y="1335238"/>
            <a:ext cx="1081958" cy="164999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7A91437E-E71C-E849-A7D8-36E09598FAD2}"/>
              </a:ext>
            </a:extLst>
          </p:cNvPr>
          <p:cNvCxnSpPr>
            <a:cxnSpLocks/>
            <a:stCxn id="538" idx="6"/>
            <a:endCxn id="315" idx="2"/>
          </p:cNvCxnSpPr>
          <p:nvPr/>
        </p:nvCxnSpPr>
        <p:spPr>
          <a:xfrm>
            <a:off x="7159288" y="1581256"/>
            <a:ext cx="811827" cy="22542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9FCCDC0-B9EE-DE4D-8CC3-9D47BDFEE84A}"/>
              </a:ext>
            </a:extLst>
          </p:cNvPr>
          <p:cNvCxnSpPr>
            <a:cxnSpLocks/>
            <a:stCxn id="535" idx="6"/>
            <a:endCxn id="316" idx="2"/>
          </p:cNvCxnSpPr>
          <p:nvPr/>
        </p:nvCxnSpPr>
        <p:spPr>
          <a:xfrm flipV="1">
            <a:off x="6889158" y="1707359"/>
            <a:ext cx="1081957" cy="4244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C8007F2E-5667-0949-8948-0FB3ACCDC806}"/>
              </a:ext>
            </a:extLst>
          </p:cNvPr>
          <p:cNvCxnSpPr>
            <a:cxnSpLocks/>
            <a:stCxn id="534" idx="7"/>
            <a:endCxn id="317" idx="2"/>
          </p:cNvCxnSpPr>
          <p:nvPr/>
        </p:nvCxnSpPr>
        <p:spPr>
          <a:xfrm flipV="1">
            <a:off x="7140929" y="1824961"/>
            <a:ext cx="830187" cy="14666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C20F756-B5BC-AE40-BE91-81976624F5FF}"/>
              </a:ext>
            </a:extLst>
          </p:cNvPr>
          <p:cNvCxnSpPr>
            <a:cxnSpLocks/>
            <a:stCxn id="308" idx="0"/>
            <a:endCxn id="267" idx="2"/>
          </p:cNvCxnSpPr>
          <p:nvPr/>
        </p:nvCxnSpPr>
        <p:spPr>
          <a:xfrm flipV="1">
            <a:off x="10235758" y="766677"/>
            <a:ext cx="1227903" cy="623325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DB643FCD-3B5D-904E-AC8D-2BD7D857C1EA}"/>
              </a:ext>
            </a:extLst>
          </p:cNvPr>
          <p:cNvCxnSpPr>
            <a:cxnSpLocks/>
            <a:stCxn id="309" idx="0"/>
            <a:endCxn id="268" idx="2"/>
          </p:cNvCxnSpPr>
          <p:nvPr/>
        </p:nvCxnSpPr>
        <p:spPr>
          <a:xfrm flipV="1">
            <a:off x="10235756" y="1281804"/>
            <a:ext cx="671825" cy="218430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0EB399B8-0E97-6749-BBAC-61C1CBE0D88E}"/>
              </a:ext>
            </a:extLst>
          </p:cNvPr>
          <p:cNvCxnSpPr>
            <a:cxnSpLocks/>
            <a:stCxn id="310" idx="0"/>
            <a:endCxn id="273" idx="2"/>
          </p:cNvCxnSpPr>
          <p:nvPr/>
        </p:nvCxnSpPr>
        <p:spPr>
          <a:xfrm>
            <a:off x="10235752" y="1603795"/>
            <a:ext cx="1227906" cy="184454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721FD4A5-CD3F-A240-A634-A4D74BDF9819}"/>
              </a:ext>
            </a:extLst>
          </p:cNvPr>
          <p:cNvCxnSpPr>
            <a:cxnSpLocks/>
            <a:stCxn id="311" idx="0"/>
            <a:endCxn id="270" idx="1"/>
          </p:cNvCxnSpPr>
          <p:nvPr/>
        </p:nvCxnSpPr>
        <p:spPr>
          <a:xfrm>
            <a:off x="10235754" y="1707358"/>
            <a:ext cx="736975" cy="270573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C38CA25D-2BD2-554E-BB42-A4312D4BBC76}"/>
              </a:ext>
            </a:extLst>
          </p:cNvPr>
          <p:cNvCxnSpPr>
            <a:cxnSpLocks/>
            <a:stCxn id="312" idx="0"/>
            <a:endCxn id="269" idx="2"/>
          </p:cNvCxnSpPr>
          <p:nvPr/>
        </p:nvCxnSpPr>
        <p:spPr>
          <a:xfrm>
            <a:off x="10235756" y="1824959"/>
            <a:ext cx="1227905" cy="858134"/>
          </a:xfrm>
          <a:prstGeom prst="straightConnector1">
            <a:avLst/>
          </a:prstGeom>
          <a:ln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980FAD83-C3F4-DD40-AE56-263193297601}"/>
              </a:ext>
            </a:extLst>
          </p:cNvPr>
          <p:cNvSpPr txBox="1"/>
          <p:nvPr/>
        </p:nvSpPr>
        <p:spPr>
          <a:xfrm>
            <a:off x="0" y="2840486"/>
            <a:ext cx="35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1CCDB4E-FAE0-4540-A87A-4575A5003D92}"/>
              </a:ext>
            </a:extLst>
          </p:cNvPr>
          <p:cNvSpPr txBox="1"/>
          <p:nvPr/>
        </p:nvSpPr>
        <p:spPr>
          <a:xfrm>
            <a:off x="2337452" y="2830648"/>
            <a:ext cx="4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662FB1C4-8EEC-5546-8F4C-4D0E453AF55A}"/>
              </a:ext>
            </a:extLst>
          </p:cNvPr>
          <p:cNvSpPr txBox="1"/>
          <p:nvPr/>
        </p:nvSpPr>
        <p:spPr>
          <a:xfrm>
            <a:off x="10498599" y="2858593"/>
            <a:ext cx="408980" cy="37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8E6E16DA-B143-7A4A-9FA8-566A8C4E9C94}"/>
              </a:ext>
            </a:extLst>
          </p:cNvPr>
          <p:cNvCxnSpPr>
            <a:cxnSpLocks/>
            <a:stCxn id="386" idx="3"/>
            <a:endCxn id="387" idx="1"/>
          </p:cNvCxnSpPr>
          <p:nvPr/>
        </p:nvCxnSpPr>
        <p:spPr>
          <a:xfrm flipV="1">
            <a:off x="350743" y="3015314"/>
            <a:ext cx="1986709" cy="98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6338E729-D1B1-7D41-9761-65AA9E84D897}"/>
              </a:ext>
            </a:extLst>
          </p:cNvPr>
          <p:cNvCxnSpPr>
            <a:cxnSpLocks/>
            <a:stCxn id="387" idx="3"/>
            <a:endCxn id="388" idx="1"/>
          </p:cNvCxnSpPr>
          <p:nvPr/>
        </p:nvCxnSpPr>
        <p:spPr>
          <a:xfrm>
            <a:off x="2781409" y="3015314"/>
            <a:ext cx="7717190" cy="328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3932CB5-6788-2F49-9853-42038E167A53}"/>
              </a:ext>
            </a:extLst>
          </p:cNvPr>
          <p:cNvSpPr/>
          <p:nvPr/>
        </p:nvSpPr>
        <p:spPr>
          <a:xfrm>
            <a:off x="2653410" y="861302"/>
            <a:ext cx="4894217" cy="1578575"/>
          </a:xfrm>
          <a:prstGeom prst="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7C56C85-F4D1-F745-90C2-1E013D57E8FF}"/>
              </a:ext>
            </a:extLst>
          </p:cNvPr>
          <p:cNvGrpSpPr/>
          <p:nvPr/>
        </p:nvGrpSpPr>
        <p:grpSpPr>
          <a:xfrm>
            <a:off x="2797840" y="999495"/>
            <a:ext cx="408195" cy="1056311"/>
            <a:chOff x="1884172" y="2791213"/>
            <a:chExt cx="931519" cy="2410552"/>
          </a:xfrm>
        </p:grpSpPr>
        <p:cxnSp>
          <p:nvCxnSpPr>
            <p:cNvPr id="482" name="Curved Connector 481">
              <a:extLst>
                <a:ext uri="{FF2B5EF4-FFF2-40B4-BE49-F238E27FC236}">
                  <a16:creationId xmlns:a16="http://schemas.microsoft.com/office/drawing/2014/main" id="{FE88AF7A-1CD4-A14E-8C79-4595E6D25630}"/>
                </a:ext>
              </a:extLst>
            </p:cNvPr>
            <p:cNvCxnSpPr>
              <a:cxnSpLocks/>
              <a:stCxn id="483" idx="6"/>
              <a:endCxn id="485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339A0190-A75C-3940-A330-2940E83B4CA1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chemeClr val="bg2">
                <a:lumMod val="50000"/>
                <a:alpha val="61961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8C3A29A1-1C4C-2146-8193-469D7725FC8F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821AF634-97AC-F94A-AFF9-8DE58B2F7315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chemeClr val="bg2">
                <a:lumMod val="50000"/>
                <a:alpha val="23137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E66D88E-7151-B44D-97E6-1F0DB8386712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chemeClr val="bg1">
                <a:lumMod val="95000"/>
                <a:alpha val="38824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D28BC561-18B0-C943-BEC8-E8E27005773F}"/>
                </a:ext>
              </a:extLst>
            </p:cNvPr>
            <p:cNvCxnSpPr>
              <a:cxnSpLocks/>
              <a:stCxn id="483" idx="3"/>
              <a:endCxn id="484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943D0D1C-EA95-9A41-8DB1-8060C1E50E57}"/>
                </a:ext>
              </a:extLst>
            </p:cNvPr>
            <p:cNvCxnSpPr>
              <a:cxnSpLocks/>
              <a:stCxn id="484" idx="4"/>
              <a:endCxn id="486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839C4324-1B6F-AF4C-B41E-9B126FD439F7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8EDB725A-1D20-1D47-9597-1671A19F5C54}"/>
                </a:ext>
              </a:extLst>
            </p:cNvPr>
            <p:cNvCxnSpPr>
              <a:cxnSpLocks/>
              <a:stCxn id="484" idx="5"/>
              <a:endCxn id="489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F274A07E-ACE3-834D-938E-D00652FFBCC2}"/>
                </a:ext>
              </a:extLst>
            </p:cNvPr>
            <p:cNvCxnSpPr>
              <a:cxnSpLocks/>
              <a:stCxn id="483" idx="4"/>
              <a:endCxn id="489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AE609632-A1D2-1B45-ACC7-CBD8B2EA2D2A}"/>
                </a:ext>
              </a:extLst>
            </p:cNvPr>
            <p:cNvCxnSpPr>
              <a:cxnSpLocks/>
              <a:stCxn id="486" idx="5"/>
              <a:endCxn id="485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7F0DC41F-4405-A241-9967-E044E57C2E65}"/>
                </a:ext>
              </a:extLst>
            </p:cNvPr>
            <p:cNvCxnSpPr>
              <a:cxnSpLocks/>
              <a:stCxn id="489" idx="4"/>
              <a:endCxn id="485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15E32E21-4FBD-FF43-A5DD-26FBE0CB770E}"/>
                  </a:ext>
                </a:extLst>
              </p:cNvPr>
              <p:cNvSpPr txBox="1"/>
              <p:nvPr/>
            </p:nvSpPr>
            <p:spPr>
              <a:xfrm>
                <a:off x="5119215" y="1149588"/>
                <a:ext cx="76856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15E32E21-4FBD-FF43-A5DD-26FBE0CB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15" y="1149588"/>
                <a:ext cx="76856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5" name="Group 494">
            <a:extLst>
              <a:ext uri="{FF2B5EF4-FFF2-40B4-BE49-F238E27FC236}">
                <a16:creationId xmlns:a16="http://schemas.microsoft.com/office/drawing/2014/main" id="{689E9B9E-206C-714B-9DF3-08EEB48356D8}"/>
              </a:ext>
            </a:extLst>
          </p:cNvPr>
          <p:cNvGrpSpPr/>
          <p:nvPr/>
        </p:nvGrpSpPr>
        <p:grpSpPr>
          <a:xfrm>
            <a:off x="5858875" y="993663"/>
            <a:ext cx="408195" cy="1056311"/>
            <a:chOff x="1884172" y="2791213"/>
            <a:chExt cx="931519" cy="2410552"/>
          </a:xfrm>
        </p:grpSpPr>
        <p:cxnSp>
          <p:nvCxnSpPr>
            <p:cNvPr id="496" name="Curved Connector 495">
              <a:extLst>
                <a:ext uri="{FF2B5EF4-FFF2-40B4-BE49-F238E27FC236}">
                  <a16:creationId xmlns:a16="http://schemas.microsoft.com/office/drawing/2014/main" id="{5284BE6B-93BB-6447-A3F6-BEA0A4DEDC87}"/>
                </a:ext>
              </a:extLst>
            </p:cNvPr>
            <p:cNvCxnSpPr>
              <a:cxnSpLocks/>
              <a:stCxn id="497" idx="6"/>
              <a:endCxn id="499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912FAE8E-42C2-B444-93E6-F8630AD042FA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rgbClr val="F1CBB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BCCDA30-4721-EE42-BB82-09185BF0135E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rgbClr val="20386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C79A16F6-A614-F649-A02F-31D64510ED0A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rgbClr val="D883FF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5692A3FE-4C0C-2146-B32B-1D9316414B57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rgbClr val="DD58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1D302FCB-A9A3-B744-8452-8F166F21F2A4}"/>
                </a:ext>
              </a:extLst>
            </p:cNvPr>
            <p:cNvCxnSpPr>
              <a:cxnSpLocks/>
              <a:stCxn id="497" idx="3"/>
              <a:endCxn id="498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4A17B13E-AD0E-A940-8708-76519BC53D31}"/>
                </a:ext>
              </a:extLst>
            </p:cNvPr>
            <p:cNvCxnSpPr>
              <a:cxnSpLocks/>
              <a:stCxn id="498" idx="4"/>
              <a:endCxn id="500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AB52C8CD-D665-4542-8643-5BA1FB21A177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rgbClr val="C5E0B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10719680-E51B-D745-8BAB-A9CC85FC8124}"/>
                </a:ext>
              </a:extLst>
            </p:cNvPr>
            <p:cNvCxnSpPr>
              <a:cxnSpLocks/>
              <a:stCxn id="498" idx="5"/>
              <a:endCxn id="503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F96853F6-D049-B341-ACE1-A3B35419FD83}"/>
                </a:ext>
              </a:extLst>
            </p:cNvPr>
            <p:cNvCxnSpPr>
              <a:cxnSpLocks/>
              <a:stCxn id="497" idx="4"/>
              <a:endCxn id="503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7F2181CB-0EFB-9A43-B0D0-823E8CD2BE11}"/>
                </a:ext>
              </a:extLst>
            </p:cNvPr>
            <p:cNvCxnSpPr>
              <a:cxnSpLocks/>
              <a:stCxn id="500" idx="5"/>
              <a:endCxn id="499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FD3AC735-1724-5B43-9F48-BFA453AC1C69}"/>
                </a:ext>
              </a:extLst>
            </p:cNvPr>
            <p:cNvCxnSpPr>
              <a:cxnSpLocks/>
              <a:stCxn id="503" idx="4"/>
              <a:endCxn id="499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C252D5C3-6990-AF4D-80A1-833C1531ACCF}"/>
              </a:ext>
            </a:extLst>
          </p:cNvPr>
          <p:cNvSpPr txBox="1"/>
          <p:nvPr/>
        </p:nvSpPr>
        <p:spPr>
          <a:xfrm>
            <a:off x="4327209" y="2172221"/>
            <a:ext cx="1584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Graph Propagation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9A2224-E343-C74D-8BE9-C580A158163B}"/>
              </a:ext>
            </a:extLst>
          </p:cNvPr>
          <p:cNvGrpSpPr/>
          <p:nvPr/>
        </p:nvGrpSpPr>
        <p:grpSpPr>
          <a:xfrm>
            <a:off x="3614266" y="1008776"/>
            <a:ext cx="536909" cy="1056311"/>
            <a:chOff x="3686213" y="991539"/>
            <a:chExt cx="536909" cy="1056311"/>
          </a:xfrm>
        </p:grpSpPr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5C620575-58A2-9649-A332-768B5AB01BB0}"/>
                </a:ext>
              </a:extLst>
            </p:cNvPr>
            <p:cNvGrpSpPr/>
            <p:nvPr/>
          </p:nvGrpSpPr>
          <p:grpSpPr>
            <a:xfrm>
              <a:off x="3686213" y="991539"/>
              <a:ext cx="408195" cy="1056311"/>
              <a:chOff x="1884172" y="2791213"/>
              <a:chExt cx="931519" cy="2410552"/>
            </a:xfrm>
          </p:grpSpPr>
          <p:cxnSp>
            <p:nvCxnSpPr>
              <p:cNvPr id="468" name="Curved Connector 467">
                <a:extLst>
                  <a:ext uri="{FF2B5EF4-FFF2-40B4-BE49-F238E27FC236}">
                    <a16:creationId xmlns:a16="http://schemas.microsoft.com/office/drawing/2014/main" id="{F3EAC44F-D689-3948-97EB-8A1FAAA61C82}"/>
                  </a:ext>
                </a:extLst>
              </p:cNvPr>
              <p:cNvCxnSpPr>
                <a:cxnSpLocks/>
                <a:stCxn id="469" idx="6"/>
                <a:endCxn id="471" idx="6"/>
              </p:cNvCxnSpPr>
              <p:nvPr/>
            </p:nvCxnSpPr>
            <p:spPr>
              <a:xfrm>
                <a:off x="2786709" y="2934259"/>
                <a:ext cx="28982" cy="212446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37A6B085-5848-2A40-9A6A-F5F5746CA8FE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286088" cy="286089"/>
              </a:xfrm>
              <a:prstGeom prst="ellipse">
                <a:avLst/>
              </a:prstGeom>
              <a:solidFill>
                <a:srgbClr val="F8CBAD">
                  <a:alpha val="86000"/>
                </a:srgb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77CA0E2-D3C6-A846-9ED1-A2FAF2B5614F}"/>
                  </a:ext>
                </a:extLst>
              </p:cNvPr>
              <p:cNvSpPr/>
              <p:nvPr/>
            </p:nvSpPr>
            <p:spPr>
              <a:xfrm>
                <a:off x="1884172" y="3362263"/>
                <a:ext cx="286088" cy="286089"/>
              </a:xfrm>
              <a:prstGeom prst="ellipse">
                <a:avLst/>
              </a:prstGeom>
              <a:solidFill>
                <a:srgbClr val="203864">
                  <a:alpha val="18039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C8361C3D-6F25-FE4F-AF8C-3939B49F6D80}"/>
                  </a:ext>
                </a:extLst>
              </p:cNvPr>
              <p:cNvSpPr/>
              <p:nvPr/>
            </p:nvSpPr>
            <p:spPr>
              <a:xfrm>
                <a:off x="2500621" y="4915676"/>
                <a:ext cx="286088" cy="286089"/>
              </a:xfrm>
              <a:prstGeom prst="ellipse">
                <a:avLst/>
              </a:prstGeom>
              <a:solidFill>
                <a:srgbClr val="AD30A0">
                  <a:alpha val="23137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4AEAC32E-D1DF-F741-B3D6-661762A8C9BC}"/>
                  </a:ext>
                </a:extLst>
              </p:cNvPr>
              <p:cNvSpPr/>
              <p:nvPr/>
            </p:nvSpPr>
            <p:spPr>
              <a:xfrm>
                <a:off x="1884172" y="4308318"/>
                <a:ext cx="286088" cy="28608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0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709630D8-30B3-2E47-B732-9FBF089301B2}"/>
                  </a:ext>
                </a:extLst>
              </p:cNvPr>
              <p:cNvCxnSpPr>
                <a:cxnSpLocks/>
                <a:stCxn id="469" idx="3"/>
                <a:endCxn id="470" idx="7"/>
              </p:cNvCxnSpPr>
              <p:nvPr/>
            </p:nvCxnSpPr>
            <p:spPr>
              <a:xfrm flipH="1">
                <a:off x="2128365" y="3035406"/>
                <a:ext cx="414152" cy="368754"/>
              </a:xfrm>
              <a:prstGeom prst="straightConnector1">
                <a:avLst/>
              </a:prstGeom>
              <a:ln cmpd="tri"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49B3CC1A-94A6-EE41-ABFD-87068BE4F050}"/>
                  </a:ext>
                </a:extLst>
              </p:cNvPr>
              <p:cNvCxnSpPr>
                <a:cxnSpLocks/>
                <a:stCxn id="470" idx="4"/>
                <a:endCxn id="472" idx="0"/>
              </p:cNvCxnSpPr>
              <p:nvPr/>
            </p:nvCxnSpPr>
            <p:spPr>
              <a:xfrm>
                <a:off x="2027218" y="3648352"/>
                <a:ext cx="0" cy="65996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118F16A4-FFDB-974D-988F-420A626F8659}"/>
                  </a:ext>
                </a:extLst>
              </p:cNvPr>
              <p:cNvSpPr/>
              <p:nvPr/>
            </p:nvSpPr>
            <p:spPr>
              <a:xfrm>
                <a:off x="2500621" y="3923688"/>
                <a:ext cx="286088" cy="286089"/>
              </a:xfrm>
              <a:prstGeom prst="ellipse">
                <a:avLst/>
              </a:prstGeom>
              <a:solidFill>
                <a:srgbClr val="C5E0B4">
                  <a:alpha val="50196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E1755535-725E-3248-A6F4-FDDA292C6E08}"/>
                  </a:ext>
                </a:extLst>
              </p:cNvPr>
              <p:cNvCxnSpPr>
                <a:cxnSpLocks/>
                <a:stCxn id="470" idx="5"/>
                <a:endCxn id="475" idx="1"/>
              </p:cNvCxnSpPr>
              <p:nvPr/>
            </p:nvCxnSpPr>
            <p:spPr>
              <a:xfrm>
                <a:off x="2128365" y="3606456"/>
                <a:ext cx="414152" cy="359128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5CB4A6B5-A342-B245-9F65-F31C24364FFD}"/>
                  </a:ext>
                </a:extLst>
              </p:cNvPr>
              <p:cNvCxnSpPr>
                <a:cxnSpLocks/>
                <a:stCxn id="469" idx="4"/>
                <a:endCxn id="475" idx="0"/>
              </p:cNvCxnSpPr>
              <p:nvPr/>
            </p:nvCxnSpPr>
            <p:spPr>
              <a:xfrm>
                <a:off x="2643666" y="3077302"/>
                <a:ext cx="0" cy="84638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96E8A73F-0339-E843-BFCB-A4027F45B354}"/>
                  </a:ext>
                </a:extLst>
              </p:cNvPr>
              <p:cNvCxnSpPr>
                <a:cxnSpLocks/>
                <a:stCxn id="472" idx="5"/>
                <a:endCxn id="471" idx="1"/>
              </p:cNvCxnSpPr>
              <p:nvPr/>
            </p:nvCxnSpPr>
            <p:spPr>
              <a:xfrm>
                <a:off x="2128365" y="4552511"/>
                <a:ext cx="414152" cy="40506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58AE7C1E-8636-BE4E-85AF-FF6CEBF1CA2C}"/>
                  </a:ext>
                </a:extLst>
              </p:cNvPr>
              <p:cNvCxnSpPr>
                <a:cxnSpLocks/>
                <a:stCxn id="475" idx="4"/>
                <a:endCxn id="471" idx="0"/>
              </p:cNvCxnSpPr>
              <p:nvPr/>
            </p:nvCxnSpPr>
            <p:spPr>
              <a:xfrm>
                <a:off x="2643666" y="4209777"/>
                <a:ext cx="0" cy="70589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02C29C18-70A6-E24A-8FDD-484C094AB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353" y="1045898"/>
              <a:ext cx="181483" cy="161589"/>
            </a:xfrm>
            <a:prstGeom prst="straightConnector1">
              <a:avLst/>
            </a:prstGeom>
            <a:ln w="127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8AA7D15E-77B9-A34A-8E1B-0E465049B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338" y="1143430"/>
              <a:ext cx="1" cy="255716"/>
            </a:xfrm>
            <a:prstGeom prst="straightConnector1">
              <a:avLst/>
            </a:prstGeom>
            <a:ln w="127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Curved Connector 510">
              <a:extLst>
                <a:ext uri="{FF2B5EF4-FFF2-40B4-BE49-F238E27FC236}">
                  <a16:creationId xmlns:a16="http://schemas.microsoft.com/office/drawing/2014/main" id="{FD758F1F-AF61-F946-AC50-AE29F7CF4F07}"/>
                </a:ext>
              </a:extLst>
            </p:cNvPr>
            <p:cNvCxnSpPr>
              <a:cxnSpLocks/>
            </p:cNvCxnSpPr>
            <p:nvPr/>
          </p:nvCxnSpPr>
          <p:spPr>
            <a:xfrm>
              <a:off x="4210422" y="1051447"/>
              <a:ext cx="12700" cy="930946"/>
            </a:xfrm>
            <a:prstGeom prst="curvedConnector3">
              <a:avLst>
                <a:gd name="adj1" fmla="val 1291764"/>
              </a:avLst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  <a:headEnd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7B419D1B-8746-DE4C-B740-77DA720FAC2B}"/>
              </a:ext>
            </a:extLst>
          </p:cNvPr>
          <p:cNvGrpSpPr/>
          <p:nvPr/>
        </p:nvGrpSpPr>
        <p:grpSpPr>
          <a:xfrm>
            <a:off x="4574663" y="991539"/>
            <a:ext cx="408195" cy="1056311"/>
            <a:chOff x="1884172" y="2791213"/>
            <a:chExt cx="931519" cy="2410552"/>
          </a:xfrm>
        </p:grpSpPr>
        <p:cxnSp>
          <p:nvCxnSpPr>
            <p:cNvPr id="513" name="Curved Connector 512">
              <a:extLst>
                <a:ext uri="{FF2B5EF4-FFF2-40B4-BE49-F238E27FC236}">
                  <a16:creationId xmlns:a16="http://schemas.microsoft.com/office/drawing/2014/main" id="{6C318ACC-4AD9-0148-A1C9-FEB0DCDA5607}"/>
                </a:ext>
              </a:extLst>
            </p:cNvPr>
            <p:cNvCxnSpPr>
              <a:cxnSpLocks/>
              <a:stCxn id="514" idx="6"/>
              <a:endCxn id="516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EC77279-6C5E-1944-AAE5-402640A8CD6D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rgbClr val="F8CBAD">
                <a:alpha val="61961"/>
              </a:srgb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0733A8C8-39AF-214A-A72F-338C45DFC7AD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chemeClr val="accent1">
                <a:lumMod val="75000"/>
                <a:alpha val="63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3C16725-E4DA-0D47-8B42-1F963A4CA7A3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rgbClr val="AD30A0">
                <a:alpha val="23137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144284-9C9F-F24D-B29C-5CD875C99DAC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rgbClr val="DD5865">
                <a:alpha val="3882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748F0C21-9824-F743-9EA9-C0A25E775D51}"/>
                </a:ext>
              </a:extLst>
            </p:cNvPr>
            <p:cNvCxnSpPr>
              <a:cxnSpLocks/>
              <a:stCxn id="514" idx="3"/>
              <a:endCxn id="515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 cmpd="tri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EA0B8404-4DD4-E64A-91CE-51D69DA034CB}"/>
                </a:ext>
              </a:extLst>
            </p:cNvPr>
            <p:cNvCxnSpPr>
              <a:cxnSpLocks/>
              <a:stCxn id="515" idx="4"/>
              <a:endCxn id="517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39EDF298-BBD6-874B-9890-FF6BA24CC750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rgbClr val="C5E0B4">
                <a:alpha val="47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69D96B73-DC25-8449-8D61-215455432C61}"/>
                </a:ext>
              </a:extLst>
            </p:cNvPr>
            <p:cNvCxnSpPr>
              <a:cxnSpLocks/>
              <a:stCxn id="515" idx="5"/>
              <a:endCxn id="520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4C123803-BB35-F544-B09E-72DAFC202BC1}"/>
                </a:ext>
              </a:extLst>
            </p:cNvPr>
            <p:cNvCxnSpPr>
              <a:cxnSpLocks/>
              <a:stCxn id="514" idx="4"/>
              <a:endCxn id="520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7C138925-8357-7C44-92A3-0A966E1A1D63}"/>
                </a:ext>
              </a:extLst>
            </p:cNvPr>
            <p:cNvCxnSpPr>
              <a:cxnSpLocks/>
              <a:stCxn id="517" idx="5"/>
              <a:endCxn id="516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A42AD140-4117-8546-BA95-D4DAF211AB79}"/>
                </a:ext>
              </a:extLst>
            </p:cNvPr>
            <p:cNvCxnSpPr>
              <a:cxnSpLocks/>
              <a:stCxn id="520" idx="4"/>
              <a:endCxn id="516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57B136A8-05C5-C64A-88E9-4124F18F3F18}"/>
              </a:ext>
            </a:extLst>
          </p:cNvPr>
          <p:cNvCxnSpPr>
            <a:cxnSpLocks/>
          </p:cNvCxnSpPr>
          <p:nvPr/>
        </p:nvCxnSpPr>
        <p:spPr>
          <a:xfrm>
            <a:off x="4563435" y="1368106"/>
            <a:ext cx="2220" cy="26879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  <a:headEnd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32A3399A-98EA-794F-A49D-BDDA437EC9EC}"/>
              </a:ext>
            </a:extLst>
          </p:cNvPr>
          <p:cNvCxnSpPr>
            <a:cxnSpLocks/>
          </p:cNvCxnSpPr>
          <p:nvPr/>
        </p:nvCxnSpPr>
        <p:spPr>
          <a:xfrm>
            <a:off x="4742891" y="1290764"/>
            <a:ext cx="119898" cy="108382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  <a:headEnd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Curved Connector 526">
            <a:extLst>
              <a:ext uri="{FF2B5EF4-FFF2-40B4-BE49-F238E27FC236}">
                <a16:creationId xmlns:a16="http://schemas.microsoft.com/office/drawing/2014/main" id="{1AAC5C39-86A5-544C-86AB-B69701A670EC}"/>
              </a:ext>
            </a:extLst>
          </p:cNvPr>
          <p:cNvCxnSpPr>
            <a:cxnSpLocks/>
          </p:cNvCxnSpPr>
          <p:nvPr/>
        </p:nvCxnSpPr>
        <p:spPr>
          <a:xfrm>
            <a:off x="6376977" y="1048484"/>
            <a:ext cx="12700" cy="930946"/>
          </a:xfrm>
          <a:prstGeom prst="curvedConnector3">
            <a:avLst>
              <a:gd name="adj1" fmla="val 1291764"/>
            </a:avLst>
          </a:prstGeom>
          <a:ln w="12700">
            <a:solidFill>
              <a:srgbClr val="D883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7BCB209-0929-154D-911C-CC6C481E1659}"/>
              </a:ext>
            </a:extLst>
          </p:cNvPr>
          <p:cNvCxnSpPr>
            <a:cxnSpLocks/>
          </p:cNvCxnSpPr>
          <p:nvPr/>
        </p:nvCxnSpPr>
        <p:spPr>
          <a:xfrm flipV="1">
            <a:off x="6144463" y="1133698"/>
            <a:ext cx="1" cy="281126"/>
          </a:xfrm>
          <a:prstGeom prst="straightConnector1">
            <a:avLst/>
          </a:prstGeom>
          <a:ln w="12700" cmpd="sng">
            <a:solidFill>
              <a:srgbClr val="D883FF"/>
            </a:solidFill>
            <a:prstDash val="dash"/>
            <a:headEnd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59D68BA3-970D-064A-850F-79E521C0592A}"/>
              </a:ext>
            </a:extLst>
          </p:cNvPr>
          <p:cNvCxnSpPr>
            <a:cxnSpLocks/>
          </p:cNvCxnSpPr>
          <p:nvPr/>
        </p:nvCxnSpPr>
        <p:spPr>
          <a:xfrm flipV="1">
            <a:off x="5903200" y="1030528"/>
            <a:ext cx="194039" cy="159886"/>
          </a:xfrm>
          <a:prstGeom prst="straightConnector1">
            <a:avLst/>
          </a:prstGeom>
          <a:ln w="12700" cmpd="sng">
            <a:solidFill>
              <a:srgbClr val="D883FF"/>
            </a:solidFill>
            <a:prstDash val="dash"/>
            <a:headEnd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DFEBC29-2DFB-0149-ABE0-96EEFCB6C12E}"/>
              </a:ext>
            </a:extLst>
          </p:cNvPr>
          <p:cNvGrpSpPr/>
          <p:nvPr/>
        </p:nvGrpSpPr>
        <p:grpSpPr>
          <a:xfrm>
            <a:off x="6763793" y="1022319"/>
            <a:ext cx="408195" cy="1056311"/>
            <a:chOff x="1884172" y="2791213"/>
            <a:chExt cx="931519" cy="2410552"/>
          </a:xfrm>
        </p:grpSpPr>
        <p:cxnSp>
          <p:nvCxnSpPr>
            <p:cNvPr id="531" name="Curved Connector 530">
              <a:extLst>
                <a:ext uri="{FF2B5EF4-FFF2-40B4-BE49-F238E27FC236}">
                  <a16:creationId xmlns:a16="http://schemas.microsoft.com/office/drawing/2014/main" id="{C69BD08B-2E97-3C40-99CF-86AEB13A6201}"/>
                </a:ext>
              </a:extLst>
            </p:cNvPr>
            <p:cNvCxnSpPr>
              <a:cxnSpLocks/>
              <a:stCxn id="532" idx="6"/>
              <a:endCxn id="534" idx="6"/>
            </p:cNvCxnSpPr>
            <p:nvPr/>
          </p:nvCxnSpPr>
          <p:spPr>
            <a:xfrm>
              <a:off x="2786709" y="2934259"/>
              <a:ext cx="28982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B9C533A-418D-DB49-B8AE-AAF3092A02F0}"/>
                </a:ext>
              </a:extLst>
            </p:cNvPr>
            <p:cNvSpPr/>
            <p:nvPr/>
          </p:nvSpPr>
          <p:spPr>
            <a:xfrm>
              <a:off x="2500621" y="2791213"/>
              <a:ext cx="286088" cy="286089"/>
            </a:xfrm>
            <a:prstGeom prst="ellipse">
              <a:avLst/>
            </a:prstGeom>
            <a:solidFill>
              <a:srgbClr val="F1CBB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DA961F0-1920-DA4D-B57E-0E829EDA1833}"/>
                </a:ext>
              </a:extLst>
            </p:cNvPr>
            <p:cNvSpPr/>
            <p:nvPr/>
          </p:nvSpPr>
          <p:spPr>
            <a:xfrm>
              <a:off x="1884172" y="3362263"/>
              <a:ext cx="286088" cy="286089"/>
            </a:xfrm>
            <a:prstGeom prst="ellipse">
              <a:avLst/>
            </a:prstGeom>
            <a:solidFill>
              <a:srgbClr val="20386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D6BB8D2-5D57-954B-BC0F-B63E2DD62DB0}"/>
                </a:ext>
              </a:extLst>
            </p:cNvPr>
            <p:cNvSpPr/>
            <p:nvPr/>
          </p:nvSpPr>
          <p:spPr>
            <a:xfrm>
              <a:off x="2500621" y="4915676"/>
              <a:ext cx="286088" cy="286089"/>
            </a:xfrm>
            <a:prstGeom prst="ellipse">
              <a:avLst/>
            </a:prstGeom>
            <a:solidFill>
              <a:srgbClr val="D883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C4263DDB-7EC1-C840-9FF1-53EF2DA461AC}"/>
                </a:ext>
              </a:extLst>
            </p:cNvPr>
            <p:cNvSpPr/>
            <p:nvPr/>
          </p:nvSpPr>
          <p:spPr>
            <a:xfrm>
              <a:off x="1884172" y="4308318"/>
              <a:ext cx="286088" cy="286089"/>
            </a:xfrm>
            <a:prstGeom prst="ellipse">
              <a:avLst/>
            </a:prstGeom>
            <a:solidFill>
              <a:srgbClr val="DD58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F7DE7DCE-6256-F945-93BC-E8718E84613D}"/>
                </a:ext>
              </a:extLst>
            </p:cNvPr>
            <p:cNvCxnSpPr>
              <a:cxnSpLocks/>
              <a:stCxn id="532" idx="3"/>
              <a:endCxn id="533" idx="7"/>
            </p:cNvCxnSpPr>
            <p:nvPr/>
          </p:nvCxnSpPr>
          <p:spPr>
            <a:xfrm flipH="1">
              <a:off x="2128365" y="3035406"/>
              <a:ext cx="414152" cy="3687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C59F3619-F6DE-494E-AD8A-51F02C4C23CE}"/>
                </a:ext>
              </a:extLst>
            </p:cNvPr>
            <p:cNvCxnSpPr>
              <a:cxnSpLocks/>
              <a:stCxn id="533" idx="4"/>
              <a:endCxn id="535" idx="0"/>
            </p:cNvCxnSpPr>
            <p:nvPr/>
          </p:nvCxnSpPr>
          <p:spPr>
            <a:xfrm>
              <a:off x="2027218" y="3648352"/>
              <a:ext cx="0" cy="65996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734F9D8D-FD9D-5046-B460-AC2796F7CF63}"/>
                </a:ext>
              </a:extLst>
            </p:cNvPr>
            <p:cNvSpPr/>
            <p:nvPr/>
          </p:nvSpPr>
          <p:spPr>
            <a:xfrm>
              <a:off x="2500621" y="3923688"/>
              <a:ext cx="286088" cy="286089"/>
            </a:xfrm>
            <a:prstGeom prst="ellipse">
              <a:avLst/>
            </a:prstGeom>
            <a:solidFill>
              <a:srgbClr val="C5E0B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91978615-351C-3E47-9A88-9D8BA8B673AF}"/>
                </a:ext>
              </a:extLst>
            </p:cNvPr>
            <p:cNvCxnSpPr>
              <a:cxnSpLocks/>
              <a:stCxn id="533" idx="5"/>
              <a:endCxn id="538" idx="1"/>
            </p:cNvCxnSpPr>
            <p:nvPr/>
          </p:nvCxnSpPr>
          <p:spPr>
            <a:xfrm>
              <a:off x="2128365" y="3606456"/>
              <a:ext cx="414152" cy="35912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7A3AE99C-81F4-EF47-B148-BBEE4D3D395E}"/>
                </a:ext>
              </a:extLst>
            </p:cNvPr>
            <p:cNvCxnSpPr>
              <a:cxnSpLocks/>
              <a:stCxn id="532" idx="4"/>
              <a:endCxn id="538" idx="0"/>
            </p:cNvCxnSpPr>
            <p:nvPr/>
          </p:nvCxnSpPr>
          <p:spPr>
            <a:xfrm>
              <a:off x="2643666" y="3077302"/>
              <a:ext cx="0" cy="84638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5A4D9E63-BE6C-D04F-8536-5D254BA578D6}"/>
                </a:ext>
              </a:extLst>
            </p:cNvPr>
            <p:cNvCxnSpPr>
              <a:cxnSpLocks/>
              <a:stCxn id="535" idx="5"/>
              <a:endCxn id="534" idx="1"/>
            </p:cNvCxnSpPr>
            <p:nvPr/>
          </p:nvCxnSpPr>
          <p:spPr>
            <a:xfrm>
              <a:off x="2128365" y="4552511"/>
              <a:ext cx="414152" cy="4050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65BB4B33-E573-5A40-9553-7ABDA26ED51C}"/>
                </a:ext>
              </a:extLst>
            </p:cNvPr>
            <p:cNvCxnSpPr>
              <a:cxnSpLocks/>
              <a:stCxn id="538" idx="4"/>
              <a:endCxn id="534" idx="0"/>
            </p:cNvCxnSpPr>
            <p:nvPr/>
          </p:nvCxnSpPr>
          <p:spPr>
            <a:xfrm>
              <a:off x="2643666" y="4209777"/>
              <a:ext cx="0" cy="70589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1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2018-09-19T18:55:45Z</cp:lastPrinted>
  <dcterms:created xsi:type="dcterms:W3CDTF">2018-09-18T19:55:54Z</dcterms:created>
  <dcterms:modified xsi:type="dcterms:W3CDTF">2018-09-19T18:56:58Z</dcterms:modified>
</cp:coreProperties>
</file>